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1902-90D7-41C0-BC37-5DE520B1A3E6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DB18-380C-410D-BDB0-20AE73105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Untitled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6800"/>
            <a:ext cx="779526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DDH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E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RA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86200"/>
            <a:ext cx="2927081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52400" y="1371600"/>
            <a:ext cx="9296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MANAGEMENT OF THE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01200" cy="6957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Untitled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28600"/>
            <a:ext cx="5448300" cy="165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895600"/>
            <a:ext cx="662939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</a:t>
            </a:r>
            <a:endParaRPr lang="en-US" sz="9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Picture 6" descr="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908318"/>
            <a:ext cx="2905294" cy="2949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228600"/>
            <a:ext cx="6248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TEDx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tedx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7699248" cy="362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Dx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1028951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ur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s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HWIN KUM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R BAS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L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Samsung</dc:creator>
  <cp:lastModifiedBy>Samsung</cp:lastModifiedBy>
  <cp:revision>15</cp:revision>
  <dcterms:created xsi:type="dcterms:W3CDTF">2016-08-15T07:20:22Z</dcterms:created>
  <dcterms:modified xsi:type="dcterms:W3CDTF">2016-08-15T12:07:21Z</dcterms:modified>
</cp:coreProperties>
</file>