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88D6F-8EAB-44BC-B17B-485E08B8080C}">
          <p14:sldIdLst>
            <p14:sldId id="256"/>
            <p14:sldId id="257"/>
            <p14:sldId id="258"/>
            <p14:sldId id="259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738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sh reddy" userId="c1a038f7de1d4170" providerId="LiveId" clId="{8A7F8862-DABB-40B6-947E-2EE1A87B220C}"/>
    <pc:docChg chg="undo custSel addSld delSld modSld delSection">
      <pc:chgData name="nitish reddy" userId="c1a038f7de1d4170" providerId="LiveId" clId="{8A7F8862-DABB-40B6-947E-2EE1A87B220C}" dt="2018-06-07T06:59:01.590" v="801" actId="20577"/>
      <pc:docMkLst>
        <pc:docMk/>
      </pc:docMkLst>
      <pc:sldChg chg="addSp delSp modSp">
        <pc:chgData name="nitish reddy" userId="c1a038f7de1d4170" providerId="LiveId" clId="{8A7F8862-DABB-40B6-947E-2EE1A87B220C}" dt="2018-06-07T06:58:18.597" v="792" actId="113"/>
        <pc:sldMkLst>
          <pc:docMk/>
          <pc:sldMk cId="0" sldId="256"/>
        </pc:sldMkLst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6"/>
            <ac:spMk id="2" creationId="{447FF496-8387-4CE5-91F8-967C7572E66E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6"/>
            <ac:spMk id="3" creationId="{9B619447-CDA4-4BD8-A7C3-C3DA2BDB10C5}"/>
          </ac:spMkLst>
        </pc:spChg>
        <pc:spChg chg="mod">
          <ac:chgData name="nitish reddy" userId="c1a038f7de1d4170" providerId="LiveId" clId="{8A7F8862-DABB-40B6-947E-2EE1A87B220C}" dt="2018-06-07T06:58:18.597" v="792" actId="113"/>
          <ac:spMkLst>
            <pc:docMk/>
            <pc:sldMk cId="0" sldId="256"/>
            <ac:spMk id="78" creationId="{00000000-0000-0000-0000-000000000000}"/>
          </ac:spMkLst>
        </pc:spChg>
      </pc:sldChg>
      <pc:sldChg chg="addSp delSp modSp">
        <pc:chgData name="nitish reddy" userId="c1a038f7de1d4170" providerId="LiveId" clId="{8A7F8862-DABB-40B6-947E-2EE1A87B220C}" dt="2018-06-07T06:55:35.485" v="789" actId="20577"/>
        <pc:sldMkLst>
          <pc:docMk/>
          <pc:sldMk cId="0" sldId="257"/>
        </pc:sldMkLst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7"/>
            <ac:spMk id="2" creationId="{277E7762-04BA-4484-86AD-699E5F2AA3BB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7"/>
            <ac:spMk id="3" creationId="{243D4104-2E28-467D-9EDE-B4E5F58DFCAD}"/>
          </ac:spMkLst>
        </pc:spChg>
        <pc:spChg chg="mod">
          <ac:chgData name="nitish reddy" userId="c1a038f7de1d4170" providerId="LiveId" clId="{8A7F8862-DABB-40B6-947E-2EE1A87B220C}" dt="2018-06-07T06:55:35.485" v="789" actId="20577"/>
          <ac:spMkLst>
            <pc:docMk/>
            <pc:sldMk cId="0" sldId="257"/>
            <ac:spMk id="80" creationId="{00000000-0000-0000-0000-000000000000}"/>
          </ac:spMkLst>
        </pc:spChg>
        <pc:spChg chg="mod">
          <ac:chgData name="nitish reddy" userId="c1a038f7de1d4170" providerId="LiveId" clId="{8A7F8862-DABB-40B6-947E-2EE1A87B220C}" dt="2018-06-07T03:09:54.881" v="1" actId="1076"/>
          <ac:spMkLst>
            <pc:docMk/>
            <pc:sldMk cId="0" sldId="257"/>
            <ac:spMk id="81" creationId="{00000000-0000-0000-0000-000000000000}"/>
          </ac:spMkLst>
        </pc:spChg>
      </pc:sldChg>
      <pc:sldChg chg="addSp delSp modSp">
        <pc:chgData name="nitish reddy" userId="c1a038f7de1d4170" providerId="LiveId" clId="{8A7F8862-DABB-40B6-947E-2EE1A87B220C}" dt="2018-06-07T06:57:57.083" v="791" actId="20577"/>
        <pc:sldMkLst>
          <pc:docMk/>
          <pc:sldMk cId="0" sldId="258"/>
        </pc:sldMkLst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8"/>
            <ac:spMk id="2" creationId="{19DA6525-72DE-4C01-85C0-B20C4FE99C06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8"/>
            <ac:spMk id="3" creationId="{426B7219-5755-4EF8-BF91-1EA3A1501B94}"/>
          </ac:spMkLst>
        </pc:spChg>
        <pc:spChg chg="mod">
          <ac:chgData name="nitish reddy" userId="c1a038f7de1d4170" providerId="LiveId" clId="{8A7F8862-DABB-40B6-947E-2EE1A87B220C}" dt="2018-06-07T06:57:57.083" v="791" actId="20577"/>
          <ac:spMkLst>
            <pc:docMk/>
            <pc:sldMk cId="0" sldId="258"/>
            <ac:spMk id="82" creationId="{00000000-0000-0000-0000-000000000000}"/>
          </ac:spMkLst>
        </pc:spChg>
      </pc:sldChg>
      <pc:sldChg chg="addSp delSp modSp">
        <pc:chgData name="nitish reddy" userId="c1a038f7de1d4170" providerId="LiveId" clId="{8A7F8862-DABB-40B6-947E-2EE1A87B220C}" dt="2018-06-07T06:54:58.426" v="786" actId="1035"/>
        <pc:sldMkLst>
          <pc:docMk/>
          <pc:sldMk cId="0" sldId="259"/>
        </pc:sldMkLst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9"/>
            <ac:spMk id="2" creationId="{26EA54A8-91D0-4C4E-AFBD-D4D60D57B0EB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59"/>
            <ac:spMk id="3" creationId="{29AB98DA-A770-485D-A72A-02FED9E46B13}"/>
          </ac:spMkLst>
        </pc:spChg>
        <pc:picChg chg="mod">
          <ac:chgData name="nitish reddy" userId="c1a038f7de1d4170" providerId="LiveId" clId="{8A7F8862-DABB-40B6-947E-2EE1A87B220C}" dt="2018-06-07T06:14:34.459" v="562" actId="1036"/>
          <ac:picMkLst>
            <pc:docMk/>
            <pc:sldMk cId="0" sldId="259"/>
            <ac:picMk id="4" creationId="{00000000-0000-0000-0000-000000000000}"/>
          </ac:picMkLst>
        </pc:picChg>
        <pc:picChg chg="mod">
          <ac:chgData name="nitish reddy" userId="c1a038f7de1d4170" providerId="LiveId" clId="{8A7F8862-DABB-40B6-947E-2EE1A87B220C}" dt="2018-06-07T06:54:58.426" v="786" actId="1035"/>
          <ac:picMkLst>
            <pc:docMk/>
            <pc:sldMk cId="0" sldId="259"/>
            <ac:picMk id="1026" creationId="{00000000-0000-0000-0000-000000000000}"/>
          </ac:picMkLst>
        </pc:picChg>
      </pc:sldChg>
      <pc:sldChg chg="addSp delSp modSp mod setBg">
        <pc:chgData name="nitish reddy" userId="c1a038f7de1d4170" providerId="LiveId" clId="{8A7F8862-DABB-40B6-947E-2EE1A87B220C}" dt="2018-06-07T06:59:01.590" v="801" actId="20577"/>
        <pc:sldMkLst>
          <pc:docMk/>
          <pc:sldMk cId="0" sldId="261"/>
        </pc:sldMkLst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61"/>
            <ac:spMk id="7" creationId="{AE23D0F8-900E-4D13-AB26-D0A36B10EBBA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61"/>
            <ac:spMk id="8" creationId="{CC5CDFF0-C2DC-4051-B3CD-A3791FCED5A3}"/>
          </ac:spMkLst>
        </pc:spChg>
        <pc:spChg chg="mod">
          <ac:chgData name="nitish reddy" userId="c1a038f7de1d4170" providerId="LiveId" clId="{8A7F8862-DABB-40B6-947E-2EE1A87B220C}" dt="2018-06-07T05:45:57.705" v="426" actId="26606"/>
          <ac:spMkLst>
            <pc:docMk/>
            <pc:sldMk cId="0" sldId="261"/>
            <ac:spMk id="89" creationId="{00000000-0000-0000-0000-000000000000}"/>
          </ac:spMkLst>
        </pc:spChg>
        <pc:spChg chg="mod">
          <ac:chgData name="nitish reddy" userId="c1a038f7de1d4170" providerId="LiveId" clId="{8A7F8862-DABB-40B6-947E-2EE1A87B220C}" dt="2018-06-07T06:00:17.888" v="469" actId="20577"/>
          <ac:spMkLst>
            <pc:docMk/>
            <pc:sldMk cId="0" sldId="261"/>
            <ac:spMk id="90" creationId="{00000000-0000-0000-0000-000000000000}"/>
          </ac:spMkLst>
        </pc:spChg>
        <pc:spChg chg="add del">
          <ac:chgData name="nitish reddy" userId="c1a038f7de1d4170" providerId="LiveId" clId="{8A7F8862-DABB-40B6-947E-2EE1A87B220C}" dt="2018-06-07T05:45:57.705" v="426" actId="26606"/>
          <ac:spMkLst>
            <pc:docMk/>
            <pc:sldMk cId="0" sldId="261"/>
            <ac:spMk id="95" creationId="{E02F3C71-C981-4614-98EA-D6C494F8091E}"/>
          </ac:spMkLst>
        </pc:spChg>
        <pc:graphicFrameChg chg="add del">
          <ac:chgData name="nitish reddy" userId="c1a038f7de1d4170" providerId="LiveId" clId="{8A7F8862-DABB-40B6-947E-2EE1A87B220C}" dt="2018-06-07T03:58:32.873" v="169"/>
          <ac:graphicFrameMkLst>
            <pc:docMk/>
            <pc:sldMk cId="0" sldId="261"/>
            <ac:graphicFrameMk id="2" creationId="{141E5F34-35FD-42C8-AD92-BE87D4829CB0}"/>
          </ac:graphicFrameMkLst>
        </pc:graphicFrameChg>
        <pc:graphicFrameChg chg="add del mod modGraphic">
          <ac:chgData name="nitish reddy" userId="c1a038f7de1d4170" providerId="LiveId" clId="{8A7F8862-DABB-40B6-947E-2EE1A87B220C}" dt="2018-06-07T04:22:42.984" v="302" actId="478"/>
          <ac:graphicFrameMkLst>
            <pc:docMk/>
            <pc:sldMk cId="0" sldId="261"/>
            <ac:graphicFrameMk id="3" creationId="{56260956-0C58-41B7-9A6D-6E5F8147F1F3}"/>
          </ac:graphicFrameMkLst>
        </pc:graphicFrameChg>
        <pc:graphicFrameChg chg="add del mod modGraphic">
          <ac:chgData name="nitish reddy" userId="c1a038f7de1d4170" providerId="LiveId" clId="{8A7F8862-DABB-40B6-947E-2EE1A87B220C}" dt="2018-06-07T05:45:57.705" v="426" actId="26606"/>
          <ac:graphicFrameMkLst>
            <pc:docMk/>
            <pc:sldMk cId="0" sldId="261"/>
            <ac:graphicFrameMk id="4" creationId="{60C99764-904A-40F7-ACA2-A0F9A1E77F60}"/>
          </ac:graphicFrameMkLst>
        </pc:graphicFrameChg>
        <pc:graphicFrameChg chg="add del mod ord modGraphic">
          <ac:chgData name="nitish reddy" userId="c1a038f7de1d4170" providerId="LiveId" clId="{8A7F8862-DABB-40B6-947E-2EE1A87B220C}" dt="2018-06-07T06:59:01.590" v="801" actId="20577"/>
          <ac:graphicFrameMkLst>
            <pc:docMk/>
            <pc:sldMk cId="0" sldId="261"/>
            <ac:graphicFrameMk id="4" creationId="{60C99764-904A-40F7-ACA2-A0F9A1E77F60}"/>
          </ac:graphicFrameMkLst>
        </pc:graphicFrameChg>
        <pc:picChg chg="add mod">
          <ac:chgData name="nitish reddy" userId="c1a038f7de1d4170" providerId="LiveId" clId="{8A7F8862-DABB-40B6-947E-2EE1A87B220C}" dt="2018-06-07T06:04:05.355" v="486" actId="14100"/>
          <ac:picMkLst>
            <pc:docMk/>
            <pc:sldMk cId="0" sldId="261"/>
            <ac:picMk id="6" creationId="{1ACF588D-ED1C-46FB-802A-79110DE817DB}"/>
          </ac:picMkLst>
        </pc:picChg>
      </pc:sldChg>
      <pc:sldChg chg="addSp delSp modSp">
        <pc:chgData name="nitish reddy" userId="c1a038f7de1d4170" providerId="LiveId" clId="{8A7F8862-DABB-40B6-947E-2EE1A87B220C}" dt="2018-06-07T06:33:50.803" v="628"/>
        <pc:sldMkLst>
          <pc:docMk/>
          <pc:sldMk cId="0" sldId="262"/>
        </pc:sldMkLst>
        <pc:spChg chg="add del mod">
          <ac:chgData name="nitish reddy" userId="c1a038f7de1d4170" providerId="LiveId" clId="{8A7F8862-DABB-40B6-947E-2EE1A87B220C}" dt="2018-06-07T05:32:16.010" v="326" actId="478"/>
          <ac:spMkLst>
            <pc:docMk/>
            <pc:sldMk cId="0" sldId="262"/>
            <ac:spMk id="3" creationId="{58560FEA-5B3A-4EFC-9035-EAC431C4599D}"/>
          </ac:spMkLst>
        </pc:spChg>
        <pc:spChg chg="add del">
          <ac:chgData name="nitish reddy" userId="c1a038f7de1d4170" providerId="LiveId" clId="{8A7F8862-DABB-40B6-947E-2EE1A87B220C}" dt="2018-06-07T05:32:24.083" v="328" actId="478"/>
          <ac:spMkLst>
            <pc:docMk/>
            <pc:sldMk cId="0" sldId="262"/>
            <ac:spMk id="4" creationId="{3F0331A3-ED4A-49DA-BDEA-2EB0F9A62AB0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62"/>
            <ac:spMk id="28" creationId="{E90FA40C-32BC-4DE0-970F-E409C420819B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0" sldId="262"/>
            <ac:spMk id="29" creationId="{E41B4909-65A1-406B-A55E-9447873F47E5}"/>
          </ac:spMkLst>
        </pc:spChg>
        <pc:spChg chg="del mod">
          <ac:chgData name="nitish reddy" userId="c1a038f7de1d4170" providerId="LiveId" clId="{8A7F8862-DABB-40B6-947E-2EE1A87B220C}" dt="2018-06-07T05:32:16.010" v="326" actId="478"/>
          <ac:spMkLst>
            <pc:docMk/>
            <pc:sldMk cId="0" sldId="262"/>
            <ac:spMk id="92" creationId="{00000000-0000-0000-0000-000000000000}"/>
          </ac:spMkLst>
        </pc:spChg>
        <pc:graphicFrameChg chg="add del mod modGraphic">
          <ac:chgData name="nitish reddy" userId="c1a038f7de1d4170" providerId="LiveId" clId="{8A7F8862-DABB-40B6-947E-2EE1A87B220C}" dt="2018-06-07T06:09:42.769" v="489" actId="478"/>
          <ac:graphicFrameMkLst>
            <pc:docMk/>
            <pc:sldMk cId="0" sldId="262"/>
            <ac:graphicFrameMk id="2" creationId="{0367964B-23EC-435F-A4C0-4D13D34CE8DE}"/>
          </ac:graphicFrameMkLst>
        </pc:graphicFrameChg>
        <pc:graphicFrameChg chg="add del">
          <ac:chgData name="nitish reddy" userId="c1a038f7de1d4170" providerId="LiveId" clId="{8A7F8862-DABB-40B6-947E-2EE1A87B220C}" dt="2018-06-07T06:09:49.720" v="491"/>
          <ac:graphicFrameMkLst>
            <pc:docMk/>
            <pc:sldMk cId="0" sldId="262"/>
            <ac:graphicFrameMk id="22" creationId="{604E76A0-FC6C-4C34-A0C5-8C443B879C9A}"/>
          </ac:graphicFrameMkLst>
        </pc:graphicFrameChg>
        <pc:graphicFrameChg chg="add mod modGraphic">
          <ac:chgData name="nitish reddy" userId="c1a038f7de1d4170" providerId="LiveId" clId="{8A7F8862-DABB-40B6-947E-2EE1A87B220C}" dt="2018-06-07T06:28:46.505" v="569" actId="1076"/>
          <ac:graphicFrameMkLst>
            <pc:docMk/>
            <pc:sldMk cId="0" sldId="262"/>
            <ac:graphicFrameMk id="23" creationId="{CE74B882-3822-4B5A-8BB1-FB14290A28B5}"/>
          </ac:graphicFrameMkLst>
        </pc:graphicFrameChg>
        <pc:picChg chg="add del mod">
          <ac:chgData name="nitish reddy" userId="c1a038f7de1d4170" providerId="LiveId" clId="{8A7F8862-DABB-40B6-947E-2EE1A87B220C}" dt="2018-06-07T05:33:51.914" v="330" actId="478"/>
          <ac:picMkLst>
            <pc:docMk/>
            <pc:sldMk cId="0" sldId="262"/>
            <ac:picMk id="6" creationId="{6DC69243-4931-4984-BA4E-BD207FA4B5DE}"/>
          </ac:picMkLst>
        </pc:picChg>
        <pc:picChg chg="add del mod">
          <ac:chgData name="nitish reddy" userId="c1a038f7de1d4170" providerId="LiveId" clId="{8A7F8862-DABB-40B6-947E-2EE1A87B220C}" dt="2018-06-07T05:37:09.869" v="372" actId="478"/>
          <ac:picMkLst>
            <pc:docMk/>
            <pc:sldMk cId="0" sldId="262"/>
            <ac:picMk id="8" creationId="{36330F0C-DCA6-48C9-AFEA-096607EE8B0E}"/>
          </ac:picMkLst>
        </pc:picChg>
        <pc:picChg chg="add del mod">
          <ac:chgData name="nitish reddy" userId="c1a038f7de1d4170" providerId="LiveId" clId="{8A7F8862-DABB-40B6-947E-2EE1A87B220C}" dt="2018-06-07T05:56:07.039" v="448" actId="478"/>
          <ac:picMkLst>
            <pc:docMk/>
            <pc:sldMk cId="0" sldId="262"/>
            <ac:picMk id="10" creationId="{D25A5D30-7AC5-49D6-9B66-25712DF4995F}"/>
          </ac:picMkLst>
        </pc:picChg>
        <pc:picChg chg="add del mod">
          <ac:chgData name="nitish reddy" userId="c1a038f7de1d4170" providerId="LiveId" clId="{8A7F8862-DABB-40B6-947E-2EE1A87B220C}" dt="2018-06-07T05:56:05.705" v="447" actId="478"/>
          <ac:picMkLst>
            <pc:docMk/>
            <pc:sldMk cId="0" sldId="262"/>
            <ac:picMk id="12" creationId="{CC223EF4-1BB0-4013-A950-17967B5F14CB}"/>
          </ac:picMkLst>
        </pc:picChg>
        <pc:picChg chg="add del mod">
          <ac:chgData name="nitish reddy" userId="c1a038f7de1d4170" providerId="LiveId" clId="{8A7F8862-DABB-40B6-947E-2EE1A87B220C}" dt="2018-06-07T05:56:02.979" v="446" actId="478"/>
          <ac:picMkLst>
            <pc:docMk/>
            <pc:sldMk cId="0" sldId="262"/>
            <ac:picMk id="14" creationId="{DDF4B33F-EA46-45E7-B3E1-10C28DB12E28}"/>
          </ac:picMkLst>
        </pc:picChg>
        <pc:picChg chg="add del mod">
          <ac:chgData name="nitish reddy" userId="c1a038f7de1d4170" providerId="LiveId" clId="{8A7F8862-DABB-40B6-947E-2EE1A87B220C}" dt="2018-06-07T06:28:09.313" v="564"/>
          <ac:picMkLst>
            <pc:docMk/>
            <pc:sldMk cId="0" sldId="262"/>
            <ac:picMk id="16" creationId="{35D4FA31-B710-40EC-A735-B881F1505E22}"/>
          </ac:picMkLst>
        </pc:picChg>
        <pc:picChg chg="add del mod">
          <ac:chgData name="nitish reddy" userId="c1a038f7de1d4170" providerId="LiveId" clId="{8A7F8862-DABB-40B6-947E-2EE1A87B220C}" dt="2018-06-07T06:30:42.913" v="581" actId="478"/>
          <ac:picMkLst>
            <pc:docMk/>
            <pc:sldMk cId="0" sldId="262"/>
            <ac:picMk id="18" creationId="{C01FFE68-CA89-4C07-8928-704404D5EED1}"/>
          </ac:picMkLst>
        </pc:picChg>
        <pc:picChg chg="add del mod">
          <ac:chgData name="nitish reddy" userId="c1a038f7de1d4170" providerId="LiveId" clId="{8A7F8862-DABB-40B6-947E-2EE1A87B220C}" dt="2018-06-07T06:30:22.644" v="575" actId="478"/>
          <ac:picMkLst>
            <pc:docMk/>
            <pc:sldMk cId="0" sldId="262"/>
            <ac:picMk id="20" creationId="{1890D39F-5AA6-4C75-A447-0D2B372BD202}"/>
          </ac:picMkLst>
        </pc:picChg>
        <pc:picChg chg="add del mod">
          <ac:chgData name="nitish reddy" userId="c1a038f7de1d4170" providerId="LiveId" clId="{8A7F8862-DABB-40B6-947E-2EE1A87B220C}" dt="2018-06-07T06:30:39.383" v="580" actId="478"/>
          <ac:picMkLst>
            <pc:docMk/>
            <pc:sldMk cId="0" sldId="262"/>
            <ac:picMk id="21" creationId="{C7D6AAB3-F24A-4AF1-88AB-D0DDC65C080A}"/>
          </ac:picMkLst>
        </pc:picChg>
        <pc:picChg chg="add mod">
          <ac:chgData name="nitish reddy" userId="c1a038f7de1d4170" providerId="LiveId" clId="{8A7F8862-DABB-40B6-947E-2EE1A87B220C}" dt="2018-06-07T06:32:13.432" v="594" actId="14100"/>
          <ac:picMkLst>
            <pc:docMk/>
            <pc:sldMk cId="0" sldId="262"/>
            <ac:picMk id="25" creationId="{0C2BCD40-73EC-4A9A-91D2-7A578A6A6A48}"/>
          </ac:picMkLst>
        </pc:picChg>
        <pc:picChg chg="add mod">
          <ac:chgData name="nitish reddy" userId="c1a038f7de1d4170" providerId="LiveId" clId="{8A7F8862-DABB-40B6-947E-2EE1A87B220C}" dt="2018-06-07T06:30:58.005" v="586" actId="1076"/>
          <ac:picMkLst>
            <pc:docMk/>
            <pc:sldMk cId="0" sldId="262"/>
            <ac:picMk id="26" creationId="{A51A44AE-3833-459D-9824-DC4F9094F993}"/>
          </ac:picMkLst>
        </pc:picChg>
        <pc:picChg chg="add mod">
          <ac:chgData name="nitish reddy" userId="c1a038f7de1d4170" providerId="LiveId" clId="{8A7F8862-DABB-40B6-947E-2EE1A87B220C}" dt="2018-06-07T06:32:16.233" v="595" actId="14100"/>
          <ac:picMkLst>
            <pc:docMk/>
            <pc:sldMk cId="0" sldId="262"/>
            <ac:picMk id="27" creationId="{7F6C277B-4CC7-4CB1-8FCB-5B9DE50EF898}"/>
          </ac:picMkLst>
        </pc:picChg>
      </pc:sldChg>
      <pc:sldChg chg="addSp delSp add del">
        <pc:chgData name="nitish reddy" userId="c1a038f7de1d4170" providerId="LiveId" clId="{8A7F8862-DABB-40B6-947E-2EE1A87B220C}" dt="2018-06-07T06:33:23.675" v="625" actId="2696"/>
        <pc:sldMkLst>
          <pc:docMk/>
          <pc:sldMk cId="615107285" sldId="263"/>
        </pc:sldMkLst>
        <pc:picChg chg="add del">
          <ac:chgData name="nitish reddy" userId="c1a038f7de1d4170" providerId="LiveId" clId="{8A7F8862-DABB-40B6-947E-2EE1A87B220C}" dt="2018-06-07T06:32:35.005" v="596" actId="478"/>
          <ac:picMkLst>
            <pc:docMk/>
            <pc:sldMk cId="615107285" sldId="263"/>
            <ac:picMk id="4" creationId="{EB1B94CF-7736-4199-B982-D41AAD40A4C9}"/>
          </ac:picMkLst>
        </pc:picChg>
      </pc:sldChg>
      <pc:sldChg chg="addSp delSp modSp add">
        <pc:chgData name="nitish reddy" userId="c1a038f7de1d4170" providerId="LiveId" clId="{8A7F8862-DABB-40B6-947E-2EE1A87B220C}" dt="2018-06-07T06:54:58.822" v="787" actId="1076"/>
        <pc:sldMkLst>
          <pc:docMk/>
          <pc:sldMk cId="3989556427" sldId="264"/>
        </pc:sldMkLst>
        <pc:spChg chg="mod">
          <ac:chgData name="nitish reddy" userId="c1a038f7de1d4170" providerId="LiveId" clId="{8A7F8862-DABB-40B6-947E-2EE1A87B220C}" dt="2018-06-07T06:33:21.767" v="624" actId="1076"/>
          <ac:spMkLst>
            <pc:docMk/>
            <pc:sldMk cId="3989556427" sldId="264"/>
            <ac:spMk id="2" creationId="{059C2EFD-1005-47E4-82FD-96F40ACBFD63}"/>
          </ac:spMkLst>
        </pc:spChg>
        <pc:spChg chg="add del mod">
          <ac:chgData name="nitish reddy" userId="c1a038f7de1d4170" providerId="LiveId" clId="{8A7F8862-DABB-40B6-947E-2EE1A87B220C}" dt="2018-06-07T06:33:50.803" v="628"/>
          <ac:spMkLst>
            <pc:docMk/>
            <pc:sldMk cId="3989556427" sldId="264"/>
            <ac:spMk id="3" creationId="{A4C5F482-C2D5-4602-9AF1-D5488951D067}"/>
          </ac:spMkLst>
        </pc:spChg>
        <pc:spChg chg="add mod">
          <ac:chgData name="nitish reddy" userId="c1a038f7de1d4170" providerId="LiveId" clId="{8A7F8862-DABB-40B6-947E-2EE1A87B220C}" dt="2018-06-07T06:54:58.822" v="787" actId="1076"/>
          <ac:spMkLst>
            <pc:docMk/>
            <pc:sldMk cId="3989556427" sldId="264"/>
            <ac:spMk id="4" creationId="{EB34CF37-7779-496E-9AB1-F2D1A6C8B3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06/06/18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7271D6-0A47-444A-AB06-12B7FD3DC73F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06/06/18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4DAABE-F436-4CB3-871A-C27C47BE2901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061000"/>
            <a:ext cx="7772040" cy="1295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Psychographic Segmentation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4668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Strategy – Mobile Phone Brand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1, 2, 4, 5, 6, 8, 15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phone brand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principal components based on 8 above columns.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each column with principal components.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which explained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85%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total variance.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4, 15, 8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highest correlation with PCs.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with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4, 15, 8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brand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= 3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concatenate cluster labels with rest of the dataset &amp; check validity &amp; reliability.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4668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Strategy – Mobile Phone Brand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95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1, 2, 4, 5, 6, 8, 15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phone brand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principal components based on 8 above columns.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each column with principal components.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which explained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85%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total variance.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4, 15, 8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has highest correlation with PCs.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with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4, 15, 8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brand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= 3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concatenate cluster labels with rest of the dataset &amp; check validity &amp; reliability.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/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Characteristics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288360" y="4293096"/>
            <a:ext cx="8567640" cy="139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457200" y="808551"/>
            <a:ext cx="8579296" cy="2620449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DIVYOJYOTI SINHA\Downloads\34788669_1692664104115884_25357469735714816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44978"/>
            <a:ext cx="8229240" cy="290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1869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 algn="ctr"/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Strategy – Cold Beverages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1656184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2, 3, 4, 6, 7, 9, 15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 Drink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Means Clustering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been done on the above Responses using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= 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= 3 has been considered because it is has a reasonable Silhouette Score compared to other values of K.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Characteristics: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99764-904A-40F7-ACA2-A0F9A1E77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33391"/>
              </p:ext>
            </p:extLst>
          </p:nvPr>
        </p:nvGraphicFramePr>
        <p:xfrm>
          <a:off x="251520" y="3480812"/>
          <a:ext cx="3744416" cy="259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1284040194"/>
                    </a:ext>
                  </a:extLst>
                </a:gridCol>
                <a:gridCol w="2674583">
                  <a:extLst>
                    <a:ext uri="{9D8B030D-6E8A-4147-A177-3AD203B41FA5}">
                      <a16:colId xmlns:a16="http://schemas.microsoft.com/office/drawing/2014/main" val="3390945848"/>
                    </a:ext>
                  </a:extLst>
                </a:gridCol>
              </a:tblGrid>
              <a:tr h="2972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Clusters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Characteristics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967094"/>
                  </a:ext>
                </a:extLst>
              </a:tr>
              <a:tr h="5707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</a:rPr>
                        <a:t>Cluster 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Majority of the respondents are cola or Fruit Flavor drinkers.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5028"/>
                  </a:ext>
                </a:extLst>
              </a:tr>
              <a:tr h="8561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</a:rPr>
                        <a:t>Cluster 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Majority of the respondents either drink Orange or White/Colorless Beverages.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89908"/>
                  </a:ext>
                </a:extLst>
              </a:tr>
              <a:tr h="8680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</a:rPr>
                        <a:t>Cluster 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Majority </a:t>
                      </a:r>
                      <a:r>
                        <a:rPr lang="en-US" sz="1500" u="none" strike="noStrike" dirty="0">
                          <a:effectLst/>
                        </a:rPr>
                        <a:t>of the respondents are Fruit Flavors Drinkers or non consumers of Beverages.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0545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CF588D-ED1C-46FB-802A-79110DE81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34240"/>
            <a:ext cx="4752168" cy="3642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74B882-3822-4B5A-8BB1-FB14290A2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95509"/>
              </p:ext>
            </p:extLst>
          </p:nvPr>
        </p:nvGraphicFramePr>
        <p:xfrm>
          <a:off x="647384" y="177925"/>
          <a:ext cx="7848872" cy="2088232"/>
        </p:xfrm>
        <a:graphic>
          <a:graphicData uri="http://schemas.openxmlformats.org/drawingml/2006/table">
            <a:tbl>
              <a:tblPr/>
              <a:tblGrid>
                <a:gridCol w="5122737">
                  <a:extLst>
                    <a:ext uri="{9D8B030D-6E8A-4147-A177-3AD203B41FA5}">
                      <a16:colId xmlns:a16="http://schemas.microsoft.com/office/drawing/2014/main" val="2133636491"/>
                    </a:ext>
                  </a:extLst>
                </a:gridCol>
                <a:gridCol w="1003577">
                  <a:extLst>
                    <a:ext uri="{9D8B030D-6E8A-4147-A177-3AD203B41FA5}">
                      <a16:colId xmlns:a16="http://schemas.microsoft.com/office/drawing/2014/main" val="253934511"/>
                    </a:ext>
                  </a:extLst>
                </a:gridCol>
                <a:gridCol w="883747">
                  <a:extLst>
                    <a:ext uri="{9D8B030D-6E8A-4147-A177-3AD203B41FA5}">
                      <a16:colId xmlns:a16="http://schemas.microsoft.com/office/drawing/2014/main" val="3257389742"/>
                    </a:ext>
                  </a:extLst>
                </a:gridCol>
                <a:gridCol w="838811">
                  <a:extLst>
                    <a:ext uri="{9D8B030D-6E8A-4147-A177-3AD203B41FA5}">
                      <a16:colId xmlns:a16="http://schemas.microsoft.com/office/drawing/2014/main" val="133375273"/>
                    </a:ext>
                  </a:extLst>
                </a:gridCol>
              </a:tblGrid>
              <a:tr h="204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Questions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95665"/>
                  </a:ext>
                </a:extLst>
              </a:tr>
              <a:tr h="21196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 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72998"/>
                  </a:ext>
                </a:extLst>
              </a:tr>
              <a:tr h="21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2 - I always use new brands…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49321"/>
                  </a:ext>
                </a:extLst>
              </a:tr>
              <a:tr h="21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4 - Buy more by impulse while shopping…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1349"/>
                  </a:ext>
                </a:extLst>
              </a:tr>
              <a:tr h="4082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15 - When I see a new, interesting ad I most often end up buying the      </a:t>
                      </a:r>
                    </a:p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brand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421092"/>
                  </a:ext>
                </a:extLst>
              </a:tr>
              <a:tr h="21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3 - Weekends at home with family…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47702"/>
                  </a:ext>
                </a:extLst>
              </a:tr>
              <a:tr h="21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6 - Prefer reading, music rather than sports activities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8946"/>
                  </a:ext>
                </a:extLst>
              </a:tr>
              <a:tr h="21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7 - Watch movies in first few days of release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418724"/>
                  </a:ext>
                </a:extLst>
              </a:tr>
              <a:tr h="204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9 - Some physical exercise everyday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02929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0C2BCD40-73EC-4A9A-91D2-7A578A6A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43" y="2348879"/>
            <a:ext cx="3193057" cy="43311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1A44AE-3833-459D-9824-DC4F9094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7947"/>
            <a:ext cx="3058959" cy="43321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6C277B-4CC7-4CB1-8FCB-5B9DE50EF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984" y="2348880"/>
            <a:ext cx="3058959" cy="4331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B34CF37-7779-496E-9AB1-F2D1A6C8B3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308304" y="3861048"/>
            <a:ext cx="1378136" cy="2264712"/>
          </a:xfrm>
        </p:spPr>
        <p:txBody>
          <a:bodyPr/>
          <a:lstStyle/>
          <a:p>
            <a:pPr lvl="1" algn="l"/>
            <a:r>
              <a:rPr lang="en-GB" dirty="0" err="1"/>
              <a:t>Divyojyoti</a:t>
            </a:r>
            <a:endParaRPr lang="en-GB" dirty="0"/>
          </a:p>
          <a:p>
            <a:pPr lvl="1" algn="l"/>
            <a:r>
              <a:rPr lang="en-GB" dirty="0"/>
              <a:t>Sutrishna</a:t>
            </a:r>
          </a:p>
          <a:p>
            <a:pPr lvl="1" algn="l"/>
            <a:r>
              <a:rPr lang="en-GB" dirty="0" err="1"/>
              <a:t>Dwaipayan</a:t>
            </a:r>
            <a:endParaRPr lang="en-GB" dirty="0"/>
          </a:p>
          <a:p>
            <a:pPr lvl="1" algn="l"/>
            <a:r>
              <a:rPr lang="en-GB" dirty="0"/>
              <a:t>Pritam</a:t>
            </a:r>
          </a:p>
          <a:p>
            <a:pPr lvl="1" algn="l"/>
            <a:r>
              <a:rPr lang="en-GB" dirty="0"/>
              <a:t>Jeeru Nitish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2EFD-1005-47E4-82FD-96F40ACB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955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400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Psychographic Segmentation</dc:title>
  <dc:creator>DIVYOJYOTI SINHA</dc:creator>
  <cp:lastModifiedBy>nitish reddy</cp:lastModifiedBy>
  <cp:revision>7</cp:revision>
  <dcterms:created xsi:type="dcterms:W3CDTF">2018-06-06T13:07:37Z</dcterms:created>
  <dcterms:modified xsi:type="dcterms:W3CDTF">2018-06-07T06:59:02Z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