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sldIdLst>
    <p:sldId id="256" r:id="rId2"/>
    <p:sldId id="260" r:id="rId3"/>
    <p:sldId id="263" r:id="rId4"/>
    <p:sldId id="257" r:id="rId5"/>
    <p:sldId id="258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1" autoAdjust="0"/>
    <p:restoredTop sz="94660"/>
  </p:normalViewPr>
  <p:slideViewPr>
    <p:cSldViewPr>
      <p:cViewPr>
        <p:scale>
          <a:sx n="66" d="100"/>
          <a:sy n="66" d="100"/>
        </p:scale>
        <p:origin x="-1518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1A5188-D9B5-4FD8-B7E3-F4508E1D37FF}" type="datetimeFigureOut">
              <a:rPr lang="en-IN" smtClean="0"/>
              <a:pPr/>
              <a:t>11-01-2019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5C32F-EFA7-40D6-A56B-49E17C4C0CF1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45C32F-EFA7-40D6-A56B-49E17C4C0CF1}" type="slidenum">
              <a:rPr lang="en-IN" smtClean="0"/>
              <a:pPr/>
              <a:t>4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D20AB-AD3E-4B83-A201-7450E3D64AED}" type="datetimeFigureOut">
              <a:rPr lang="en-IN" smtClean="0"/>
              <a:pPr/>
              <a:t>11-01-2019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28878-2AA6-47EA-94EE-CBAD1C5617A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D20AB-AD3E-4B83-A201-7450E3D64AED}" type="datetimeFigureOut">
              <a:rPr lang="en-IN" smtClean="0"/>
              <a:pPr/>
              <a:t>11-01-2019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28878-2AA6-47EA-94EE-CBAD1C5617A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D20AB-AD3E-4B83-A201-7450E3D64AED}" type="datetimeFigureOut">
              <a:rPr lang="en-IN" smtClean="0"/>
              <a:pPr/>
              <a:t>11-01-2019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28878-2AA6-47EA-94EE-CBAD1C5617A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D20AB-AD3E-4B83-A201-7450E3D64AED}" type="datetimeFigureOut">
              <a:rPr lang="en-IN" smtClean="0"/>
              <a:pPr/>
              <a:t>11-01-2019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28878-2AA6-47EA-94EE-CBAD1C5617A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D20AB-AD3E-4B83-A201-7450E3D64AED}" type="datetimeFigureOut">
              <a:rPr lang="en-IN" smtClean="0"/>
              <a:pPr/>
              <a:t>11-01-2019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28878-2AA6-47EA-94EE-CBAD1C5617A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D20AB-AD3E-4B83-A201-7450E3D64AED}" type="datetimeFigureOut">
              <a:rPr lang="en-IN" smtClean="0"/>
              <a:pPr/>
              <a:t>11-01-2019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28878-2AA6-47EA-94EE-CBAD1C5617A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D20AB-AD3E-4B83-A201-7450E3D64AED}" type="datetimeFigureOut">
              <a:rPr lang="en-IN" smtClean="0"/>
              <a:pPr/>
              <a:t>11-01-2019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28878-2AA6-47EA-94EE-CBAD1C5617A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D20AB-AD3E-4B83-A201-7450E3D64AED}" type="datetimeFigureOut">
              <a:rPr lang="en-IN" smtClean="0"/>
              <a:pPr/>
              <a:t>11-01-2019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28878-2AA6-47EA-94EE-CBAD1C5617A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D20AB-AD3E-4B83-A201-7450E3D64AED}" type="datetimeFigureOut">
              <a:rPr lang="en-IN" smtClean="0"/>
              <a:pPr/>
              <a:t>11-01-2019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28878-2AA6-47EA-94EE-CBAD1C5617A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D20AB-AD3E-4B83-A201-7450E3D64AED}" type="datetimeFigureOut">
              <a:rPr lang="en-IN" smtClean="0"/>
              <a:pPr/>
              <a:t>11-01-2019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28878-2AA6-47EA-94EE-CBAD1C5617A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D20AB-AD3E-4B83-A201-7450E3D64AED}" type="datetimeFigureOut">
              <a:rPr lang="en-IN" smtClean="0"/>
              <a:pPr/>
              <a:t>11-01-2019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ED128878-2AA6-47EA-94EE-CBAD1C5617A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34D20AB-AD3E-4B83-A201-7450E3D64AED}" type="datetimeFigureOut">
              <a:rPr lang="en-IN" smtClean="0"/>
              <a:pPr/>
              <a:t>11-01-2019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D128878-2AA6-47EA-94EE-CBAD1C5617A4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044624" y="1628800"/>
            <a:ext cx="7772400" cy="1470025"/>
          </a:xfrm>
        </p:spPr>
        <p:txBody>
          <a:bodyPr/>
          <a:lstStyle/>
          <a:p>
            <a:r>
              <a:rPr lang="en-US" dirty="0" smtClean="0"/>
              <a:t>Drill1 and Drill </a:t>
            </a:r>
            <a:r>
              <a:rPr lang="en-US" dirty="0" smtClean="0"/>
              <a:t>2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3648" y="4772744"/>
            <a:ext cx="6400800" cy="1752600"/>
          </a:xfrm>
        </p:spPr>
        <p:txBody>
          <a:bodyPr>
            <a:normAutofit fontScale="85000" lnSpcReduction="20000"/>
          </a:bodyPr>
          <a:lstStyle/>
          <a:p>
            <a:r>
              <a:rPr lang="en-IN" dirty="0" err="1" smtClean="0"/>
              <a:t>Paras</a:t>
            </a:r>
            <a:r>
              <a:rPr lang="en-IN" dirty="0"/>
              <a:t> </a:t>
            </a:r>
            <a:r>
              <a:rPr lang="en-IN" dirty="0" smtClean="0"/>
              <a:t>18csu153</a:t>
            </a:r>
          </a:p>
          <a:p>
            <a:r>
              <a:rPr lang="en-IN" dirty="0" err="1" smtClean="0"/>
              <a:t>Namita</a:t>
            </a:r>
            <a:r>
              <a:rPr lang="en-IN" dirty="0" smtClean="0"/>
              <a:t> 18csu146</a:t>
            </a:r>
          </a:p>
          <a:p>
            <a:r>
              <a:rPr lang="en-IN" dirty="0" err="1" smtClean="0"/>
              <a:t>Parv</a:t>
            </a:r>
            <a:r>
              <a:rPr lang="en-IN" dirty="0" smtClean="0"/>
              <a:t> 18csu155</a:t>
            </a:r>
          </a:p>
          <a:p>
            <a:r>
              <a:rPr lang="en-IN" dirty="0"/>
              <a:t> </a:t>
            </a:r>
            <a:r>
              <a:rPr lang="en-IN" dirty="0" err="1" smtClean="0"/>
              <a:t>Mohit</a:t>
            </a:r>
            <a:r>
              <a:rPr lang="en-IN" dirty="0" smtClean="0"/>
              <a:t>  18csu147</a:t>
            </a:r>
          </a:p>
          <a:p>
            <a:r>
              <a:rPr lang="en-IN" dirty="0" err="1" smtClean="0"/>
              <a:t>Nitish</a:t>
            </a:r>
            <a:r>
              <a:rPr lang="en-IN" dirty="0" smtClean="0"/>
              <a:t> 18csu148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smtClean="0"/>
              <a:t>DRILL 1 </a:t>
            </a:r>
            <a:br>
              <a:rPr lang="en-IN" dirty="0" smtClean="0"/>
            </a:br>
            <a:r>
              <a:rPr lang="en-IN" dirty="0" smtClean="0"/>
              <a:t>PROCEDURAL (Top down)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132856"/>
            <a:ext cx="8229600" cy="4389120"/>
          </a:xfrm>
        </p:spPr>
        <p:txBody>
          <a:bodyPr>
            <a:normAutofit/>
          </a:bodyPr>
          <a:lstStyle/>
          <a:p>
            <a:r>
              <a:rPr lang="en-IN" sz="2400" dirty="0" smtClean="0">
                <a:latin typeface="Arial Rounded MT Bold" pitchFamily="34" charset="0"/>
              </a:rPr>
              <a:t>Int main ();</a:t>
            </a:r>
          </a:p>
          <a:p>
            <a:r>
              <a:rPr lang="en-IN" sz="2400" dirty="0" smtClean="0">
                <a:latin typeface="Arial Rounded MT Bold" pitchFamily="34" charset="0"/>
              </a:rPr>
              <a:t>{Vacation </a:t>
            </a:r>
            <a:r>
              <a:rPr lang="en-IN" sz="2400" dirty="0" smtClean="0">
                <a:latin typeface="Arial Rounded MT Bold" pitchFamily="34" charset="0"/>
              </a:rPr>
              <a:t>vac;</a:t>
            </a:r>
          </a:p>
          <a:p>
            <a:r>
              <a:rPr lang="en-IN" sz="2400" dirty="0" err="1" smtClean="0">
                <a:latin typeface="Arial Rounded MT Bold" pitchFamily="34" charset="0"/>
              </a:rPr>
              <a:t>selectdestination</a:t>
            </a:r>
            <a:r>
              <a:rPr lang="en-IN" sz="2400" dirty="0" smtClean="0">
                <a:latin typeface="Arial Rounded MT Bold" pitchFamily="34" charset="0"/>
              </a:rPr>
              <a:t>(vac,1</a:t>
            </a:r>
            <a:r>
              <a:rPr lang="en-IN" sz="2400" dirty="0" smtClean="0">
                <a:latin typeface="Arial Rounded MT Bold" pitchFamily="34" charset="0"/>
              </a:rPr>
              <a:t>);</a:t>
            </a:r>
          </a:p>
          <a:p>
            <a:r>
              <a:rPr lang="en-IN" sz="2400" dirty="0" smtClean="0">
                <a:latin typeface="Arial Rounded MT Bold" pitchFamily="34" charset="0"/>
              </a:rPr>
              <a:t>packing(vac,5</a:t>
            </a:r>
            <a:r>
              <a:rPr lang="en-IN" sz="2400" dirty="0" smtClean="0">
                <a:latin typeface="Arial Rounded MT Bold" pitchFamily="34" charset="0"/>
              </a:rPr>
              <a:t>);</a:t>
            </a:r>
          </a:p>
          <a:p>
            <a:r>
              <a:rPr lang="en-IN" sz="2400" dirty="0" smtClean="0">
                <a:latin typeface="Arial Rounded MT Bold" pitchFamily="34" charset="0"/>
              </a:rPr>
              <a:t>days </a:t>
            </a:r>
            <a:r>
              <a:rPr lang="en-IN" sz="2400" dirty="0" smtClean="0">
                <a:latin typeface="Arial Rounded MT Bold" pitchFamily="34" charset="0"/>
              </a:rPr>
              <a:t>(vac,4);</a:t>
            </a:r>
          </a:p>
          <a:p>
            <a:r>
              <a:rPr lang="en-IN" sz="2400" dirty="0" smtClean="0">
                <a:latin typeface="Arial Rounded MT Bold" pitchFamily="34" charset="0"/>
              </a:rPr>
              <a:t>members </a:t>
            </a:r>
            <a:r>
              <a:rPr lang="en-IN" sz="2400" dirty="0" smtClean="0">
                <a:latin typeface="Arial Rounded MT Bold" pitchFamily="34" charset="0"/>
              </a:rPr>
              <a:t>(vac,2);</a:t>
            </a:r>
          </a:p>
          <a:p>
            <a:r>
              <a:rPr lang="en-IN" sz="2400" dirty="0" smtClean="0">
                <a:latin typeface="Arial Rounded MT Bold" pitchFamily="34" charset="0"/>
              </a:rPr>
              <a:t>charges</a:t>
            </a:r>
            <a:r>
              <a:rPr lang="en-IN" sz="2400" dirty="0" smtClean="0">
                <a:latin typeface="Arial Rounded MT Bold" pitchFamily="34" charset="0"/>
              </a:rPr>
              <a:t>( vac,4);</a:t>
            </a:r>
          </a:p>
          <a:p>
            <a:r>
              <a:rPr lang="en-IN" sz="2400" dirty="0" smtClean="0">
                <a:latin typeface="Arial Rounded MT Bold" pitchFamily="34" charset="0"/>
              </a:rPr>
              <a:t>room </a:t>
            </a:r>
            <a:r>
              <a:rPr lang="en-IN" sz="2400" dirty="0" smtClean="0">
                <a:latin typeface="Arial Rounded MT Bold" pitchFamily="34" charset="0"/>
              </a:rPr>
              <a:t>(vac,1);</a:t>
            </a:r>
          </a:p>
          <a:p>
            <a:r>
              <a:rPr lang="en-IN" sz="2400" dirty="0" smtClean="0">
                <a:latin typeface="Arial Rounded MT Bold" pitchFamily="34" charset="0"/>
              </a:rPr>
              <a:t> }</a:t>
            </a:r>
          </a:p>
          <a:p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620688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smtClean="0"/>
              <a:t>Drill-1</a:t>
            </a:r>
            <a:br>
              <a:rPr lang="en-IN" dirty="0" smtClean="0"/>
            </a:br>
            <a:r>
              <a:rPr lang="en-IN" dirty="0" smtClean="0"/>
              <a:t>Object-oriented (Bottom -Up)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IN" sz="1600" dirty="0" smtClean="0">
                <a:latin typeface="Arial Rounded MT Bold" pitchFamily="34" charset="0"/>
              </a:rPr>
              <a:t>Int main()</a:t>
            </a:r>
          </a:p>
          <a:p>
            <a:pPr>
              <a:buNone/>
            </a:pPr>
            <a:r>
              <a:rPr lang="en-IN" sz="1600" dirty="0" smtClean="0">
                <a:latin typeface="Arial Rounded MT Bold" pitchFamily="34" charset="0"/>
              </a:rPr>
              <a:t>{</a:t>
            </a:r>
          </a:p>
          <a:p>
            <a:pPr>
              <a:buNone/>
            </a:pPr>
            <a:r>
              <a:rPr lang="en-IN" sz="1600" dirty="0" smtClean="0">
                <a:latin typeface="Arial Rounded MT Bold" pitchFamily="34" charset="0"/>
              </a:rPr>
              <a:t>Vacation </a:t>
            </a:r>
            <a:r>
              <a:rPr lang="en-IN" sz="1600" dirty="0" err="1" smtClean="0">
                <a:latin typeface="Arial Rounded MT Bold" pitchFamily="34" charset="0"/>
              </a:rPr>
              <a:t>vacation</a:t>
            </a:r>
            <a:r>
              <a:rPr lang="en-IN" sz="1600" dirty="0" smtClean="0">
                <a:latin typeface="Arial Rounded MT Bold" pitchFamily="34" charset="0"/>
              </a:rPr>
              <a:t>;</a:t>
            </a:r>
          </a:p>
          <a:p>
            <a:pPr>
              <a:buNone/>
            </a:pPr>
            <a:r>
              <a:rPr lang="en-IN" sz="1600" dirty="0" smtClean="0">
                <a:latin typeface="Arial Rounded MT Bold" pitchFamily="34" charset="0"/>
              </a:rPr>
              <a:t>Destination </a:t>
            </a:r>
            <a:r>
              <a:rPr lang="en-IN" sz="1600" dirty="0" err="1" smtClean="0">
                <a:latin typeface="Arial Rounded MT Bold" pitchFamily="34" charset="0"/>
              </a:rPr>
              <a:t>destination</a:t>
            </a:r>
            <a:r>
              <a:rPr lang="en-IN" sz="1600" dirty="0" smtClean="0">
                <a:latin typeface="Arial Rounded MT Bold" pitchFamily="34" charset="0"/>
              </a:rPr>
              <a:t>(1);</a:t>
            </a:r>
          </a:p>
          <a:p>
            <a:pPr>
              <a:buNone/>
            </a:pPr>
            <a:r>
              <a:rPr lang="en-IN" sz="1600" dirty="0" smtClean="0">
                <a:latin typeface="Arial Rounded MT Bold" pitchFamily="34" charset="0"/>
              </a:rPr>
              <a:t>Packing </a:t>
            </a:r>
            <a:r>
              <a:rPr lang="en-IN" sz="1600" dirty="0" err="1" smtClean="0">
                <a:latin typeface="Arial Rounded MT Bold" pitchFamily="34" charset="0"/>
              </a:rPr>
              <a:t>packing</a:t>
            </a:r>
            <a:r>
              <a:rPr lang="en-IN" sz="1600" dirty="0" smtClean="0">
                <a:latin typeface="Arial Rounded MT Bold" pitchFamily="34" charset="0"/>
              </a:rPr>
              <a:t>(5);</a:t>
            </a:r>
          </a:p>
          <a:p>
            <a:pPr>
              <a:buNone/>
            </a:pPr>
            <a:r>
              <a:rPr lang="en-IN" sz="1600" dirty="0" smtClean="0">
                <a:latin typeface="Arial Rounded MT Bold" pitchFamily="34" charset="0"/>
              </a:rPr>
              <a:t>Days </a:t>
            </a:r>
            <a:r>
              <a:rPr lang="en-IN" sz="1600" dirty="0" err="1" smtClean="0">
                <a:latin typeface="Arial Rounded MT Bold" pitchFamily="34" charset="0"/>
              </a:rPr>
              <a:t>days</a:t>
            </a:r>
            <a:r>
              <a:rPr lang="en-IN" sz="1600" dirty="0" smtClean="0">
                <a:latin typeface="Arial Rounded MT Bold" pitchFamily="34" charset="0"/>
              </a:rPr>
              <a:t> (4);</a:t>
            </a:r>
          </a:p>
          <a:p>
            <a:pPr>
              <a:buNone/>
            </a:pPr>
            <a:r>
              <a:rPr lang="en-IN" sz="1600" dirty="0" smtClean="0">
                <a:latin typeface="Arial Rounded MT Bold" pitchFamily="34" charset="0"/>
              </a:rPr>
              <a:t>Member </a:t>
            </a:r>
            <a:r>
              <a:rPr lang="en-IN" sz="1600" dirty="0" err="1" smtClean="0">
                <a:latin typeface="Arial Rounded MT Bold" pitchFamily="34" charset="0"/>
              </a:rPr>
              <a:t>member</a:t>
            </a:r>
            <a:r>
              <a:rPr lang="en-IN" sz="1600" dirty="0" smtClean="0">
                <a:latin typeface="Arial Rounded MT Bold" pitchFamily="34" charset="0"/>
              </a:rPr>
              <a:t>(4);</a:t>
            </a:r>
          </a:p>
          <a:p>
            <a:pPr>
              <a:buNone/>
            </a:pPr>
            <a:r>
              <a:rPr lang="en-IN" sz="1600" dirty="0" smtClean="0">
                <a:latin typeface="Arial Rounded MT Bold" pitchFamily="34" charset="0"/>
              </a:rPr>
              <a:t>Charges </a:t>
            </a:r>
            <a:r>
              <a:rPr lang="en-IN" sz="1600" dirty="0" err="1" smtClean="0">
                <a:latin typeface="Arial Rounded MT Bold" pitchFamily="34" charset="0"/>
              </a:rPr>
              <a:t>charges</a:t>
            </a:r>
            <a:r>
              <a:rPr lang="en-IN" sz="1600" dirty="0" smtClean="0">
                <a:latin typeface="Arial Rounded MT Bold" pitchFamily="34" charset="0"/>
              </a:rPr>
              <a:t>(4);</a:t>
            </a:r>
          </a:p>
          <a:p>
            <a:pPr>
              <a:buNone/>
            </a:pPr>
            <a:r>
              <a:rPr lang="en-IN" sz="1600" dirty="0" smtClean="0">
                <a:latin typeface="Arial Rounded MT Bold" pitchFamily="34" charset="0"/>
              </a:rPr>
              <a:t>v</a:t>
            </a:r>
            <a:r>
              <a:rPr lang="en-IN" sz="1600" dirty="0" smtClean="0">
                <a:latin typeface="Arial Rounded MT Bold" pitchFamily="34" charset="0"/>
              </a:rPr>
              <a:t>acation .start(destination,1);</a:t>
            </a:r>
          </a:p>
          <a:p>
            <a:pPr>
              <a:buNone/>
            </a:pPr>
            <a:r>
              <a:rPr lang="en-IN" sz="1600" dirty="0" err="1" smtClean="0">
                <a:latin typeface="Arial Rounded MT Bold" pitchFamily="34" charset="0"/>
              </a:rPr>
              <a:t>v</a:t>
            </a:r>
            <a:r>
              <a:rPr lang="en-IN" sz="1600" dirty="0" err="1" smtClean="0">
                <a:latin typeface="Arial Rounded MT Bold" pitchFamily="34" charset="0"/>
              </a:rPr>
              <a:t>acation.new</a:t>
            </a:r>
            <a:r>
              <a:rPr lang="en-IN" sz="1600" dirty="0" smtClean="0">
                <a:latin typeface="Arial Rounded MT Bold" pitchFamily="34" charset="0"/>
              </a:rPr>
              <a:t>(packing,5);</a:t>
            </a:r>
          </a:p>
          <a:p>
            <a:pPr>
              <a:buNone/>
            </a:pPr>
            <a:r>
              <a:rPr lang="en-IN" sz="1600" dirty="0" err="1" smtClean="0">
                <a:latin typeface="Arial Rounded MT Bold" pitchFamily="34" charset="0"/>
              </a:rPr>
              <a:t>vacation.new</a:t>
            </a:r>
            <a:r>
              <a:rPr lang="en-IN" sz="1600" dirty="0" smtClean="0">
                <a:latin typeface="Arial Rounded MT Bold" pitchFamily="34" charset="0"/>
              </a:rPr>
              <a:t> (days,4);</a:t>
            </a:r>
          </a:p>
          <a:p>
            <a:pPr>
              <a:buNone/>
            </a:pPr>
            <a:r>
              <a:rPr lang="en-IN" sz="1600" dirty="0" err="1" smtClean="0">
                <a:latin typeface="Arial Rounded MT Bold" pitchFamily="34" charset="0"/>
              </a:rPr>
              <a:t>vacation.new</a:t>
            </a:r>
            <a:r>
              <a:rPr lang="en-IN" sz="1600" dirty="0" smtClean="0">
                <a:latin typeface="Arial Rounded MT Bold" pitchFamily="34" charset="0"/>
              </a:rPr>
              <a:t>(member,4);</a:t>
            </a:r>
          </a:p>
          <a:p>
            <a:pPr>
              <a:buNone/>
            </a:pPr>
            <a:r>
              <a:rPr lang="en-IN" sz="1600" dirty="0" err="1" smtClean="0">
                <a:latin typeface="Arial Rounded MT Bold" pitchFamily="34" charset="0"/>
              </a:rPr>
              <a:t>v</a:t>
            </a:r>
            <a:r>
              <a:rPr lang="en-IN" sz="1600" dirty="0" err="1" smtClean="0">
                <a:latin typeface="Arial Rounded MT Bold" pitchFamily="34" charset="0"/>
              </a:rPr>
              <a:t>acation.new</a:t>
            </a:r>
            <a:r>
              <a:rPr lang="en-IN" sz="1600" dirty="0" smtClean="0">
                <a:latin typeface="Arial Rounded MT Bold" pitchFamily="34" charset="0"/>
              </a:rPr>
              <a:t>(charges,4);</a:t>
            </a:r>
          </a:p>
          <a:p>
            <a:pPr>
              <a:buNone/>
            </a:pPr>
            <a:r>
              <a:rPr lang="en-IN" sz="1600" dirty="0" smtClean="0">
                <a:latin typeface="Arial Rounded MT Bold" pitchFamily="34" charset="0"/>
              </a:rPr>
              <a:t>Std::</a:t>
            </a:r>
            <a:r>
              <a:rPr lang="en-IN" sz="1600" dirty="0" err="1" smtClean="0">
                <a:latin typeface="Arial Rounded MT Bold" pitchFamily="34" charset="0"/>
              </a:rPr>
              <a:t>cout</a:t>
            </a:r>
            <a:r>
              <a:rPr lang="en-IN" sz="1600" dirty="0" smtClean="0">
                <a:latin typeface="Arial Rounded MT Bold" pitchFamily="34" charset="0"/>
              </a:rPr>
              <a:t> &lt;&lt;“trip planned”&gt;&gt;;</a:t>
            </a:r>
          </a:p>
          <a:p>
            <a:pPr>
              <a:buNone/>
            </a:pPr>
            <a:r>
              <a:rPr lang="en-IN" sz="1600" dirty="0" smtClean="0">
                <a:latin typeface="Arial Rounded MT Bold" pitchFamily="34" charset="0"/>
              </a:rPr>
              <a:t>Return0;</a:t>
            </a:r>
          </a:p>
          <a:p>
            <a:pPr>
              <a:buNone/>
            </a:pPr>
            <a:r>
              <a:rPr lang="en-IN" sz="1600" dirty="0" smtClean="0">
                <a:latin typeface="Arial Rounded MT Bold" pitchFamily="34" charset="0"/>
              </a:rPr>
              <a:t>}</a:t>
            </a:r>
            <a:endParaRPr lang="en-IN" sz="1600" dirty="0"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dirty="0" smtClean="0"/>
              <a:t>Drill 2</a:t>
            </a:r>
            <a:br>
              <a:rPr lang="en-IN" dirty="0" smtClean="0"/>
            </a:br>
            <a:r>
              <a:rPr lang="en-IN" dirty="0" smtClean="0"/>
              <a:t>Procedural(Top-Down</a:t>
            </a:r>
            <a:r>
              <a:rPr lang="en-IN" dirty="0" smtClean="0"/>
              <a:t>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IN" dirty="0" smtClean="0">
                <a:latin typeface="Arial Rounded MT Bold" pitchFamily="34" charset="0"/>
              </a:rPr>
              <a:t>...</a:t>
            </a:r>
          </a:p>
          <a:p>
            <a:pPr>
              <a:buNone/>
            </a:pPr>
            <a:r>
              <a:rPr lang="en-IN" dirty="0">
                <a:latin typeface="Arial Rounded MT Bold" pitchFamily="34" charset="0"/>
              </a:rPr>
              <a:t>i</a:t>
            </a:r>
            <a:r>
              <a:rPr lang="en-IN" dirty="0" smtClean="0">
                <a:latin typeface="Arial Rounded MT Bold" pitchFamily="34" charset="0"/>
              </a:rPr>
              <a:t>nt main(){</a:t>
            </a:r>
          </a:p>
          <a:p>
            <a:pPr>
              <a:buNone/>
            </a:pPr>
            <a:r>
              <a:rPr lang="en-IN" dirty="0" err="1">
                <a:latin typeface="Arial Rounded MT Bold" pitchFamily="34" charset="0"/>
              </a:rPr>
              <a:t>R</a:t>
            </a:r>
            <a:r>
              <a:rPr lang="en-IN" dirty="0" err="1" smtClean="0">
                <a:latin typeface="Arial Rounded MT Bold" pitchFamily="34" charset="0"/>
              </a:rPr>
              <a:t>eportcard</a:t>
            </a:r>
            <a:r>
              <a:rPr lang="en-IN" dirty="0" smtClean="0">
                <a:latin typeface="Arial Rounded MT Bold" pitchFamily="34" charset="0"/>
              </a:rPr>
              <a:t> </a:t>
            </a:r>
            <a:r>
              <a:rPr lang="en-IN" dirty="0" err="1" smtClean="0">
                <a:latin typeface="Arial Rounded MT Bold" pitchFamily="34" charset="0"/>
              </a:rPr>
              <a:t>reportcard</a:t>
            </a:r>
            <a:r>
              <a:rPr lang="en-IN" dirty="0" smtClean="0">
                <a:latin typeface="Arial Rounded MT Bold" pitchFamily="34" charset="0"/>
              </a:rPr>
              <a:t>;</a:t>
            </a:r>
          </a:p>
          <a:p>
            <a:pPr>
              <a:buNone/>
            </a:pPr>
            <a:r>
              <a:rPr lang="en-IN" dirty="0" err="1" smtClean="0">
                <a:latin typeface="Arial Rounded MT Bold" pitchFamily="34" charset="0"/>
              </a:rPr>
              <a:t>addMarks</a:t>
            </a:r>
            <a:r>
              <a:rPr lang="en-IN" dirty="0" smtClean="0">
                <a:latin typeface="Arial Rounded MT Bold" pitchFamily="34" charset="0"/>
              </a:rPr>
              <a:t>(reportcard,1);</a:t>
            </a:r>
          </a:p>
          <a:p>
            <a:pPr>
              <a:buNone/>
            </a:pPr>
            <a:r>
              <a:rPr lang="en-IN" dirty="0" err="1" smtClean="0">
                <a:latin typeface="Arial Rounded MT Bold" pitchFamily="34" charset="0"/>
              </a:rPr>
              <a:t>addGrade</a:t>
            </a:r>
            <a:r>
              <a:rPr lang="en-IN" dirty="0" smtClean="0">
                <a:latin typeface="Arial Rounded MT Bold" pitchFamily="34" charset="0"/>
              </a:rPr>
              <a:t>(reportcard,1);</a:t>
            </a:r>
          </a:p>
          <a:p>
            <a:pPr>
              <a:buNone/>
            </a:pPr>
            <a:r>
              <a:rPr lang="en-IN" dirty="0" err="1" smtClean="0">
                <a:latin typeface="Arial Rounded MT Bold" pitchFamily="34" charset="0"/>
              </a:rPr>
              <a:t>writeReport</a:t>
            </a:r>
            <a:r>
              <a:rPr lang="en-IN" dirty="0" smtClean="0">
                <a:latin typeface="Arial Rounded MT Bold" pitchFamily="34" charset="0"/>
              </a:rPr>
              <a:t>();</a:t>
            </a:r>
          </a:p>
          <a:p>
            <a:pPr>
              <a:buNone/>
            </a:pPr>
            <a:r>
              <a:rPr lang="en-IN" dirty="0" smtClean="0">
                <a:latin typeface="Arial Rounded MT Bold" pitchFamily="34" charset="0"/>
              </a:rPr>
              <a:t>result(reportcard,2,false);</a:t>
            </a:r>
          </a:p>
          <a:p>
            <a:pPr>
              <a:buNone/>
            </a:pPr>
            <a:r>
              <a:rPr lang="en-IN" dirty="0" err="1" smtClean="0">
                <a:latin typeface="Arial Rounded MT Bold" pitchFamily="34" charset="0"/>
              </a:rPr>
              <a:t>addsgpa</a:t>
            </a:r>
            <a:r>
              <a:rPr lang="en-IN" dirty="0" smtClean="0">
                <a:latin typeface="Arial Rounded MT Bold" pitchFamily="34" charset="0"/>
              </a:rPr>
              <a:t>(reportcard,1);</a:t>
            </a:r>
          </a:p>
          <a:p>
            <a:pPr>
              <a:buNone/>
            </a:pPr>
            <a:r>
              <a:rPr lang="en-IN" dirty="0" err="1" smtClean="0">
                <a:latin typeface="Arial Rounded MT Bold" pitchFamily="34" charset="0"/>
              </a:rPr>
              <a:t>addcgpa</a:t>
            </a:r>
            <a:r>
              <a:rPr lang="en-IN" dirty="0" smtClean="0">
                <a:latin typeface="Arial Rounded MT Bold" pitchFamily="34" charset="0"/>
              </a:rPr>
              <a:t>(reportcard,1);</a:t>
            </a:r>
          </a:p>
          <a:p>
            <a:pPr>
              <a:buNone/>
            </a:pPr>
            <a:r>
              <a:rPr lang="en-IN" dirty="0" smtClean="0">
                <a:latin typeface="Arial Rounded MT Bold" pitchFamily="34" charset="0"/>
              </a:rPr>
              <a:t>result(reportcard,2,true);</a:t>
            </a:r>
          </a:p>
          <a:p>
            <a:pPr>
              <a:buNone/>
            </a:pPr>
            <a:r>
              <a:rPr lang="en-IN" dirty="0" err="1" smtClean="0">
                <a:latin typeface="Arial Rounded MT Bold" pitchFamily="34" charset="0"/>
              </a:rPr>
              <a:t>stopReport</a:t>
            </a:r>
            <a:r>
              <a:rPr lang="en-IN" dirty="0" smtClean="0">
                <a:latin typeface="Arial Rounded MT Bold" pitchFamily="34" charset="0"/>
              </a:rPr>
              <a:t>();</a:t>
            </a:r>
          </a:p>
          <a:p>
            <a:pPr>
              <a:buNone/>
            </a:pPr>
            <a:r>
              <a:rPr lang="en-IN" dirty="0" smtClean="0">
                <a:latin typeface="Arial Rounded MT Bold" pitchFamily="34" charset="0"/>
              </a:rPr>
              <a:t>std::</a:t>
            </a:r>
            <a:r>
              <a:rPr lang="en-IN" dirty="0" err="1" smtClean="0">
                <a:latin typeface="Arial Rounded MT Bold" pitchFamily="34" charset="0"/>
              </a:rPr>
              <a:t>cout</a:t>
            </a:r>
            <a:r>
              <a:rPr lang="en-IN" dirty="0" smtClean="0">
                <a:latin typeface="Arial Rounded MT Bold" pitchFamily="34" charset="0"/>
              </a:rPr>
              <a:t>&lt;&lt;“Report Card is ready\n.”;</a:t>
            </a:r>
          </a:p>
          <a:p>
            <a:pPr>
              <a:buNone/>
            </a:pPr>
            <a:r>
              <a:rPr lang="en-IN" dirty="0">
                <a:latin typeface="Arial Rounded MT Bold" pitchFamily="34" charset="0"/>
              </a:rPr>
              <a:t>r</a:t>
            </a:r>
            <a:r>
              <a:rPr lang="en-IN" dirty="0" smtClean="0">
                <a:latin typeface="Arial Rounded MT Bold" pitchFamily="34" charset="0"/>
              </a:rPr>
              <a:t>eturn 0;</a:t>
            </a:r>
          </a:p>
          <a:p>
            <a:pPr>
              <a:buNone/>
            </a:pPr>
            <a:r>
              <a:rPr lang="en-IN" dirty="0">
                <a:latin typeface="Arial Rounded MT Bold" pitchFamily="34" charset="0"/>
              </a:rPr>
              <a:t>}</a:t>
            </a:r>
            <a:endParaRPr lang="en-IN" dirty="0" smtClean="0"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476672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smtClean="0"/>
              <a:t>Drill 2</a:t>
            </a:r>
            <a:br>
              <a:rPr lang="en-IN" dirty="0" smtClean="0"/>
            </a:br>
            <a:r>
              <a:rPr lang="en-IN" dirty="0" smtClean="0"/>
              <a:t>Object-oriented(Bottom-Up</a:t>
            </a:r>
            <a:r>
              <a:rPr lang="en-IN" dirty="0" smtClean="0"/>
              <a:t>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896544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IN" sz="2900" dirty="0" smtClean="0">
                <a:latin typeface="Arial Rounded MT Bold" pitchFamily="34" charset="0"/>
              </a:rPr>
              <a:t>...</a:t>
            </a:r>
          </a:p>
          <a:p>
            <a:pPr>
              <a:buNone/>
            </a:pPr>
            <a:r>
              <a:rPr lang="en-IN" sz="2900" dirty="0">
                <a:latin typeface="Arial Rounded MT Bold" pitchFamily="34" charset="0"/>
              </a:rPr>
              <a:t>i</a:t>
            </a:r>
            <a:r>
              <a:rPr lang="en-IN" sz="2900" dirty="0" smtClean="0">
                <a:latin typeface="Arial Rounded MT Bold" pitchFamily="34" charset="0"/>
              </a:rPr>
              <a:t>nt main(){</a:t>
            </a:r>
          </a:p>
          <a:p>
            <a:pPr>
              <a:buNone/>
            </a:pPr>
            <a:r>
              <a:rPr lang="en-IN" sz="2900" dirty="0" err="1" smtClean="0">
                <a:latin typeface="Arial Rounded MT Bold" pitchFamily="34" charset="0"/>
              </a:rPr>
              <a:t>Reportcard</a:t>
            </a:r>
            <a:r>
              <a:rPr lang="en-IN" sz="2900" dirty="0" smtClean="0">
                <a:latin typeface="Arial Rounded MT Bold" pitchFamily="34" charset="0"/>
              </a:rPr>
              <a:t> </a:t>
            </a:r>
            <a:r>
              <a:rPr lang="en-IN" sz="2900" dirty="0" err="1" smtClean="0">
                <a:latin typeface="Arial Rounded MT Bold" pitchFamily="34" charset="0"/>
              </a:rPr>
              <a:t>reportcard</a:t>
            </a:r>
            <a:r>
              <a:rPr lang="en-IN" sz="2900" dirty="0" smtClean="0">
                <a:latin typeface="Arial Rounded MT Bold" pitchFamily="34" charset="0"/>
              </a:rPr>
              <a:t>;</a:t>
            </a:r>
          </a:p>
          <a:p>
            <a:pPr>
              <a:buNone/>
            </a:pPr>
            <a:r>
              <a:rPr lang="en-IN" sz="2900" dirty="0" smtClean="0">
                <a:latin typeface="Arial Rounded MT Bold" pitchFamily="34" charset="0"/>
              </a:rPr>
              <a:t>Report </a:t>
            </a:r>
            <a:r>
              <a:rPr lang="en-IN" sz="2900" dirty="0" err="1" smtClean="0">
                <a:latin typeface="Arial Rounded MT Bold" pitchFamily="34" charset="0"/>
              </a:rPr>
              <a:t>report</a:t>
            </a:r>
            <a:r>
              <a:rPr lang="en-IN" sz="2900" dirty="0" smtClean="0">
                <a:latin typeface="Arial Rounded MT Bold" pitchFamily="34" charset="0"/>
              </a:rPr>
              <a:t>;</a:t>
            </a:r>
          </a:p>
          <a:p>
            <a:pPr>
              <a:buNone/>
            </a:pPr>
            <a:r>
              <a:rPr lang="en-IN" sz="2900" dirty="0" smtClean="0">
                <a:latin typeface="Arial Rounded MT Bold" pitchFamily="34" charset="0"/>
              </a:rPr>
              <a:t>Marks </a:t>
            </a:r>
            <a:r>
              <a:rPr lang="en-IN" sz="2900" dirty="0" err="1" smtClean="0">
                <a:latin typeface="Arial Rounded MT Bold" pitchFamily="34" charset="0"/>
              </a:rPr>
              <a:t>marks</a:t>
            </a:r>
            <a:r>
              <a:rPr lang="en-IN" sz="2900" dirty="0" smtClean="0">
                <a:latin typeface="Arial Rounded MT Bold" pitchFamily="34" charset="0"/>
              </a:rPr>
              <a:t>(1);</a:t>
            </a:r>
          </a:p>
          <a:p>
            <a:pPr>
              <a:buNone/>
            </a:pPr>
            <a:r>
              <a:rPr lang="en-IN" sz="2900" dirty="0" smtClean="0">
                <a:latin typeface="Arial Rounded MT Bold" pitchFamily="34" charset="0"/>
              </a:rPr>
              <a:t>Grade </a:t>
            </a:r>
            <a:r>
              <a:rPr lang="en-IN" sz="2900" dirty="0" err="1" smtClean="0">
                <a:latin typeface="Arial Rounded MT Bold" pitchFamily="34" charset="0"/>
              </a:rPr>
              <a:t>grade</a:t>
            </a:r>
            <a:r>
              <a:rPr lang="en-IN" sz="2900" dirty="0" smtClean="0">
                <a:latin typeface="Arial Rounded MT Bold" pitchFamily="34" charset="0"/>
              </a:rPr>
              <a:t>(1);</a:t>
            </a:r>
          </a:p>
          <a:p>
            <a:pPr>
              <a:buNone/>
            </a:pPr>
            <a:r>
              <a:rPr lang="en-IN" sz="2900" dirty="0" err="1" smtClean="0">
                <a:latin typeface="Arial Rounded MT Bold" pitchFamily="34" charset="0"/>
              </a:rPr>
              <a:t>Sgpa</a:t>
            </a:r>
            <a:r>
              <a:rPr lang="en-IN" sz="2900" dirty="0" smtClean="0">
                <a:latin typeface="Arial Rounded MT Bold" pitchFamily="34" charset="0"/>
              </a:rPr>
              <a:t> </a:t>
            </a:r>
            <a:r>
              <a:rPr lang="en-IN" sz="2900" dirty="0" err="1" smtClean="0">
                <a:latin typeface="Arial Rounded MT Bold" pitchFamily="34" charset="0"/>
              </a:rPr>
              <a:t>sgpa</a:t>
            </a:r>
            <a:r>
              <a:rPr lang="en-IN" sz="2900" dirty="0" smtClean="0">
                <a:latin typeface="Arial Rounded MT Bold" pitchFamily="34" charset="0"/>
              </a:rPr>
              <a:t>(1);</a:t>
            </a:r>
          </a:p>
          <a:p>
            <a:pPr>
              <a:buNone/>
            </a:pPr>
            <a:r>
              <a:rPr lang="en-IN" sz="2900" dirty="0" err="1" smtClean="0">
                <a:latin typeface="Arial Rounded MT Bold" pitchFamily="34" charset="0"/>
              </a:rPr>
              <a:t>Cgpa</a:t>
            </a:r>
            <a:r>
              <a:rPr lang="en-IN" sz="2900" dirty="0" smtClean="0">
                <a:latin typeface="Arial Rounded MT Bold" pitchFamily="34" charset="0"/>
              </a:rPr>
              <a:t> </a:t>
            </a:r>
            <a:r>
              <a:rPr lang="en-IN" sz="2900" dirty="0" err="1" smtClean="0">
                <a:latin typeface="Arial Rounded MT Bold" pitchFamily="34" charset="0"/>
              </a:rPr>
              <a:t>cgpa</a:t>
            </a:r>
            <a:r>
              <a:rPr lang="en-IN" sz="2900" dirty="0" smtClean="0">
                <a:latin typeface="Arial Rounded MT Bold" pitchFamily="34" charset="0"/>
              </a:rPr>
              <a:t>(1);</a:t>
            </a:r>
          </a:p>
          <a:p>
            <a:pPr>
              <a:buNone/>
            </a:pPr>
            <a:r>
              <a:rPr lang="en-IN" sz="2900" dirty="0" err="1" smtClean="0">
                <a:latin typeface="Arial Rounded MT Bold" pitchFamily="34" charset="0"/>
              </a:rPr>
              <a:t>report.write</a:t>
            </a:r>
            <a:r>
              <a:rPr lang="en-IN" sz="2900" dirty="0" smtClean="0">
                <a:latin typeface="Arial Rounded MT Bold" pitchFamily="34" charset="0"/>
              </a:rPr>
              <a:t>(</a:t>
            </a:r>
            <a:r>
              <a:rPr lang="en-IN" sz="2900" dirty="0" err="1" smtClean="0">
                <a:latin typeface="Arial Rounded MT Bold" pitchFamily="34" charset="0"/>
              </a:rPr>
              <a:t>reportcard</a:t>
            </a:r>
            <a:r>
              <a:rPr lang="en-IN" sz="2900" dirty="0" smtClean="0">
                <a:latin typeface="Arial Rounded MT Bold" pitchFamily="34" charset="0"/>
              </a:rPr>
              <a:t>);</a:t>
            </a:r>
          </a:p>
          <a:p>
            <a:pPr>
              <a:buNone/>
            </a:pPr>
            <a:r>
              <a:rPr lang="en-IN" sz="2900" dirty="0" smtClean="0">
                <a:latin typeface="Arial Rounded MT Bold" pitchFamily="34" charset="0"/>
              </a:rPr>
              <a:t>reportcard.add(marks);</a:t>
            </a:r>
          </a:p>
          <a:p>
            <a:pPr>
              <a:buNone/>
            </a:pPr>
            <a:r>
              <a:rPr lang="en-IN" sz="2900" dirty="0" smtClean="0">
                <a:latin typeface="Arial Rounded MT Bold" pitchFamily="34" charset="0"/>
              </a:rPr>
              <a:t>reportcard.add(grade);</a:t>
            </a:r>
          </a:p>
          <a:p>
            <a:pPr>
              <a:buNone/>
            </a:pPr>
            <a:r>
              <a:rPr lang="en-IN" sz="2900" dirty="0" err="1" smtClean="0">
                <a:latin typeface="Arial Rounded MT Bold" pitchFamily="34" charset="0"/>
              </a:rPr>
              <a:t>report.result</a:t>
            </a:r>
            <a:r>
              <a:rPr lang="en-IN" sz="2900" dirty="0" smtClean="0">
                <a:latin typeface="Arial Rounded MT Bold" pitchFamily="34" charset="0"/>
              </a:rPr>
              <a:t>(2,false);</a:t>
            </a:r>
          </a:p>
          <a:p>
            <a:pPr>
              <a:buNone/>
            </a:pPr>
            <a:r>
              <a:rPr lang="en-IN" sz="2900" dirty="0" err="1" smtClean="0">
                <a:latin typeface="Arial Rounded MT Bold" pitchFamily="34" charset="0"/>
              </a:rPr>
              <a:t>reportcard.add</a:t>
            </a:r>
            <a:r>
              <a:rPr lang="en-IN" sz="2900" dirty="0" smtClean="0">
                <a:latin typeface="Arial Rounded MT Bold" pitchFamily="34" charset="0"/>
              </a:rPr>
              <a:t>(</a:t>
            </a:r>
            <a:r>
              <a:rPr lang="en-IN" sz="2900" dirty="0" err="1" smtClean="0">
                <a:latin typeface="Arial Rounded MT Bold" pitchFamily="34" charset="0"/>
              </a:rPr>
              <a:t>sgpa</a:t>
            </a:r>
            <a:r>
              <a:rPr lang="en-IN" sz="2900" dirty="0" smtClean="0">
                <a:latin typeface="Arial Rounded MT Bold" pitchFamily="34" charset="0"/>
              </a:rPr>
              <a:t>);</a:t>
            </a:r>
          </a:p>
          <a:p>
            <a:pPr>
              <a:buNone/>
            </a:pPr>
            <a:r>
              <a:rPr lang="en-IN" sz="2900" dirty="0" err="1" smtClean="0">
                <a:latin typeface="Arial Rounded MT Bold" pitchFamily="34" charset="0"/>
              </a:rPr>
              <a:t>reportcard.add</a:t>
            </a:r>
            <a:r>
              <a:rPr lang="en-IN" sz="2900" dirty="0" smtClean="0">
                <a:latin typeface="Arial Rounded MT Bold" pitchFamily="34" charset="0"/>
              </a:rPr>
              <a:t>(</a:t>
            </a:r>
            <a:r>
              <a:rPr lang="en-IN" sz="2900" dirty="0" err="1" smtClean="0">
                <a:latin typeface="Arial Rounded MT Bold" pitchFamily="34" charset="0"/>
              </a:rPr>
              <a:t>cgpa</a:t>
            </a:r>
            <a:r>
              <a:rPr lang="en-IN" sz="2900" dirty="0" smtClean="0">
                <a:latin typeface="Arial Rounded MT Bold" pitchFamily="34" charset="0"/>
              </a:rPr>
              <a:t>);</a:t>
            </a:r>
          </a:p>
          <a:p>
            <a:pPr>
              <a:buNone/>
            </a:pPr>
            <a:r>
              <a:rPr lang="en-IN" sz="2900" dirty="0" err="1" smtClean="0">
                <a:latin typeface="Arial Rounded MT Bold" pitchFamily="34" charset="0"/>
              </a:rPr>
              <a:t>report.result</a:t>
            </a:r>
            <a:r>
              <a:rPr lang="en-IN" sz="2900" dirty="0" smtClean="0">
                <a:latin typeface="Arial Rounded MT Bold" pitchFamily="34" charset="0"/>
              </a:rPr>
              <a:t>(2,true);</a:t>
            </a:r>
          </a:p>
          <a:p>
            <a:pPr>
              <a:buNone/>
            </a:pPr>
            <a:r>
              <a:rPr lang="en-IN" sz="2900" dirty="0" err="1" smtClean="0">
                <a:latin typeface="Arial Rounded MT Bold" pitchFamily="34" charset="0"/>
              </a:rPr>
              <a:t>report.stop</a:t>
            </a:r>
            <a:r>
              <a:rPr lang="en-IN" sz="2900" dirty="0" smtClean="0">
                <a:latin typeface="Arial Rounded MT Bold" pitchFamily="34" charset="0"/>
              </a:rPr>
              <a:t>();</a:t>
            </a:r>
          </a:p>
          <a:p>
            <a:pPr>
              <a:buNone/>
            </a:pPr>
            <a:r>
              <a:rPr lang="en-IN" sz="2900" dirty="0">
                <a:latin typeface="Arial Rounded MT Bold" pitchFamily="34" charset="0"/>
              </a:rPr>
              <a:t>s</a:t>
            </a:r>
            <a:r>
              <a:rPr lang="en-IN" sz="2900" dirty="0" smtClean="0">
                <a:latin typeface="Arial Rounded MT Bold" pitchFamily="34" charset="0"/>
              </a:rPr>
              <a:t>td::</a:t>
            </a:r>
            <a:r>
              <a:rPr lang="en-IN" sz="2900" dirty="0" err="1" smtClean="0">
                <a:latin typeface="Arial Rounded MT Bold" pitchFamily="34" charset="0"/>
              </a:rPr>
              <a:t>cout</a:t>
            </a:r>
            <a:r>
              <a:rPr lang="en-IN" sz="2900" dirty="0" smtClean="0">
                <a:latin typeface="Arial Rounded MT Bold" pitchFamily="34" charset="0"/>
              </a:rPr>
              <a:t>&lt;&lt;“Report Card is ready.\n”;</a:t>
            </a:r>
          </a:p>
          <a:p>
            <a:pPr>
              <a:buNone/>
            </a:pPr>
            <a:r>
              <a:rPr lang="en-IN" sz="2900" dirty="0" smtClean="0">
                <a:latin typeface="Arial Rounded MT Bold" pitchFamily="34" charset="0"/>
              </a:rPr>
              <a:t>return 0;</a:t>
            </a:r>
          </a:p>
          <a:p>
            <a:pPr>
              <a:buNone/>
            </a:pPr>
            <a:r>
              <a:rPr lang="en-IN" sz="2900" dirty="0">
                <a:latin typeface="Arial Rounded MT Bold" pitchFamily="34" charset="0"/>
              </a:rPr>
              <a:t>}</a:t>
            </a:r>
            <a:endParaRPr lang="en-IN" sz="2900" dirty="0" smtClean="0">
              <a:latin typeface="Arial Rounded MT Bold" pitchFamily="34" charset="0"/>
            </a:endParaRP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9872" y="34290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IN" dirty="0" smtClean="0"/>
              <a:t>Thank You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213</TotalTime>
  <Words>191</Words>
  <Application>Microsoft Office PowerPoint</Application>
  <PresentationFormat>On-screen Show (4:3)</PresentationFormat>
  <Paragraphs>70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Flow</vt:lpstr>
      <vt:lpstr>Drill1 and Drill 2</vt:lpstr>
      <vt:lpstr>DRILL 1  PROCEDURAL (Top down)</vt:lpstr>
      <vt:lpstr>Drill-1 Object-oriented (Bottom -Up)</vt:lpstr>
      <vt:lpstr>Drill 2 Procedural(Top-Down)</vt:lpstr>
      <vt:lpstr>Drill 2 Object-oriented(Bottom-Up)</vt:lpstr>
      <vt:lpstr>Slide 6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Drill 2</dc:title>
  <dc:creator>paras_czzmheb</dc:creator>
  <cp:lastModifiedBy>PRIYA</cp:lastModifiedBy>
  <cp:revision>17</cp:revision>
  <dcterms:created xsi:type="dcterms:W3CDTF">2019-01-10T13:21:33Z</dcterms:created>
  <dcterms:modified xsi:type="dcterms:W3CDTF">2019-01-11T06:47:50Z</dcterms:modified>
</cp:coreProperties>
</file>