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102" d="100"/>
          <a:sy n="102" d="100"/>
        </p:scale>
        <p:origin x="200"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34E1219-FBAD-467D-A560-D2A857C8FA76}" type="datetimeFigureOut">
              <a:rPr lang="en-IN" smtClean="0"/>
              <a:t>18/01/24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8258C2-0AE2-4277-88AB-39AEF5011CCC}" type="slidenum">
              <a:rPr lang="en-IN" smtClean="0"/>
              <a:t>‹#›</a:t>
            </a:fld>
            <a:endParaRPr lang="en-IN"/>
          </a:p>
        </p:txBody>
      </p:sp>
    </p:spTree>
    <p:extLst>
      <p:ext uri="{BB962C8B-B14F-4D97-AF65-F5344CB8AC3E}">
        <p14:creationId xmlns:p14="http://schemas.microsoft.com/office/powerpoint/2010/main" val="3802861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4E1219-FBAD-467D-A560-D2A857C8FA76}" type="datetimeFigureOut">
              <a:rPr lang="en-IN" smtClean="0"/>
              <a:t>18/01/24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8258C2-0AE2-4277-88AB-39AEF5011CCC}" type="slidenum">
              <a:rPr lang="en-IN" smtClean="0"/>
              <a:t>‹#›</a:t>
            </a:fld>
            <a:endParaRPr lang="en-IN"/>
          </a:p>
        </p:txBody>
      </p:sp>
    </p:spTree>
    <p:extLst>
      <p:ext uri="{BB962C8B-B14F-4D97-AF65-F5344CB8AC3E}">
        <p14:creationId xmlns:p14="http://schemas.microsoft.com/office/powerpoint/2010/main" val="4063592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4E1219-FBAD-467D-A560-D2A857C8FA76}" type="datetimeFigureOut">
              <a:rPr lang="en-IN" smtClean="0"/>
              <a:t>18/01/24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8258C2-0AE2-4277-88AB-39AEF5011CC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33861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4E1219-FBAD-467D-A560-D2A857C8FA76}" type="datetimeFigureOut">
              <a:rPr lang="en-IN" smtClean="0"/>
              <a:t>18/01/24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8258C2-0AE2-4277-88AB-39AEF5011CCC}" type="slidenum">
              <a:rPr lang="en-IN" smtClean="0"/>
              <a:t>‹#›</a:t>
            </a:fld>
            <a:endParaRPr lang="en-IN"/>
          </a:p>
        </p:txBody>
      </p:sp>
    </p:spTree>
    <p:extLst>
      <p:ext uri="{BB962C8B-B14F-4D97-AF65-F5344CB8AC3E}">
        <p14:creationId xmlns:p14="http://schemas.microsoft.com/office/powerpoint/2010/main" val="589950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4E1219-FBAD-467D-A560-D2A857C8FA76}" type="datetimeFigureOut">
              <a:rPr lang="en-IN" smtClean="0"/>
              <a:t>18/01/24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8258C2-0AE2-4277-88AB-39AEF5011CC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74180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4E1219-FBAD-467D-A560-D2A857C8FA76}" type="datetimeFigureOut">
              <a:rPr lang="en-IN" smtClean="0"/>
              <a:t>18/01/24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8258C2-0AE2-4277-88AB-39AEF5011CCC}" type="slidenum">
              <a:rPr lang="en-IN" smtClean="0"/>
              <a:t>‹#›</a:t>
            </a:fld>
            <a:endParaRPr lang="en-IN"/>
          </a:p>
        </p:txBody>
      </p:sp>
    </p:spTree>
    <p:extLst>
      <p:ext uri="{BB962C8B-B14F-4D97-AF65-F5344CB8AC3E}">
        <p14:creationId xmlns:p14="http://schemas.microsoft.com/office/powerpoint/2010/main" val="3356835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4E1219-FBAD-467D-A560-D2A857C8FA76}" type="datetimeFigureOut">
              <a:rPr lang="en-IN" smtClean="0"/>
              <a:t>18/01/24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8258C2-0AE2-4277-88AB-39AEF5011CCC}" type="slidenum">
              <a:rPr lang="en-IN" smtClean="0"/>
              <a:t>‹#›</a:t>
            </a:fld>
            <a:endParaRPr lang="en-IN"/>
          </a:p>
        </p:txBody>
      </p:sp>
    </p:spTree>
    <p:extLst>
      <p:ext uri="{BB962C8B-B14F-4D97-AF65-F5344CB8AC3E}">
        <p14:creationId xmlns:p14="http://schemas.microsoft.com/office/powerpoint/2010/main" val="1452822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4E1219-FBAD-467D-A560-D2A857C8FA76}" type="datetimeFigureOut">
              <a:rPr lang="en-IN" smtClean="0"/>
              <a:t>18/01/24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8258C2-0AE2-4277-88AB-39AEF5011CCC}" type="slidenum">
              <a:rPr lang="en-IN" smtClean="0"/>
              <a:t>‹#›</a:t>
            </a:fld>
            <a:endParaRPr lang="en-IN"/>
          </a:p>
        </p:txBody>
      </p:sp>
    </p:spTree>
    <p:extLst>
      <p:ext uri="{BB962C8B-B14F-4D97-AF65-F5344CB8AC3E}">
        <p14:creationId xmlns:p14="http://schemas.microsoft.com/office/powerpoint/2010/main" val="1703719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4E1219-FBAD-467D-A560-D2A857C8FA76}" type="datetimeFigureOut">
              <a:rPr lang="en-IN" smtClean="0"/>
              <a:t>18/01/24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8258C2-0AE2-4277-88AB-39AEF5011CCC}" type="slidenum">
              <a:rPr lang="en-IN" smtClean="0"/>
              <a:t>‹#›</a:t>
            </a:fld>
            <a:endParaRPr lang="en-IN"/>
          </a:p>
        </p:txBody>
      </p:sp>
    </p:spTree>
    <p:extLst>
      <p:ext uri="{BB962C8B-B14F-4D97-AF65-F5344CB8AC3E}">
        <p14:creationId xmlns:p14="http://schemas.microsoft.com/office/powerpoint/2010/main" val="2289005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4E1219-FBAD-467D-A560-D2A857C8FA76}" type="datetimeFigureOut">
              <a:rPr lang="en-IN" smtClean="0"/>
              <a:t>18/01/24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8258C2-0AE2-4277-88AB-39AEF5011CCC}" type="slidenum">
              <a:rPr lang="en-IN" smtClean="0"/>
              <a:t>‹#›</a:t>
            </a:fld>
            <a:endParaRPr lang="en-IN"/>
          </a:p>
        </p:txBody>
      </p:sp>
    </p:spTree>
    <p:extLst>
      <p:ext uri="{BB962C8B-B14F-4D97-AF65-F5344CB8AC3E}">
        <p14:creationId xmlns:p14="http://schemas.microsoft.com/office/powerpoint/2010/main" val="76403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34E1219-FBAD-467D-A560-D2A857C8FA76}" type="datetimeFigureOut">
              <a:rPr lang="en-IN" smtClean="0"/>
              <a:t>18/01/24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8258C2-0AE2-4277-88AB-39AEF5011CCC}" type="slidenum">
              <a:rPr lang="en-IN" smtClean="0"/>
              <a:t>‹#›</a:t>
            </a:fld>
            <a:endParaRPr lang="en-IN"/>
          </a:p>
        </p:txBody>
      </p:sp>
    </p:spTree>
    <p:extLst>
      <p:ext uri="{BB962C8B-B14F-4D97-AF65-F5344CB8AC3E}">
        <p14:creationId xmlns:p14="http://schemas.microsoft.com/office/powerpoint/2010/main" val="2523429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34E1219-FBAD-467D-A560-D2A857C8FA76}" type="datetimeFigureOut">
              <a:rPr lang="en-IN" smtClean="0"/>
              <a:t>18/01/24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8258C2-0AE2-4277-88AB-39AEF5011CCC}" type="slidenum">
              <a:rPr lang="en-IN" smtClean="0"/>
              <a:t>‹#›</a:t>
            </a:fld>
            <a:endParaRPr lang="en-IN"/>
          </a:p>
        </p:txBody>
      </p:sp>
    </p:spTree>
    <p:extLst>
      <p:ext uri="{BB962C8B-B14F-4D97-AF65-F5344CB8AC3E}">
        <p14:creationId xmlns:p14="http://schemas.microsoft.com/office/powerpoint/2010/main" val="2006053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34E1219-FBAD-467D-A560-D2A857C8FA76}" type="datetimeFigureOut">
              <a:rPr lang="en-IN" smtClean="0"/>
              <a:t>18/01/24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8258C2-0AE2-4277-88AB-39AEF5011CCC}" type="slidenum">
              <a:rPr lang="en-IN" smtClean="0"/>
              <a:t>‹#›</a:t>
            </a:fld>
            <a:endParaRPr lang="en-IN"/>
          </a:p>
        </p:txBody>
      </p:sp>
    </p:spTree>
    <p:extLst>
      <p:ext uri="{BB962C8B-B14F-4D97-AF65-F5344CB8AC3E}">
        <p14:creationId xmlns:p14="http://schemas.microsoft.com/office/powerpoint/2010/main" val="2433615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4E1219-FBAD-467D-A560-D2A857C8FA76}" type="datetimeFigureOut">
              <a:rPr lang="en-IN" smtClean="0"/>
              <a:t>18/01/24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8258C2-0AE2-4277-88AB-39AEF5011CCC}" type="slidenum">
              <a:rPr lang="en-IN" smtClean="0"/>
              <a:t>‹#›</a:t>
            </a:fld>
            <a:endParaRPr lang="en-IN"/>
          </a:p>
        </p:txBody>
      </p:sp>
    </p:spTree>
    <p:extLst>
      <p:ext uri="{BB962C8B-B14F-4D97-AF65-F5344CB8AC3E}">
        <p14:creationId xmlns:p14="http://schemas.microsoft.com/office/powerpoint/2010/main" val="3111472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34E1219-FBAD-467D-A560-D2A857C8FA76}" type="datetimeFigureOut">
              <a:rPr lang="en-IN" smtClean="0"/>
              <a:t>18/01/24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8258C2-0AE2-4277-88AB-39AEF5011CCC}" type="slidenum">
              <a:rPr lang="en-IN" smtClean="0"/>
              <a:t>‹#›</a:t>
            </a:fld>
            <a:endParaRPr lang="en-IN"/>
          </a:p>
        </p:txBody>
      </p:sp>
    </p:spTree>
    <p:extLst>
      <p:ext uri="{BB962C8B-B14F-4D97-AF65-F5344CB8AC3E}">
        <p14:creationId xmlns:p14="http://schemas.microsoft.com/office/powerpoint/2010/main" val="1366855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34E1219-FBAD-467D-A560-D2A857C8FA76}" type="datetimeFigureOut">
              <a:rPr lang="en-IN" smtClean="0"/>
              <a:t>18/01/24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8258C2-0AE2-4277-88AB-39AEF5011CCC}" type="slidenum">
              <a:rPr lang="en-IN" smtClean="0"/>
              <a:t>‹#›</a:t>
            </a:fld>
            <a:endParaRPr lang="en-IN"/>
          </a:p>
        </p:txBody>
      </p:sp>
    </p:spTree>
    <p:extLst>
      <p:ext uri="{BB962C8B-B14F-4D97-AF65-F5344CB8AC3E}">
        <p14:creationId xmlns:p14="http://schemas.microsoft.com/office/powerpoint/2010/main" val="2619489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34E1219-FBAD-467D-A560-D2A857C8FA76}" type="datetimeFigureOut">
              <a:rPr lang="en-IN" smtClean="0"/>
              <a:t>18/01/24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E8258C2-0AE2-4277-88AB-39AEF5011CCC}" type="slidenum">
              <a:rPr lang="en-IN" smtClean="0"/>
              <a:t>‹#›</a:t>
            </a:fld>
            <a:endParaRPr lang="en-IN"/>
          </a:p>
        </p:txBody>
      </p:sp>
    </p:spTree>
    <p:extLst>
      <p:ext uri="{BB962C8B-B14F-4D97-AF65-F5344CB8AC3E}">
        <p14:creationId xmlns:p14="http://schemas.microsoft.com/office/powerpoint/2010/main" val="987613903"/>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CBA6C3-CBD9-9A67-5F44-9EE000EC490B}"/>
              </a:ext>
            </a:extLst>
          </p:cNvPr>
          <p:cNvSpPr>
            <a:spLocks noGrp="1"/>
          </p:cNvSpPr>
          <p:nvPr>
            <p:ph type="ctrTitle"/>
          </p:nvPr>
        </p:nvSpPr>
        <p:spPr>
          <a:xfrm>
            <a:off x="1494541" y="576197"/>
            <a:ext cx="7766936" cy="2852803"/>
          </a:xfrm>
        </p:spPr>
        <p:txBody>
          <a:bodyPr>
            <a:normAutofit fontScale="90000"/>
          </a:bodyPr>
          <a:lstStyle/>
          <a:p>
            <a:pPr algn="ctr">
              <a:lnSpc>
                <a:spcPct val="107000"/>
              </a:lnSpc>
              <a:spcAft>
                <a:spcPts val="800"/>
              </a:spcAft>
            </a:pPr>
            <a:r>
              <a:rPr lang="en-IN" sz="3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BAPUJI INSTITUE OF ENGINEERING AND TECHNOLOGY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IN"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DBMS MINI PROJECT ON </a:t>
            </a:r>
            <a:br>
              <a:rPr lang="en-IN" sz="2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IN"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“EMPLOYEE PAYROLL MANAGEMENT SYSTEM”</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endParaRPr lang="en-IN" sz="2200" dirty="0"/>
          </a:p>
        </p:txBody>
      </p:sp>
      <p:sp>
        <p:nvSpPr>
          <p:cNvPr id="6" name="TextBox 5">
            <a:extLst>
              <a:ext uri="{FF2B5EF4-FFF2-40B4-BE49-F238E27FC236}">
                <a16:creationId xmlns:a16="http://schemas.microsoft.com/office/drawing/2014/main" id="{B6BF1B34-18F0-8E4B-B74E-819969BE80FD}"/>
              </a:ext>
            </a:extLst>
          </p:cNvPr>
          <p:cNvSpPr txBox="1"/>
          <p:nvPr/>
        </p:nvSpPr>
        <p:spPr>
          <a:xfrm>
            <a:off x="870855" y="4319451"/>
            <a:ext cx="4327446" cy="1631216"/>
          </a:xfrm>
          <a:prstGeom prst="rect">
            <a:avLst/>
          </a:prstGeom>
          <a:noFill/>
        </p:spPr>
        <p:txBody>
          <a:bodyPr wrap="square" rtlCol="0">
            <a:spAutoFit/>
          </a:bodyPr>
          <a:lstStyle/>
          <a:p>
            <a:r>
              <a:rPr lang="en-IN" sz="2000" dirty="0"/>
              <a:t>PROJECT GUIDES:</a:t>
            </a:r>
          </a:p>
          <a:p>
            <a:r>
              <a:rPr lang="en-IN" sz="2000" dirty="0" err="1"/>
              <a:t>Dr.</a:t>
            </a:r>
            <a:r>
              <a:rPr lang="en-IN" sz="2000" dirty="0"/>
              <a:t> GURURAJ T </a:t>
            </a:r>
            <a:r>
              <a:rPr lang="en-IN" sz="2000" baseline="-25000" dirty="0" err="1"/>
              <a:t>M.Tech</a:t>
            </a:r>
            <a:r>
              <a:rPr lang="en-IN" sz="2000" baseline="-25000" dirty="0"/>
              <a:t>.,</a:t>
            </a:r>
          </a:p>
          <a:p>
            <a:r>
              <a:rPr lang="en-IN" sz="2000" dirty="0"/>
              <a:t>Assistant Professor</a:t>
            </a:r>
          </a:p>
          <a:p>
            <a:r>
              <a:rPr lang="en-IN" sz="2000" dirty="0"/>
              <a:t>CHANDRASHEKAR M V </a:t>
            </a:r>
            <a:r>
              <a:rPr lang="en-IN" sz="2000" dirty="0" err="1"/>
              <a:t>M.Tech</a:t>
            </a:r>
            <a:r>
              <a:rPr lang="en-IN" sz="2000" dirty="0"/>
              <a:t>.,</a:t>
            </a:r>
          </a:p>
          <a:p>
            <a:r>
              <a:rPr lang="en-IN" sz="2000" dirty="0"/>
              <a:t>Assistant Professor</a:t>
            </a:r>
          </a:p>
        </p:txBody>
      </p:sp>
      <p:sp>
        <p:nvSpPr>
          <p:cNvPr id="7" name="TextBox 6">
            <a:extLst>
              <a:ext uri="{FF2B5EF4-FFF2-40B4-BE49-F238E27FC236}">
                <a16:creationId xmlns:a16="http://schemas.microsoft.com/office/drawing/2014/main" id="{42D4414C-3C77-F70E-6162-120868A03440}"/>
              </a:ext>
            </a:extLst>
          </p:cNvPr>
          <p:cNvSpPr txBox="1"/>
          <p:nvPr/>
        </p:nvSpPr>
        <p:spPr>
          <a:xfrm>
            <a:off x="6260837" y="4319451"/>
            <a:ext cx="3013166" cy="1631216"/>
          </a:xfrm>
          <a:prstGeom prst="rect">
            <a:avLst/>
          </a:prstGeom>
          <a:noFill/>
        </p:spPr>
        <p:txBody>
          <a:bodyPr wrap="square" rtlCol="0">
            <a:spAutoFit/>
          </a:bodyPr>
          <a:lstStyle/>
          <a:p>
            <a:r>
              <a:rPr lang="en-IN" sz="2000" dirty="0"/>
              <a:t>PROJECT ASSOSIATES:</a:t>
            </a:r>
          </a:p>
          <a:p>
            <a:r>
              <a:rPr lang="en-IN" sz="2000" dirty="0"/>
              <a:t>DARSHAN A HIREMATH</a:t>
            </a:r>
          </a:p>
          <a:p>
            <a:r>
              <a:rPr lang="en-IN" sz="2000" dirty="0"/>
              <a:t>4BD20CS124</a:t>
            </a:r>
          </a:p>
          <a:p>
            <a:r>
              <a:rPr lang="en-IN" sz="2000" dirty="0"/>
              <a:t>JEVEEN H K </a:t>
            </a:r>
          </a:p>
          <a:p>
            <a:r>
              <a:rPr lang="en-IN" sz="2000" dirty="0"/>
              <a:t>4BD20CS040</a:t>
            </a:r>
          </a:p>
        </p:txBody>
      </p:sp>
      <p:pic>
        <p:nvPicPr>
          <p:cNvPr id="2" name="image1.png">
            <a:extLst>
              <a:ext uri="{FF2B5EF4-FFF2-40B4-BE49-F238E27FC236}">
                <a16:creationId xmlns:a16="http://schemas.microsoft.com/office/drawing/2014/main" id="{5F626C98-66E1-9A97-2527-C63F26042609}"/>
              </a:ext>
            </a:extLst>
          </p:cNvPr>
          <p:cNvPicPr/>
          <p:nvPr/>
        </p:nvPicPr>
        <p:blipFill>
          <a:blip r:embed="rId2"/>
          <a:srcRect/>
          <a:stretch>
            <a:fillRect/>
          </a:stretch>
        </p:blipFill>
        <p:spPr>
          <a:xfrm>
            <a:off x="4042227" y="2800969"/>
            <a:ext cx="2185375" cy="1631216"/>
          </a:xfrm>
          <a:prstGeom prst="rect">
            <a:avLst/>
          </a:prstGeom>
          <a:ln/>
        </p:spPr>
      </p:pic>
    </p:spTree>
    <p:extLst>
      <p:ext uri="{BB962C8B-B14F-4D97-AF65-F5344CB8AC3E}">
        <p14:creationId xmlns:p14="http://schemas.microsoft.com/office/powerpoint/2010/main" val="2213442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653A0-BA8E-F8F2-C05B-2315B9007B77}"/>
              </a:ext>
            </a:extLst>
          </p:cNvPr>
          <p:cNvSpPr>
            <a:spLocks noGrp="1"/>
          </p:cNvSpPr>
          <p:nvPr>
            <p:ph type="title"/>
          </p:nvPr>
        </p:nvSpPr>
        <p:spPr>
          <a:xfrm>
            <a:off x="-1815345" y="321502"/>
            <a:ext cx="8596668" cy="1320800"/>
          </a:xfrm>
        </p:spPr>
        <p:txBody>
          <a:bodyPr/>
          <a:lstStyle/>
          <a:p>
            <a:r>
              <a:rPr lang="en-IN" b="1" dirty="0"/>
              <a:t>               </a:t>
            </a:r>
            <a:r>
              <a:rPr lang="en-IN" b="1" dirty="0">
                <a:latin typeface="Times New Roman" panose="02020603050405020304" pitchFamily="18" charset="0"/>
                <a:cs typeface="Times New Roman" panose="02020603050405020304" pitchFamily="18" charset="0"/>
              </a:rPr>
              <a:t>ADMIN LOGIN PAGE</a:t>
            </a:r>
          </a:p>
        </p:txBody>
      </p:sp>
      <p:pic>
        <p:nvPicPr>
          <p:cNvPr id="5" name="Content Placeholder 4">
            <a:extLst>
              <a:ext uri="{FF2B5EF4-FFF2-40B4-BE49-F238E27FC236}">
                <a16:creationId xmlns:a16="http://schemas.microsoft.com/office/drawing/2014/main" id="{860558C0-3E75-9F38-57B5-74DDA6967F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571" y="1436914"/>
            <a:ext cx="7855013" cy="5216435"/>
          </a:xfrm>
        </p:spPr>
      </p:pic>
    </p:spTree>
    <p:extLst>
      <p:ext uri="{BB962C8B-B14F-4D97-AF65-F5344CB8AC3E}">
        <p14:creationId xmlns:p14="http://schemas.microsoft.com/office/powerpoint/2010/main" val="1868408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2620-C0C3-A61F-79B8-F64A5CC4CA4B}"/>
              </a:ext>
            </a:extLst>
          </p:cNvPr>
          <p:cNvSpPr>
            <a:spLocks noGrp="1"/>
          </p:cNvSpPr>
          <p:nvPr>
            <p:ph type="title"/>
          </p:nvPr>
        </p:nvSpPr>
        <p:spPr>
          <a:xfrm>
            <a:off x="-988628" y="168366"/>
            <a:ext cx="8596668" cy="1320800"/>
          </a:xfrm>
        </p:spPr>
        <p:txBody>
          <a:bodyPr/>
          <a:lstStyle/>
          <a:p>
            <a:r>
              <a:rPr lang="en-IN" b="1" dirty="0"/>
              <a:t>         </a:t>
            </a:r>
            <a:r>
              <a:rPr lang="en-IN" b="1" dirty="0">
                <a:latin typeface="Times New Roman" panose="02020603050405020304" pitchFamily="18" charset="0"/>
                <a:cs typeface="Times New Roman" panose="02020603050405020304" pitchFamily="18" charset="0"/>
              </a:rPr>
              <a:t> ADDING EMPLOYEE DETAILS</a:t>
            </a:r>
          </a:p>
        </p:txBody>
      </p:sp>
      <p:pic>
        <p:nvPicPr>
          <p:cNvPr id="5" name="Content Placeholder 4">
            <a:extLst>
              <a:ext uri="{FF2B5EF4-FFF2-40B4-BE49-F238E27FC236}">
                <a16:creationId xmlns:a16="http://schemas.microsoft.com/office/drawing/2014/main" id="{AC38E0C8-49B6-F8F0-4208-E44308055D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743" y="1263698"/>
            <a:ext cx="7525279" cy="4894217"/>
          </a:xfrm>
        </p:spPr>
      </p:pic>
    </p:spTree>
    <p:extLst>
      <p:ext uri="{BB962C8B-B14F-4D97-AF65-F5344CB8AC3E}">
        <p14:creationId xmlns:p14="http://schemas.microsoft.com/office/powerpoint/2010/main" val="392115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FD3AA-B65F-ECCC-E48D-08805688099C}"/>
              </a:ext>
            </a:extLst>
          </p:cNvPr>
          <p:cNvSpPr>
            <a:spLocks noGrp="1"/>
          </p:cNvSpPr>
          <p:nvPr>
            <p:ph type="title"/>
          </p:nvPr>
        </p:nvSpPr>
        <p:spPr>
          <a:xfrm>
            <a:off x="-2500668" y="208767"/>
            <a:ext cx="8596668" cy="1320800"/>
          </a:xfrm>
        </p:spPr>
        <p:txBody>
          <a:bodyPr/>
          <a:lstStyle/>
          <a:p>
            <a:r>
              <a:rPr lang="en-IN" b="1" dirty="0"/>
              <a:t>                    </a:t>
            </a:r>
            <a:r>
              <a:rPr lang="en-IN" b="1" dirty="0">
                <a:latin typeface="Times New Roman" panose="02020603050405020304" pitchFamily="18" charset="0"/>
                <a:cs typeface="Times New Roman" panose="02020603050405020304" pitchFamily="18" charset="0"/>
              </a:rPr>
              <a:t>DEPARTMENT</a:t>
            </a:r>
          </a:p>
        </p:txBody>
      </p:sp>
      <p:pic>
        <p:nvPicPr>
          <p:cNvPr id="5" name="Content Placeholder 4">
            <a:extLst>
              <a:ext uri="{FF2B5EF4-FFF2-40B4-BE49-F238E27FC236}">
                <a16:creationId xmlns:a16="http://schemas.microsoft.com/office/drawing/2014/main" id="{E8ADD93C-1070-C1A3-57FD-CAC4E97C99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299" y="1441885"/>
            <a:ext cx="8622736" cy="5055961"/>
          </a:xfrm>
        </p:spPr>
      </p:pic>
    </p:spTree>
    <p:extLst>
      <p:ext uri="{BB962C8B-B14F-4D97-AF65-F5344CB8AC3E}">
        <p14:creationId xmlns:p14="http://schemas.microsoft.com/office/powerpoint/2010/main" val="2083296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018C-0B28-67E0-7D15-E5F0932272EC}"/>
              </a:ext>
            </a:extLst>
          </p:cNvPr>
          <p:cNvSpPr>
            <a:spLocks noGrp="1"/>
          </p:cNvSpPr>
          <p:nvPr>
            <p:ph type="title"/>
          </p:nvPr>
        </p:nvSpPr>
        <p:spPr>
          <a:xfrm>
            <a:off x="-2003236" y="240302"/>
            <a:ext cx="8596668" cy="1320800"/>
          </a:xfrm>
        </p:spPr>
        <p:txBody>
          <a:bodyPr/>
          <a:lstStyle/>
          <a:p>
            <a:r>
              <a:rPr lang="en-IN" b="1" dirty="0"/>
              <a:t>                 </a:t>
            </a:r>
            <a:r>
              <a:rPr lang="en-IN" b="1" dirty="0">
                <a:latin typeface="Times New Roman" panose="02020603050405020304" pitchFamily="18" charset="0"/>
                <a:cs typeface="Times New Roman" panose="02020603050405020304" pitchFamily="18" charset="0"/>
              </a:rPr>
              <a:t>PAYMENTS</a:t>
            </a:r>
          </a:p>
        </p:txBody>
      </p:sp>
      <p:pic>
        <p:nvPicPr>
          <p:cNvPr id="5" name="Content Placeholder 4">
            <a:extLst>
              <a:ext uri="{FF2B5EF4-FFF2-40B4-BE49-F238E27FC236}">
                <a16:creationId xmlns:a16="http://schemas.microsoft.com/office/drawing/2014/main" id="{2D69C90A-E324-1A45-8E36-CE2E27AEC1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959" y="1423315"/>
            <a:ext cx="9064192" cy="4766174"/>
          </a:xfrm>
        </p:spPr>
      </p:pic>
    </p:spTree>
    <p:extLst>
      <p:ext uri="{BB962C8B-B14F-4D97-AF65-F5344CB8AC3E}">
        <p14:creationId xmlns:p14="http://schemas.microsoft.com/office/powerpoint/2010/main" val="7614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F6BDA-401C-69F6-1AE3-B1CDEED8C56E}"/>
              </a:ext>
            </a:extLst>
          </p:cNvPr>
          <p:cNvSpPr>
            <a:spLocks noGrp="1"/>
          </p:cNvSpPr>
          <p:nvPr>
            <p:ph type="title"/>
          </p:nvPr>
        </p:nvSpPr>
        <p:spPr>
          <a:xfrm>
            <a:off x="-2153548" y="400137"/>
            <a:ext cx="8596668" cy="1320800"/>
          </a:xfrm>
        </p:spPr>
        <p:txBody>
          <a:bodyPr/>
          <a:lstStyle/>
          <a:p>
            <a:r>
              <a:rPr lang="en-IN" b="1" dirty="0">
                <a:latin typeface="Times New Roman" panose="02020603050405020304" pitchFamily="18" charset="0"/>
                <a:cs typeface="Times New Roman" panose="02020603050405020304" pitchFamily="18" charset="0"/>
              </a:rPr>
              <a:t>                     PAY SLIP</a:t>
            </a:r>
          </a:p>
        </p:txBody>
      </p:sp>
      <p:pic>
        <p:nvPicPr>
          <p:cNvPr id="5" name="Content Placeholder 4">
            <a:extLst>
              <a:ext uri="{FF2B5EF4-FFF2-40B4-BE49-F238E27FC236}">
                <a16:creationId xmlns:a16="http://schemas.microsoft.com/office/drawing/2014/main" id="{BDC2A0FB-2FD1-1BDC-9979-8E50776CD1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2721" y="1565396"/>
            <a:ext cx="8324496" cy="4748757"/>
          </a:xfrm>
        </p:spPr>
      </p:pic>
    </p:spTree>
    <p:extLst>
      <p:ext uri="{BB962C8B-B14F-4D97-AF65-F5344CB8AC3E}">
        <p14:creationId xmlns:p14="http://schemas.microsoft.com/office/powerpoint/2010/main" val="3879994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F5AB-7565-B1D8-1B6F-DE1938819723}"/>
              </a:ext>
            </a:extLst>
          </p:cNvPr>
          <p:cNvSpPr>
            <a:spLocks noGrp="1"/>
          </p:cNvSpPr>
          <p:nvPr>
            <p:ph type="title"/>
          </p:nvPr>
        </p:nvSpPr>
        <p:spPr>
          <a:xfrm>
            <a:off x="-2090918" y="230519"/>
            <a:ext cx="8596668" cy="1320800"/>
          </a:xfrm>
        </p:spPr>
        <p:txBody>
          <a:bodyPr/>
          <a:lstStyle/>
          <a:p>
            <a:r>
              <a:rPr lang="en-IN" b="1" dirty="0">
                <a:latin typeface="Times New Roman" panose="02020603050405020304" pitchFamily="18" charset="0"/>
                <a:cs typeface="Times New Roman" panose="02020603050405020304" pitchFamily="18" charset="0"/>
              </a:rPr>
              <a:t>                    SET SALARY</a:t>
            </a:r>
          </a:p>
        </p:txBody>
      </p:sp>
      <p:pic>
        <p:nvPicPr>
          <p:cNvPr id="5" name="Content Placeholder 4">
            <a:extLst>
              <a:ext uri="{FF2B5EF4-FFF2-40B4-BE49-F238E27FC236}">
                <a16:creationId xmlns:a16="http://schemas.microsoft.com/office/drawing/2014/main" id="{E9D1D5C0-853A-8AAB-1F45-D34A4B9B59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615" y="1263220"/>
            <a:ext cx="8354201" cy="4801009"/>
          </a:xfrm>
        </p:spPr>
      </p:pic>
    </p:spTree>
    <p:extLst>
      <p:ext uri="{BB962C8B-B14F-4D97-AF65-F5344CB8AC3E}">
        <p14:creationId xmlns:p14="http://schemas.microsoft.com/office/powerpoint/2010/main" val="3602686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1DD30-2B31-44F5-D0A4-8C23270F45D9}"/>
              </a:ext>
            </a:extLst>
          </p:cNvPr>
          <p:cNvSpPr>
            <a:spLocks noGrp="1"/>
          </p:cNvSpPr>
          <p:nvPr>
            <p:ph type="title"/>
          </p:nvPr>
        </p:nvSpPr>
        <p:spPr>
          <a:xfrm>
            <a:off x="-2015762" y="142240"/>
            <a:ext cx="8596668" cy="1320800"/>
          </a:xfrm>
        </p:spPr>
        <p:txBody>
          <a:bodyPr/>
          <a:lstStyle/>
          <a:p>
            <a:r>
              <a:rPr lang="en-IN" b="1" dirty="0">
                <a:latin typeface="Times New Roman" panose="02020603050405020304" pitchFamily="18" charset="0"/>
                <a:cs typeface="Times New Roman" panose="02020603050405020304" pitchFamily="18" charset="0"/>
              </a:rPr>
              <a:t>                   PAYMENT HISTORY</a:t>
            </a:r>
          </a:p>
        </p:txBody>
      </p:sp>
      <p:pic>
        <p:nvPicPr>
          <p:cNvPr id="5" name="Content Placeholder 4">
            <a:extLst>
              <a:ext uri="{FF2B5EF4-FFF2-40B4-BE49-F238E27FC236}">
                <a16:creationId xmlns:a16="http://schemas.microsoft.com/office/drawing/2014/main" id="{B62D58A2-50A1-31C0-942F-A6F46EDCFD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151" y="1463040"/>
            <a:ext cx="8377127" cy="4713923"/>
          </a:xfrm>
        </p:spPr>
      </p:pic>
    </p:spTree>
    <p:extLst>
      <p:ext uri="{BB962C8B-B14F-4D97-AF65-F5344CB8AC3E}">
        <p14:creationId xmlns:p14="http://schemas.microsoft.com/office/powerpoint/2010/main" val="1184758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F1E8-66AD-1597-DF97-8EE4E254372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CONCLUSION</a:t>
            </a:r>
          </a:p>
        </p:txBody>
      </p:sp>
      <p:sp>
        <p:nvSpPr>
          <p:cNvPr id="3" name="Content Placeholder 2">
            <a:extLst>
              <a:ext uri="{FF2B5EF4-FFF2-40B4-BE49-F238E27FC236}">
                <a16:creationId xmlns:a16="http://schemas.microsoft.com/office/drawing/2014/main" id="{4D816688-9902-C808-2A5B-1145DE72EB89}"/>
              </a:ext>
            </a:extLst>
          </p:cNvPr>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This project is built keeping in mind that it is to be used by only one user that is the admin. It is built for use in small scale organization where the number of employees is limited. According to the requested requirement the admin can add, manipulate, update and delete all employee data in his organization. The admin can add new departments and delete </a:t>
            </a:r>
            <a:r>
              <a:rPr lang="en-US" dirty="0" err="1">
                <a:latin typeface="Times New Roman" panose="02020603050405020304" pitchFamily="18" charset="0"/>
                <a:cs typeface="Times New Roman" panose="02020603050405020304" pitchFamily="18" charset="0"/>
              </a:rPr>
              <a:t>them.The</a:t>
            </a:r>
            <a:r>
              <a:rPr lang="en-US" dirty="0">
                <a:latin typeface="Times New Roman" panose="02020603050405020304" pitchFamily="18" charset="0"/>
                <a:cs typeface="Times New Roman" panose="02020603050405020304" pitchFamily="18" charset="0"/>
              </a:rPr>
              <a:t> required records can be easily viewed by the admin anytime time he wants in an instant. The payment of the employee is based on monthly basis. Numerous validations implemented would enable the admin to enter accurate data. The main objective of this framework is to save time, make the system cost effective and management records efficiently.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020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9A1C1-9858-536B-C030-56AB1F80F7F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REFERENCES</a:t>
            </a:r>
          </a:p>
        </p:txBody>
      </p:sp>
      <p:sp>
        <p:nvSpPr>
          <p:cNvPr id="3" name="Content Placeholder 2">
            <a:extLst>
              <a:ext uri="{FF2B5EF4-FFF2-40B4-BE49-F238E27FC236}">
                <a16:creationId xmlns:a16="http://schemas.microsoft.com/office/drawing/2014/main" id="{3982E929-2553-EF5B-A591-557F082A04D9}"/>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Websites: </a:t>
            </a:r>
          </a:p>
          <a:p>
            <a:r>
              <a:rPr lang="en-IN" dirty="0">
                <a:latin typeface="Times New Roman" panose="02020603050405020304" pitchFamily="18" charset="0"/>
                <a:cs typeface="Times New Roman" panose="02020603050405020304" pitchFamily="18" charset="0"/>
              </a:rPr>
              <a:t>www.w3schools.com </a:t>
            </a:r>
          </a:p>
          <a:p>
            <a:r>
              <a:rPr lang="en-IN" dirty="0">
                <a:latin typeface="Times New Roman" panose="02020603050405020304" pitchFamily="18" charset="0"/>
                <a:cs typeface="Times New Roman" panose="02020603050405020304" pitchFamily="18" charset="0"/>
              </a:rPr>
              <a:t>www.youtube.com </a:t>
            </a:r>
          </a:p>
          <a:p>
            <a:r>
              <a:rPr lang="en-IN" dirty="0">
                <a:latin typeface="Times New Roman" panose="02020603050405020304" pitchFamily="18" charset="0"/>
                <a:cs typeface="Times New Roman" panose="02020603050405020304" pitchFamily="18" charset="0"/>
              </a:rPr>
              <a:t>www.google.com</a:t>
            </a:r>
          </a:p>
        </p:txBody>
      </p:sp>
    </p:spTree>
    <p:extLst>
      <p:ext uri="{BB962C8B-B14F-4D97-AF65-F5344CB8AC3E}">
        <p14:creationId xmlns:p14="http://schemas.microsoft.com/office/powerpoint/2010/main" val="4252803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22D8-B1F1-0CE9-11B0-794F2086467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CONTENTS</a:t>
            </a:r>
          </a:p>
        </p:txBody>
      </p:sp>
      <p:sp>
        <p:nvSpPr>
          <p:cNvPr id="3" name="Content Placeholder 2">
            <a:extLst>
              <a:ext uri="{FF2B5EF4-FFF2-40B4-BE49-F238E27FC236}">
                <a16:creationId xmlns:a16="http://schemas.microsoft.com/office/drawing/2014/main" id="{F0EE031E-0921-75FF-4B35-BE1FFDCCADF2}"/>
              </a:ext>
            </a:extLst>
          </p:cNvPr>
          <p:cNvSpPr>
            <a:spLocks noGrp="1"/>
          </p:cNvSpPr>
          <p:nvPr>
            <p:ph idx="1"/>
          </p:nvPr>
        </p:nvSpPr>
        <p:spPr/>
        <p:txBody>
          <a:bodyPr>
            <a:normAutofit/>
          </a:bodyPr>
          <a:lstStyle/>
          <a:p>
            <a:r>
              <a:rPr lang="en-IN" dirty="0"/>
              <a:t>ABSTRACT </a:t>
            </a:r>
          </a:p>
          <a:p>
            <a:r>
              <a:rPr lang="en-IN" dirty="0"/>
              <a:t>INTRODUCTION</a:t>
            </a:r>
          </a:p>
          <a:p>
            <a:r>
              <a:rPr lang="en-IN" dirty="0"/>
              <a:t>SYSTEM REQUIRMENTS AND SPECIFICATION</a:t>
            </a:r>
          </a:p>
          <a:p>
            <a:r>
              <a:rPr lang="en-IN" dirty="0"/>
              <a:t>IMPLIMENTATION </a:t>
            </a:r>
          </a:p>
          <a:p>
            <a:r>
              <a:rPr lang="en-IN" dirty="0"/>
              <a:t>E R DIAGRAM</a:t>
            </a:r>
          </a:p>
          <a:p>
            <a:r>
              <a:rPr lang="en-IN" dirty="0"/>
              <a:t>SNAPSHOTS </a:t>
            </a:r>
          </a:p>
          <a:p>
            <a:r>
              <a:rPr lang="en-IN" dirty="0"/>
              <a:t>CONCLUSION</a:t>
            </a:r>
          </a:p>
          <a:p>
            <a:r>
              <a:rPr lang="en-IN" dirty="0"/>
              <a:t>REFRENCES</a:t>
            </a:r>
          </a:p>
        </p:txBody>
      </p:sp>
    </p:spTree>
    <p:extLst>
      <p:ext uri="{BB962C8B-B14F-4D97-AF65-F5344CB8AC3E}">
        <p14:creationId xmlns:p14="http://schemas.microsoft.com/office/powerpoint/2010/main" val="241577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C7B4C-E3CD-BC6D-B8B6-1C118C45D56F}"/>
              </a:ext>
            </a:extLst>
          </p:cNvPr>
          <p:cNvSpPr>
            <a:spLocks noGrp="1"/>
          </p:cNvSpPr>
          <p:nvPr>
            <p:ph type="title"/>
          </p:nvPr>
        </p:nvSpPr>
        <p:spPr>
          <a:xfrm>
            <a:off x="589651" y="622126"/>
            <a:ext cx="8596668" cy="1320800"/>
          </a:xfrm>
        </p:spPr>
        <p:txBody>
          <a:bodyPr/>
          <a:lstStyle/>
          <a:p>
            <a:r>
              <a:rPr lang="en-IN" b="1" dirty="0">
                <a:latin typeface="Times New Roman" panose="02020603050405020304" pitchFamily="18" charset="0"/>
                <a:cs typeface="Times New Roman" panose="02020603050405020304" pitchFamily="18" charset="0"/>
              </a:rPr>
              <a:t>                         ABSTRACT</a:t>
            </a:r>
          </a:p>
        </p:txBody>
      </p:sp>
      <p:sp>
        <p:nvSpPr>
          <p:cNvPr id="3" name="Content Placeholder 2">
            <a:extLst>
              <a:ext uri="{FF2B5EF4-FFF2-40B4-BE49-F238E27FC236}">
                <a16:creationId xmlns:a16="http://schemas.microsoft.com/office/drawing/2014/main" id="{23B982E4-78C6-AD00-FF4E-0A22390917CB}"/>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"Employee Database and Payroll Management System" is designed to make the existing manual system automatic with the help of computerized equipment and full-edged computer software, fulfilling their requirements, so that their valuable data and information can be stored for a longer period with easy access and manipulation of the same. The required software is easily available and easy to work with. This web application can maintain and view computerized records without getting redundant entries. The project describes how to manage user data for good performance and provide better services for the client.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639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00F90-55DF-9FC6-DEDB-B79D11C732F1}"/>
              </a:ext>
            </a:extLst>
          </p:cNvPr>
          <p:cNvSpPr>
            <a:spLocks noGrp="1"/>
          </p:cNvSpPr>
          <p:nvPr>
            <p:ph type="title"/>
          </p:nvPr>
        </p:nvSpPr>
        <p:spPr/>
        <p:txBody>
          <a:bodyPr/>
          <a:lstStyle/>
          <a:p>
            <a:r>
              <a:rPr lang="en-IN" b="1" dirty="0"/>
              <a:t>                  </a:t>
            </a:r>
            <a:r>
              <a:rPr lang="en-IN" b="1" dirty="0">
                <a:latin typeface="Times New Roman" panose="02020603050405020304" pitchFamily="18" charset="0"/>
                <a:cs typeface="Times New Roman" panose="02020603050405020304" pitchFamily="18" charset="0"/>
              </a:rPr>
              <a:t>INTRODUCTION</a:t>
            </a:r>
            <a:r>
              <a:rPr lang="en-IN" b="1" dirty="0"/>
              <a:t> </a:t>
            </a:r>
          </a:p>
        </p:txBody>
      </p:sp>
      <p:sp>
        <p:nvSpPr>
          <p:cNvPr id="3" name="Content Placeholder 2">
            <a:extLst>
              <a:ext uri="{FF2B5EF4-FFF2-40B4-BE49-F238E27FC236}">
                <a16:creationId xmlns:a16="http://schemas.microsoft.com/office/drawing/2014/main" id="{F215812F-F947-410E-C267-FD89E01207C9}"/>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This project mainly focuses on managing all employee’s financial records in a simple and automated fashion. This payroll management system manages the employee’s </a:t>
            </a:r>
            <a:r>
              <a:rPr lang="en-US" dirty="0" err="1">
                <a:latin typeface="Times New Roman" panose="02020603050405020304" pitchFamily="18" charset="0"/>
                <a:cs typeface="Times New Roman" panose="02020603050405020304" pitchFamily="18" charset="0"/>
              </a:rPr>
              <a:t>salaries,deductions,other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conveyance,net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pay,bonuses</a:t>
            </a:r>
            <a:r>
              <a:rPr lang="en-US" dirty="0">
                <a:latin typeface="Times New Roman" panose="02020603050405020304" pitchFamily="18" charset="0"/>
                <a:cs typeface="Times New Roman" panose="02020603050405020304" pitchFamily="18" charset="0"/>
              </a:rPr>
              <a:t> and generation of </a:t>
            </a:r>
            <a:r>
              <a:rPr lang="en-US" dirty="0" err="1">
                <a:latin typeface="Times New Roman" panose="02020603050405020304" pitchFamily="18" charset="0"/>
                <a:cs typeface="Times New Roman" panose="02020603050405020304" pitchFamily="18" charset="0"/>
              </a:rPr>
              <a:t>payslips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etc.and</a:t>
            </a:r>
            <a:r>
              <a:rPr lang="en-US" dirty="0">
                <a:latin typeface="Times New Roman" panose="02020603050405020304" pitchFamily="18" charset="0"/>
                <a:cs typeface="Times New Roman" panose="02020603050405020304" pitchFamily="18" charset="0"/>
              </a:rPr>
              <a:t> this has been developed to overcome the problems faced in the practicing of manual system</a:t>
            </a:r>
            <a:r>
              <a:rPr lang="en-US" dirty="0"/>
              <a:t>. </a:t>
            </a:r>
            <a:endParaRPr lang="en-IN" dirty="0"/>
          </a:p>
        </p:txBody>
      </p:sp>
    </p:spTree>
    <p:extLst>
      <p:ext uri="{BB962C8B-B14F-4D97-AF65-F5344CB8AC3E}">
        <p14:creationId xmlns:p14="http://schemas.microsoft.com/office/powerpoint/2010/main" val="3210871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B9847-B18B-6328-C8AB-FEEF3193F255}"/>
              </a:ext>
            </a:extLst>
          </p:cNvPr>
          <p:cNvSpPr>
            <a:spLocks noGrp="1"/>
          </p:cNvSpPr>
          <p:nvPr>
            <p:ph type="title"/>
          </p:nvPr>
        </p:nvSpPr>
        <p:spPr/>
        <p:txBody>
          <a:bodyPr/>
          <a:lstStyle/>
          <a:p>
            <a:r>
              <a:rPr lang="en-IN" b="1" dirty="0"/>
              <a:t>     </a:t>
            </a:r>
            <a:r>
              <a:rPr lang="en-IN" b="1" dirty="0">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39558E13-CC4A-AFE9-D971-B4D49373818E}"/>
              </a:ext>
            </a:extLst>
          </p:cNvPr>
          <p:cNvSpPr>
            <a:spLocks noGrp="1"/>
          </p:cNvSpPr>
          <p:nvPr>
            <p:ph idx="1"/>
          </p:nvPr>
        </p:nvSpPr>
        <p:spPr/>
        <p:txBody>
          <a:bodyPr/>
          <a:lstStyle/>
          <a:p>
            <a:r>
              <a:rPr lang="en-US" dirty="0"/>
              <a:t>The software required for the development of this project is:</a:t>
            </a:r>
          </a:p>
          <a:p>
            <a:r>
              <a:rPr lang="en-US" dirty="0"/>
              <a:t> 1. Software : XAMPP </a:t>
            </a:r>
          </a:p>
          <a:p>
            <a:r>
              <a:rPr lang="en-US" dirty="0"/>
              <a:t>2. Operating System : Windows 7 (and other higher version) </a:t>
            </a:r>
          </a:p>
          <a:p>
            <a:r>
              <a:rPr lang="en-US" dirty="0"/>
              <a:t>3. Front End :HTML, CSS </a:t>
            </a:r>
          </a:p>
          <a:p>
            <a:r>
              <a:rPr lang="en-US" dirty="0"/>
              <a:t>4. Programming Language : PHP</a:t>
            </a:r>
          </a:p>
          <a:p>
            <a:r>
              <a:rPr lang="en-US" dirty="0"/>
              <a:t> 5. Database Environment : MySQL and PhpMyAdmin</a:t>
            </a:r>
          </a:p>
          <a:p>
            <a:r>
              <a:rPr lang="en-US" dirty="0"/>
              <a:t> 6. Server : APACHE </a:t>
            </a:r>
            <a:endParaRPr lang="en-IN" dirty="0"/>
          </a:p>
        </p:txBody>
      </p:sp>
    </p:spTree>
    <p:extLst>
      <p:ext uri="{BB962C8B-B14F-4D97-AF65-F5344CB8AC3E}">
        <p14:creationId xmlns:p14="http://schemas.microsoft.com/office/powerpoint/2010/main" val="985783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0CCAD-EFD6-0879-D1C3-14CA880DAE5F}"/>
              </a:ext>
            </a:extLst>
          </p:cNvPr>
          <p:cNvSpPr>
            <a:spLocks noGrp="1"/>
          </p:cNvSpPr>
          <p:nvPr>
            <p:ph type="title"/>
          </p:nvPr>
        </p:nvSpPr>
        <p:spPr/>
        <p:txBody>
          <a:bodyPr>
            <a:normAutofit/>
          </a:bodyPr>
          <a:lstStyle/>
          <a:p>
            <a:r>
              <a:rPr lang="en-IN" b="1" dirty="0"/>
              <a:t>     </a:t>
            </a:r>
            <a:r>
              <a:rPr lang="en-IN" b="1" dirty="0">
                <a:latin typeface="Times New Roman" panose="02020603050405020304" pitchFamily="18" charset="0"/>
                <a:cs typeface="Times New Roman" panose="02020603050405020304" pitchFamily="18" charset="0"/>
              </a:rPr>
              <a:t>HARDWARE REQUIREMENTS</a:t>
            </a:r>
          </a:p>
        </p:txBody>
      </p:sp>
      <p:sp>
        <p:nvSpPr>
          <p:cNvPr id="3" name="Content Placeholder 2">
            <a:extLst>
              <a:ext uri="{FF2B5EF4-FFF2-40B4-BE49-F238E27FC236}">
                <a16:creationId xmlns:a16="http://schemas.microsoft.com/office/drawing/2014/main" id="{CADA53F1-D698-D19B-8479-A0A4C6B31D35}"/>
              </a:ext>
            </a:extLst>
          </p:cNvPr>
          <p:cNvSpPr>
            <a:spLocks noGrp="1"/>
          </p:cNvSpPr>
          <p:nvPr>
            <p:ph idx="1"/>
          </p:nvPr>
        </p:nvSpPr>
        <p:spPr/>
        <p:txBody>
          <a:bodyPr/>
          <a:lstStyle/>
          <a:p>
            <a:r>
              <a:rPr lang="en-US" dirty="0"/>
              <a:t>The hardware required for the development of this project is : </a:t>
            </a:r>
          </a:p>
          <a:p>
            <a:r>
              <a:rPr lang="en-US" dirty="0"/>
              <a:t>1. Processor : Intel Core i5 </a:t>
            </a:r>
          </a:p>
          <a:p>
            <a:r>
              <a:rPr lang="en-US" dirty="0"/>
              <a:t>2. Processor speed :1.7 GHz </a:t>
            </a:r>
          </a:p>
          <a:p>
            <a:r>
              <a:rPr lang="en-US" dirty="0"/>
              <a:t>3. RAM :4 GB RAM</a:t>
            </a:r>
          </a:p>
          <a:p>
            <a:r>
              <a:rPr lang="en-US" dirty="0"/>
              <a:t> 4. System Type :32/ 64-Bit Operating System</a:t>
            </a:r>
            <a:endParaRPr lang="en-IN" dirty="0"/>
          </a:p>
        </p:txBody>
      </p:sp>
    </p:spTree>
    <p:extLst>
      <p:ext uri="{BB962C8B-B14F-4D97-AF65-F5344CB8AC3E}">
        <p14:creationId xmlns:p14="http://schemas.microsoft.com/office/powerpoint/2010/main" val="358121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D392-2D30-3DDF-5426-0B2894BC16AB}"/>
              </a:ext>
            </a:extLst>
          </p:cNvPr>
          <p:cNvSpPr>
            <a:spLocks noGrp="1"/>
          </p:cNvSpPr>
          <p:nvPr>
            <p:ph type="title"/>
          </p:nvPr>
        </p:nvSpPr>
        <p:spPr>
          <a:xfrm>
            <a:off x="-1956568" y="208768"/>
            <a:ext cx="8596668" cy="1320800"/>
          </a:xfrm>
        </p:spPr>
        <p:txBody>
          <a:bodyPr/>
          <a:lstStyle/>
          <a:p>
            <a:r>
              <a:rPr lang="en-IN" b="1" dirty="0">
                <a:latin typeface="Times New Roman" panose="02020603050405020304" pitchFamily="18" charset="0"/>
                <a:cs typeface="Times New Roman" panose="02020603050405020304" pitchFamily="18" charset="0"/>
              </a:rPr>
              <a:t>                     E R DIAGRAM</a:t>
            </a:r>
          </a:p>
        </p:txBody>
      </p:sp>
      <p:pic>
        <p:nvPicPr>
          <p:cNvPr id="5" name="Content Placeholder 4">
            <a:extLst>
              <a:ext uri="{FF2B5EF4-FFF2-40B4-BE49-F238E27FC236}">
                <a16:creationId xmlns:a16="http://schemas.microsoft.com/office/drawing/2014/main" id="{209DA739-997C-5438-25C3-5EFF34F8A5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866" y="869168"/>
            <a:ext cx="8759660" cy="5471197"/>
          </a:xfrm>
        </p:spPr>
      </p:pic>
    </p:spTree>
    <p:extLst>
      <p:ext uri="{BB962C8B-B14F-4D97-AF65-F5344CB8AC3E}">
        <p14:creationId xmlns:p14="http://schemas.microsoft.com/office/powerpoint/2010/main" val="561812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8AC72-C000-6886-5613-128266F56503}"/>
              </a:ext>
            </a:extLst>
          </p:cNvPr>
          <p:cNvSpPr>
            <a:spLocks noGrp="1"/>
          </p:cNvSpPr>
          <p:nvPr>
            <p:ph type="title"/>
          </p:nvPr>
        </p:nvSpPr>
        <p:spPr>
          <a:xfrm>
            <a:off x="-1126414" y="331940"/>
            <a:ext cx="8596668" cy="1320800"/>
          </a:xfrm>
        </p:spPr>
        <p:txBody>
          <a:bodyPr/>
          <a:lstStyle/>
          <a:p>
            <a:r>
              <a:rPr lang="en-IN" b="1" dirty="0">
                <a:latin typeface="Times New Roman" panose="02020603050405020304" pitchFamily="18" charset="0"/>
                <a:cs typeface="Times New Roman" panose="02020603050405020304" pitchFamily="18" charset="0"/>
              </a:rPr>
              <a:t>             SCHEME DIAGRAM</a:t>
            </a:r>
          </a:p>
        </p:txBody>
      </p:sp>
      <p:pic>
        <p:nvPicPr>
          <p:cNvPr id="5" name="Content Placeholder 4">
            <a:extLst>
              <a:ext uri="{FF2B5EF4-FFF2-40B4-BE49-F238E27FC236}">
                <a16:creationId xmlns:a16="http://schemas.microsoft.com/office/drawing/2014/main" id="{FF6F7B29-C817-22F9-FACF-7C6FBD9B30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093" y="1390390"/>
            <a:ext cx="8747909" cy="5135670"/>
          </a:xfrm>
        </p:spPr>
      </p:pic>
    </p:spTree>
    <p:extLst>
      <p:ext uri="{BB962C8B-B14F-4D97-AF65-F5344CB8AC3E}">
        <p14:creationId xmlns:p14="http://schemas.microsoft.com/office/powerpoint/2010/main" val="199589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55150-0293-5BC5-67AA-B4FE4B62F957}"/>
              </a:ext>
            </a:extLst>
          </p:cNvPr>
          <p:cNvSpPr>
            <a:spLocks noGrp="1"/>
          </p:cNvSpPr>
          <p:nvPr>
            <p:ph type="title"/>
          </p:nvPr>
        </p:nvSpPr>
        <p:spPr>
          <a:xfrm>
            <a:off x="677334" y="609600"/>
            <a:ext cx="8596668" cy="680581"/>
          </a:xfrm>
        </p:spPr>
        <p:txBody>
          <a:bodyPr/>
          <a:lstStyle/>
          <a:p>
            <a:endParaRPr lang="en-IN" dirty="0"/>
          </a:p>
        </p:txBody>
      </p:sp>
      <p:sp>
        <p:nvSpPr>
          <p:cNvPr id="5" name="Content Placeholder 4">
            <a:extLst>
              <a:ext uri="{FF2B5EF4-FFF2-40B4-BE49-F238E27FC236}">
                <a16:creationId xmlns:a16="http://schemas.microsoft.com/office/drawing/2014/main" id="{73D04C77-3683-2071-921D-01C7F3C12DC0}"/>
              </a:ext>
            </a:extLst>
          </p:cNvPr>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sz="7200" dirty="0">
                <a:latin typeface="Times New Roman" panose="02020603050405020304" pitchFamily="18" charset="0"/>
                <a:cs typeface="Times New Roman" panose="02020603050405020304" pitchFamily="18" charset="0"/>
              </a:rPr>
              <a:t>          SNAP SHOTS</a:t>
            </a:r>
          </a:p>
        </p:txBody>
      </p:sp>
    </p:spTree>
    <p:extLst>
      <p:ext uri="{BB962C8B-B14F-4D97-AF65-F5344CB8AC3E}">
        <p14:creationId xmlns:p14="http://schemas.microsoft.com/office/powerpoint/2010/main" val="4658989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{D88DCE84-47DC-164F-8A60-5BEC063DB1CF}tf10001060</Template>
  <TotalTime>177</TotalTime>
  <Words>528</Words>
  <Application>Microsoft Macintosh PowerPoint</Application>
  <PresentationFormat>Widescreen</PresentationFormat>
  <Paragraphs>56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Trebuchet MS</vt:lpstr>
      <vt:lpstr>Wingdings 3</vt:lpstr>
      <vt:lpstr>Facet</vt:lpstr>
      <vt:lpstr>BAPUJI INSTITUE OF ENGINEERING AND TECHNOLOGY   DBMS MINI PROJECT ON  “EMPLOYEE PAYROLL MANAGEMENT SYSTEM”   </vt:lpstr>
      <vt:lpstr>                        CONTENTS</vt:lpstr>
      <vt:lpstr>                         ABSTRACT</vt:lpstr>
      <vt:lpstr>                  INTRODUCTION </vt:lpstr>
      <vt:lpstr>     SOFTWARE  REQUIREMENTS</vt:lpstr>
      <vt:lpstr>     HARDWARE REQUIREMENTS</vt:lpstr>
      <vt:lpstr>                     E R DIAGRAM</vt:lpstr>
      <vt:lpstr>             SCHEME DIAGRAM</vt:lpstr>
      <vt:lpstr>PowerPoint Presentation</vt:lpstr>
      <vt:lpstr>               ADMIN LOGIN PAGE</vt:lpstr>
      <vt:lpstr>          ADDING EMPLOYEE DETAILS</vt:lpstr>
      <vt:lpstr>                    DEPARTMENT</vt:lpstr>
      <vt:lpstr>                 PAYMENTS</vt:lpstr>
      <vt:lpstr>                     PAY SLIP</vt:lpstr>
      <vt:lpstr>                    SET SALARY</vt:lpstr>
      <vt:lpstr>                   PAYMENT HISTORY</vt:lpstr>
      <vt:lpstr>                 CONCLUSION</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BAPUJI INSTITUE OF ENGINEERING AND TECHNOLOGY   DBMS MINI PROJECT ON  “EMPLOYEE PAYROLL MANAGEMENT SYSTEM”</dc:title>
  <dc:creator>muhammedsaqeebmd@gmail.com</dc:creator>
  <cp:lastModifiedBy>Microsoft Office User</cp:lastModifiedBy>
  <cp:revision>5</cp:revision>
  <dcterms:created xsi:type="dcterms:W3CDTF">2023-01-11T13:22:27Z</dcterms:created>
  <dcterms:modified xsi:type="dcterms:W3CDTF">2024-01-18T09:41:24Z</dcterms:modified>
</cp:coreProperties>
</file>