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5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6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7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3" r:id="rId2"/>
    <p:sldMasterId id="2147483746" r:id="rId3"/>
    <p:sldMasterId id="2147483748" r:id="rId4"/>
    <p:sldMasterId id="2147483816" r:id="rId5"/>
    <p:sldMasterId id="2147483818" r:id="rId6"/>
    <p:sldMasterId id="2147483825" r:id="rId7"/>
    <p:sldMasterId id="2147483854" r:id="rId8"/>
  </p:sldMasterIdLst>
  <p:notesMasterIdLst>
    <p:notesMasterId r:id="rId24"/>
  </p:notesMasterIdLst>
  <p:sldIdLst>
    <p:sldId id="256" r:id="rId9"/>
    <p:sldId id="271" r:id="rId10"/>
    <p:sldId id="257" r:id="rId11"/>
    <p:sldId id="258" r:id="rId12"/>
    <p:sldId id="262" r:id="rId13"/>
    <p:sldId id="263" r:id="rId14"/>
    <p:sldId id="264" r:id="rId15"/>
    <p:sldId id="272" r:id="rId16"/>
    <p:sldId id="265" r:id="rId17"/>
    <p:sldId id="266" r:id="rId18"/>
    <p:sldId id="267" r:id="rId19"/>
    <p:sldId id="268" r:id="rId20"/>
    <p:sldId id="269" r:id="rId21"/>
    <p:sldId id="273" r:id="rId22"/>
    <p:sldId id="27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6C883-5150-4DBA-8061-2653FC8F714B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A301-CC99-46F9-9824-8878E001A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Fiscal year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A301-CC99-46F9-9824-8878E001AB9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9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freepik.com/" TargetMode="Externa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7232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344219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/>
          <p:nvPr/>
        </p:nvSpPr>
        <p:spPr>
          <a:xfrm rot="-5400000" flipH="1">
            <a:off x="9859551" y="3681389"/>
            <a:ext cx="3257661" cy="758308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0" name="Google Shape;610;p44"/>
          <p:cNvSpPr/>
          <p:nvPr/>
        </p:nvSpPr>
        <p:spPr>
          <a:xfrm rot="-5399497">
            <a:off x="8729410" y="2563472"/>
            <a:ext cx="6020449" cy="90445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1" name="Google Shape;611;p44"/>
          <p:cNvSpPr/>
          <p:nvPr/>
        </p:nvSpPr>
        <p:spPr>
          <a:xfrm rot="-5400440" flipH="1">
            <a:off x="8268809" y="2946989"/>
            <a:ext cx="6882276" cy="963896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2" name="Google Shape;612;p44"/>
          <p:cNvSpPr txBox="1">
            <a:spLocks noGrp="1"/>
          </p:cNvSpPr>
          <p:nvPr>
            <p:ph type="subTitle" idx="1"/>
          </p:nvPr>
        </p:nvSpPr>
        <p:spPr>
          <a:xfrm>
            <a:off x="4438588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3" name="Google Shape;613;p44"/>
          <p:cNvSpPr txBox="1">
            <a:spLocks noGrp="1"/>
          </p:cNvSpPr>
          <p:nvPr>
            <p:ph type="subTitle" idx="2"/>
          </p:nvPr>
        </p:nvSpPr>
        <p:spPr>
          <a:xfrm>
            <a:off x="4814588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4" name="Google Shape;614;p44"/>
          <p:cNvSpPr txBox="1">
            <a:spLocks noGrp="1"/>
          </p:cNvSpPr>
          <p:nvPr>
            <p:ph type="subTitle" idx="3"/>
          </p:nvPr>
        </p:nvSpPr>
        <p:spPr>
          <a:xfrm>
            <a:off x="10827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5" name="Google Shape;615;p44"/>
          <p:cNvSpPr txBox="1">
            <a:spLocks noGrp="1"/>
          </p:cNvSpPr>
          <p:nvPr>
            <p:ph type="subTitle" idx="4"/>
          </p:nvPr>
        </p:nvSpPr>
        <p:spPr>
          <a:xfrm>
            <a:off x="14587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6" name="Google Shape;616;p44"/>
          <p:cNvSpPr txBox="1">
            <a:spLocks noGrp="1"/>
          </p:cNvSpPr>
          <p:nvPr>
            <p:ph type="subTitle" idx="5"/>
          </p:nvPr>
        </p:nvSpPr>
        <p:spPr>
          <a:xfrm>
            <a:off x="4438588" y="46796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44"/>
          <p:cNvSpPr txBox="1">
            <a:spLocks noGrp="1"/>
          </p:cNvSpPr>
          <p:nvPr>
            <p:ph type="subTitle" idx="6"/>
          </p:nvPr>
        </p:nvSpPr>
        <p:spPr>
          <a:xfrm>
            <a:off x="4814588" y="51051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44"/>
          <p:cNvSpPr txBox="1">
            <a:spLocks noGrp="1"/>
          </p:cNvSpPr>
          <p:nvPr>
            <p:ph type="subTitle" idx="7"/>
          </p:nvPr>
        </p:nvSpPr>
        <p:spPr>
          <a:xfrm>
            <a:off x="1082751" y="46796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44"/>
          <p:cNvSpPr txBox="1">
            <a:spLocks noGrp="1"/>
          </p:cNvSpPr>
          <p:nvPr>
            <p:ph type="subTitle" idx="8"/>
          </p:nvPr>
        </p:nvSpPr>
        <p:spPr>
          <a:xfrm>
            <a:off x="1458751" y="51051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44"/>
          <p:cNvSpPr txBox="1">
            <a:spLocks noGrp="1"/>
          </p:cNvSpPr>
          <p:nvPr>
            <p:ph type="subTitle" idx="9"/>
          </p:nvPr>
        </p:nvSpPr>
        <p:spPr>
          <a:xfrm>
            <a:off x="779442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44"/>
          <p:cNvSpPr txBox="1">
            <a:spLocks noGrp="1"/>
          </p:cNvSpPr>
          <p:nvPr>
            <p:ph type="subTitle" idx="13"/>
          </p:nvPr>
        </p:nvSpPr>
        <p:spPr>
          <a:xfrm>
            <a:off x="817042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44"/>
          <p:cNvSpPr txBox="1">
            <a:spLocks noGrp="1"/>
          </p:cNvSpPr>
          <p:nvPr>
            <p:ph type="subTitle" idx="14"/>
          </p:nvPr>
        </p:nvSpPr>
        <p:spPr>
          <a:xfrm>
            <a:off x="7794421" y="46796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44"/>
          <p:cNvSpPr txBox="1">
            <a:spLocks noGrp="1"/>
          </p:cNvSpPr>
          <p:nvPr>
            <p:ph type="subTitle" idx="15"/>
          </p:nvPr>
        </p:nvSpPr>
        <p:spPr>
          <a:xfrm>
            <a:off x="8170421" y="51051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4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44"/>
          <p:cNvSpPr/>
          <p:nvPr/>
        </p:nvSpPr>
        <p:spPr>
          <a:xfrm>
            <a:off x="11135625" y="2251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6" name="Google Shape;626;p44"/>
          <p:cNvSpPr/>
          <p:nvPr/>
        </p:nvSpPr>
        <p:spPr>
          <a:xfrm>
            <a:off x="11152641" y="64110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7" name="Google Shape;627;p44"/>
          <p:cNvSpPr/>
          <p:nvPr/>
        </p:nvSpPr>
        <p:spPr>
          <a:xfrm rot="10800000">
            <a:off x="11353641" y="19874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8" name="Google Shape;628;p44"/>
          <p:cNvSpPr/>
          <p:nvPr/>
        </p:nvSpPr>
        <p:spPr>
          <a:xfrm>
            <a:off x="10587925" y="39963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9" name="Google Shape;629;p44"/>
          <p:cNvSpPr/>
          <p:nvPr/>
        </p:nvSpPr>
        <p:spPr>
          <a:xfrm rot="5400000">
            <a:off x="-2053099" y="1426572"/>
            <a:ext cx="4448705" cy="80796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0" name="Google Shape;630;p44"/>
          <p:cNvSpPr/>
          <p:nvPr/>
        </p:nvSpPr>
        <p:spPr>
          <a:xfrm rot="6392579" flipH="1">
            <a:off x="-2782127" y="452280"/>
            <a:ext cx="5477900" cy="1500704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1" name="Google Shape;631;p44"/>
          <p:cNvSpPr/>
          <p:nvPr/>
        </p:nvSpPr>
        <p:spPr>
          <a:xfrm rot="5980549">
            <a:off x="-3167587" y="670442"/>
            <a:ext cx="6454173" cy="151284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2" name="Google Shape;632;p44"/>
          <p:cNvSpPr/>
          <p:nvPr/>
        </p:nvSpPr>
        <p:spPr>
          <a:xfrm rot="10800000">
            <a:off x="153851" y="279730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3" name="Google Shape;633;p44"/>
          <p:cNvSpPr/>
          <p:nvPr/>
        </p:nvSpPr>
        <p:spPr>
          <a:xfrm rot="10800000">
            <a:off x="481700" y="56275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4" name="Google Shape;634;p44"/>
          <p:cNvSpPr/>
          <p:nvPr/>
        </p:nvSpPr>
        <p:spPr>
          <a:xfrm>
            <a:off x="444033" y="192133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5" name="Google Shape;635;p44"/>
          <p:cNvSpPr/>
          <p:nvPr/>
        </p:nvSpPr>
        <p:spPr>
          <a:xfrm rot="10800000">
            <a:off x="2124817" y="-44082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015425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Title and five columns 1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5"/>
          <p:cNvSpPr txBox="1">
            <a:spLocks noGrp="1"/>
          </p:cNvSpPr>
          <p:nvPr>
            <p:ph type="title"/>
          </p:nvPr>
        </p:nvSpPr>
        <p:spPr>
          <a:xfrm>
            <a:off x="1465251" y="16759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8" name="Google Shape;638;p45"/>
          <p:cNvSpPr txBox="1">
            <a:spLocks noGrp="1"/>
          </p:cNvSpPr>
          <p:nvPr>
            <p:ph type="subTitle" idx="1"/>
          </p:nvPr>
        </p:nvSpPr>
        <p:spPr>
          <a:xfrm>
            <a:off x="1465251" y="20987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9" name="Google Shape;639;p45"/>
          <p:cNvSpPr txBox="1">
            <a:spLocks noGrp="1"/>
          </p:cNvSpPr>
          <p:nvPr>
            <p:ph type="title" idx="2"/>
          </p:nvPr>
        </p:nvSpPr>
        <p:spPr>
          <a:xfrm>
            <a:off x="8001951" y="16759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0" name="Google Shape;640;p45"/>
          <p:cNvSpPr txBox="1">
            <a:spLocks noGrp="1"/>
          </p:cNvSpPr>
          <p:nvPr>
            <p:ph type="subTitle" idx="3"/>
          </p:nvPr>
        </p:nvSpPr>
        <p:spPr>
          <a:xfrm>
            <a:off x="8001951" y="20987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45"/>
          <p:cNvSpPr txBox="1">
            <a:spLocks noGrp="1"/>
          </p:cNvSpPr>
          <p:nvPr>
            <p:ph type="title" idx="4"/>
          </p:nvPr>
        </p:nvSpPr>
        <p:spPr>
          <a:xfrm>
            <a:off x="1493651" y="45376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45"/>
          <p:cNvSpPr txBox="1">
            <a:spLocks noGrp="1"/>
          </p:cNvSpPr>
          <p:nvPr>
            <p:ph type="subTitle" idx="5"/>
          </p:nvPr>
        </p:nvSpPr>
        <p:spPr>
          <a:xfrm>
            <a:off x="1493651" y="49604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3" name="Google Shape;643;p45"/>
          <p:cNvSpPr txBox="1">
            <a:spLocks noGrp="1"/>
          </p:cNvSpPr>
          <p:nvPr>
            <p:ph type="title" idx="6"/>
          </p:nvPr>
        </p:nvSpPr>
        <p:spPr>
          <a:xfrm>
            <a:off x="8030351" y="45376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4" name="Google Shape;644;p45"/>
          <p:cNvSpPr txBox="1">
            <a:spLocks noGrp="1"/>
          </p:cNvSpPr>
          <p:nvPr>
            <p:ph type="subTitle" idx="7"/>
          </p:nvPr>
        </p:nvSpPr>
        <p:spPr>
          <a:xfrm>
            <a:off x="8030351" y="49604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5" name="Google Shape;645;p45"/>
          <p:cNvSpPr txBox="1">
            <a:spLocks noGrp="1"/>
          </p:cNvSpPr>
          <p:nvPr>
            <p:ph type="title" idx="8"/>
          </p:nvPr>
        </p:nvSpPr>
        <p:spPr>
          <a:xfrm>
            <a:off x="4733600" y="3106751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subTitle" idx="9"/>
          </p:nvPr>
        </p:nvSpPr>
        <p:spPr>
          <a:xfrm>
            <a:off x="4733600" y="352964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7" name="Google Shape;647;p45"/>
          <p:cNvSpPr/>
          <p:nvPr/>
        </p:nvSpPr>
        <p:spPr>
          <a:xfrm rot="-1518785" flipH="1">
            <a:off x="144295" y="-18181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8" name="Google Shape;648;p45"/>
          <p:cNvSpPr/>
          <p:nvPr/>
        </p:nvSpPr>
        <p:spPr>
          <a:xfrm rot="-1519228" flipH="1">
            <a:off x="-669836" y="-955150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9" name="Google Shape;649;p45"/>
          <p:cNvSpPr/>
          <p:nvPr/>
        </p:nvSpPr>
        <p:spPr>
          <a:xfrm rot="-1518617">
            <a:off x="-1304856" y="-844822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0" name="Google Shape;650;p45"/>
          <p:cNvSpPr/>
          <p:nvPr/>
        </p:nvSpPr>
        <p:spPr>
          <a:xfrm>
            <a:off x="-970244" y="5473868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1" name="Google Shape;651;p45"/>
          <p:cNvSpPr/>
          <p:nvPr/>
        </p:nvSpPr>
        <p:spPr>
          <a:xfrm rot="1432117" flipH="1">
            <a:off x="-1325510" y="5767891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2" name="Google Shape;652;p45"/>
          <p:cNvSpPr/>
          <p:nvPr/>
        </p:nvSpPr>
        <p:spPr>
          <a:xfrm rot="855778">
            <a:off x="-2040618" y="561188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3" name="Google Shape;653;p45"/>
          <p:cNvSpPr txBox="1">
            <a:spLocks noGrp="1"/>
          </p:cNvSpPr>
          <p:nvPr>
            <p:ph type="title" idx="13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4" name="Google Shape;654;p45"/>
          <p:cNvSpPr/>
          <p:nvPr/>
        </p:nvSpPr>
        <p:spPr>
          <a:xfrm rot="5400000">
            <a:off x="3558459" y="203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5" name="Google Shape;655;p45"/>
          <p:cNvSpPr/>
          <p:nvPr/>
        </p:nvSpPr>
        <p:spPr>
          <a:xfrm rot="5400000">
            <a:off x="1342108" y="5956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6" name="Google Shape;656;p45"/>
          <p:cNvSpPr/>
          <p:nvPr/>
        </p:nvSpPr>
        <p:spPr>
          <a:xfrm rot="-5400000">
            <a:off x="2682692" y="-2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7" name="Google Shape;657;p45"/>
          <p:cNvSpPr/>
          <p:nvPr/>
        </p:nvSpPr>
        <p:spPr>
          <a:xfrm rot="5400000">
            <a:off x="467159" y="5109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074917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0" name="Google Shape;660;p46"/>
          <p:cNvSpPr txBox="1">
            <a:spLocks noGrp="1"/>
          </p:cNvSpPr>
          <p:nvPr>
            <p:ph type="title" idx="2"/>
          </p:nvPr>
        </p:nvSpPr>
        <p:spPr>
          <a:xfrm>
            <a:off x="1321167" y="20406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1" name="Google Shape;661;p46"/>
          <p:cNvSpPr txBox="1">
            <a:spLocks noGrp="1"/>
          </p:cNvSpPr>
          <p:nvPr>
            <p:ph type="subTitle" idx="1"/>
          </p:nvPr>
        </p:nvSpPr>
        <p:spPr>
          <a:xfrm>
            <a:off x="1321167" y="26454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2" name="Google Shape;662;p46"/>
          <p:cNvSpPr txBox="1">
            <a:spLocks noGrp="1"/>
          </p:cNvSpPr>
          <p:nvPr>
            <p:ph type="title" idx="3"/>
          </p:nvPr>
        </p:nvSpPr>
        <p:spPr>
          <a:xfrm>
            <a:off x="3030367" y="39518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3" name="Google Shape;663;p46"/>
          <p:cNvSpPr txBox="1">
            <a:spLocks noGrp="1"/>
          </p:cNvSpPr>
          <p:nvPr>
            <p:ph type="subTitle" idx="4"/>
          </p:nvPr>
        </p:nvSpPr>
        <p:spPr>
          <a:xfrm>
            <a:off x="3030367" y="45566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4" name="Google Shape;664;p46"/>
          <p:cNvSpPr txBox="1">
            <a:spLocks noGrp="1"/>
          </p:cNvSpPr>
          <p:nvPr>
            <p:ph type="title" idx="5"/>
          </p:nvPr>
        </p:nvSpPr>
        <p:spPr>
          <a:xfrm>
            <a:off x="8158033" y="20406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5" name="Google Shape;665;p46"/>
          <p:cNvSpPr txBox="1">
            <a:spLocks noGrp="1"/>
          </p:cNvSpPr>
          <p:nvPr>
            <p:ph type="subTitle" idx="6"/>
          </p:nvPr>
        </p:nvSpPr>
        <p:spPr>
          <a:xfrm>
            <a:off x="8158033" y="26454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6" name="Google Shape;666;p46"/>
          <p:cNvSpPr txBox="1">
            <a:spLocks noGrp="1"/>
          </p:cNvSpPr>
          <p:nvPr>
            <p:ph type="title" idx="7"/>
          </p:nvPr>
        </p:nvSpPr>
        <p:spPr>
          <a:xfrm>
            <a:off x="6448800" y="39518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7" name="Google Shape;667;p46"/>
          <p:cNvSpPr txBox="1">
            <a:spLocks noGrp="1"/>
          </p:cNvSpPr>
          <p:nvPr>
            <p:ph type="subTitle" idx="8"/>
          </p:nvPr>
        </p:nvSpPr>
        <p:spPr>
          <a:xfrm>
            <a:off x="6448800" y="45566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8" name="Google Shape;668;p46"/>
          <p:cNvSpPr txBox="1">
            <a:spLocks noGrp="1"/>
          </p:cNvSpPr>
          <p:nvPr>
            <p:ph type="title" idx="9"/>
          </p:nvPr>
        </p:nvSpPr>
        <p:spPr>
          <a:xfrm>
            <a:off x="4739567" y="2040600"/>
            <a:ext cx="27128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9" name="Google Shape;669;p46"/>
          <p:cNvSpPr txBox="1">
            <a:spLocks noGrp="1"/>
          </p:cNvSpPr>
          <p:nvPr>
            <p:ph type="subTitle" idx="13"/>
          </p:nvPr>
        </p:nvSpPr>
        <p:spPr>
          <a:xfrm>
            <a:off x="4739567" y="2645400"/>
            <a:ext cx="2712800" cy="8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46"/>
          <p:cNvSpPr/>
          <p:nvPr/>
        </p:nvSpPr>
        <p:spPr>
          <a:xfrm>
            <a:off x="-819719" y="5413205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1" name="Google Shape;671;p46"/>
          <p:cNvSpPr/>
          <p:nvPr/>
        </p:nvSpPr>
        <p:spPr>
          <a:xfrm rot="1432117" flipH="1">
            <a:off x="-1174986" y="5707227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2" name="Google Shape;672;p46"/>
          <p:cNvSpPr/>
          <p:nvPr/>
        </p:nvSpPr>
        <p:spPr>
          <a:xfrm rot="855778">
            <a:off x="-1890094" y="5551225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3" name="Google Shape;673;p46"/>
          <p:cNvSpPr/>
          <p:nvPr/>
        </p:nvSpPr>
        <p:spPr>
          <a:xfrm rot="5027361" flipH="1">
            <a:off x="11465099" y="5389462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4" name="Google Shape;674;p46"/>
          <p:cNvSpPr/>
          <p:nvPr/>
        </p:nvSpPr>
        <p:spPr>
          <a:xfrm rot="10093095" flipH="1">
            <a:off x="9360036" y="5931063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5" name="Google Shape;675;p46"/>
          <p:cNvSpPr/>
          <p:nvPr/>
        </p:nvSpPr>
        <p:spPr>
          <a:xfrm rot="10800000" flipH="1">
            <a:off x="9360094" y="5806646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6" name="Google Shape;676;p46"/>
          <p:cNvSpPr/>
          <p:nvPr/>
        </p:nvSpPr>
        <p:spPr>
          <a:xfrm rot="5400000">
            <a:off x="11458775" y="5663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7" name="Google Shape;677;p46"/>
          <p:cNvSpPr/>
          <p:nvPr/>
        </p:nvSpPr>
        <p:spPr>
          <a:xfrm rot="5400000">
            <a:off x="1081125" y="57649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8" name="Google Shape;678;p46"/>
          <p:cNvSpPr/>
          <p:nvPr/>
        </p:nvSpPr>
        <p:spPr>
          <a:xfrm rot="-5400000">
            <a:off x="10583008" y="5460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9" name="Google Shape;679;p46"/>
          <p:cNvSpPr/>
          <p:nvPr/>
        </p:nvSpPr>
        <p:spPr>
          <a:xfrm rot="5400000">
            <a:off x="206175" y="49186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0957346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7"/>
          <p:cNvSpPr txBox="1">
            <a:spLocks noGrp="1"/>
          </p:cNvSpPr>
          <p:nvPr>
            <p:ph type="title"/>
          </p:nvPr>
        </p:nvSpPr>
        <p:spPr>
          <a:xfrm>
            <a:off x="2057800" y="484367"/>
            <a:ext cx="80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2" name="Google Shape;682;p47"/>
          <p:cNvSpPr txBox="1">
            <a:spLocks noGrp="1"/>
          </p:cNvSpPr>
          <p:nvPr>
            <p:ph type="subTitle" idx="1"/>
          </p:nvPr>
        </p:nvSpPr>
        <p:spPr>
          <a:xfrm>
            <a:off x="6500843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3" name="Google Shape;683;p47"/>
          <p:cNvSpPr txBox="1">
            <a:spLocks noGrp="1"/>
          </p:cNvSpPr>
          <p:nvPr>
            <p:ph type="subTitle" idx="2"/>
          </p:nvPr>
        </p:nvSpPr>
        <p:spPr>
          <a:xfrm>
            <a:off x="68767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4" name="Google Shape;684;p47"/>
          <p:cNvSpPr txBox="1">
            <a:spLocks noGrp="1"/>
          </p:cNvSpPr>
          <p:nvPr>
            <p:ph type="subTitle" idx="3"/>
          </p:nvPr>
        </p:nvSpPr>
        <p:spPr>
          <a:xfrm>
            <a:off x="23763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47"/>
          <p:cNvSpPr txBox="1">
            <a:spLocks noGrp="1"/>
          </p:cNvSpPr>
          <p:nvPr>
            <p:ph type="subTitle" idx="4"/>
          </p:nvPr>
        </p:nvSpPr>
        <p:spPr>
          <a:xfrm>
            <a:off x="2752500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6" name="Google Shape;686;p47"/>
          <p:cNvSpPr txBox="1">
            <a:spLocks noGrp="1"/>
          </p:cNvSpPr>
          <p:nvPr>
            <p:ph type="subTitle" idx="5"/>
          </p:nvPr>
        </p:nvSpPr>
        <p:spPr>
          <a:xfrm>
            <a:off x="6500800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47"/>
          <p:cNvSpPr txBox="1">
            <a:spLocks noGrp="1"/>
          </p:cNvSpPr>
          <p:nvPr>
            <p:ph type="subTitle" idx="6"/>
          </p:nvPr>
        </p:nvSpPr>
        <p:spPr>
          <a:xfrm>
            <a:off x="687675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8" name="Google Shape;688;p47"/>
          <p:cNvSpPr txBox="1">
            <a:spLocks noGrp="1"/>
          </p:cNvSpPr>
          <p:nvPr>
            <p:ph type="subTitle" idx="7"/>
          </p:nvPr>
        </p:nvSpPr>
        <p:spPr>
          <a:xfrm>
            <a:off x="237635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47"/>
          <p:cNvSpPr txBox="1">
            <a:spLocks noGrp="1"/>
          </p:cNvSpPr>
          <p:nvPr>
            <p:ph type="subTitle" idx="8"/>
          </p:nvPr>
        </p:nvSpPr>
        <p:spPr>
          <a:xfrm>
            <a:off x="2752500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0" name="Google Shape;690;p47"/>
          <p:cNvSpPr/>
          <p:nvPr/>
        </p:nvSpPr>
        <p:spPr>
          <a:xfrm rot="-5400000" flipH="1">
            <a:off x="-4129329" y="292282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1" name="Google Shape;691;p47"/>
          <p:cNvSpPr/>
          <p:nvPr/>
        </p:nvSpPr>
        <p:spPr>
          <a:xfrm rot="5400000">
            <a:off x="-2561733" y="4131251"/>
            <a:ext cx="5695767" cy="156993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2" name="Google Shape;692;p47"/>
          <p:cNvSpPr/>
          <p:nvPr/>
        </p:nvSpPr>
        <p:spPr>
          <a:xfrm rot="147" flipH="1">
            <a:off x="-535861" y="4240130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3" name="Google Shape;693;p47"/>
          <p:cNvSpPr/>
          <p:nvPr/>
        </p:nvSpPr>
        <p:spPr>
          <a:xfrm rot="-5400000" flipH="1">
            <a:off x="1119281" y="515275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4" name="Google Shape;694;p47"/>
          <p:cNvSpPr/>
          <p:nvPr/>
        </p:nvSpPr>
        <p:spPr>
          <a:xfrm rot="-5400000" flipH="1">
            <a:off x="502015" y="144665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5" name="Google Shape;695;p47"/>
          <p:cNvSpPr/>
          <p:nvPr/>
        </p:nvSpPr>
        <p:spPr>
          <a:xfrm rot="-5400000" flipH="1">
            <a:off x="1265315" y="230785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6" name="Google Shape;696;p47"/>
          <p:cNvSpPr/>
          <p:nvPr/>
        </p:nvSpPr>
        <p:spPr>
          <a:xfrm rot="5400000" flipH="1">
            <a:off x="7107590" y="292282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7" name="Google Shape;697;p47"/>
          <p:cNvSpPr/>
          <p:nvPr/>
        </p:nvSpPr>
        <p:spPr>
          <a:xfrm rot="-5400000">
            <a:off x="9030987" y="1317811"/>
            <a:ext cx="5695767" cy="1569933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8" name="Google Shape;698;p47"/>
          <p:cNvSpPr/>
          <p:nvPr/>
        </p:nvSpPr>
        <p:spPr>
          <a:xfrm rot="-10799853" flipH="1">
            <a:off x="10827763" y="-12933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9" name="Google Shape;699;p47"/>
          <p:cNvSpPr/>
          <p:nvPr/>
        </p:nvSpPr>
        <p:spPr>
          <a:xfrm rot="5400000" flipH="1">
            <a:off x="10473439" y="68250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0" name="Google Shape;700;p47"/>
          <p:cNvSpPr/>
          <p:nvPr/>
        </p:nvSpPr>
        <p:spPr>
          <a:xfrm rot="5400000" flipH="1">
            <a:off x="10827739" y="164824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1" name="Google Shape;701;p47"/>
          <p:cNvSpPr/>
          <p:nvPr/>
        </p:nvSpPr>
        <p:spPr>
          <a:xfrm rot="5400000" flipH="1">
            <a:off x="11445005" y="535434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2" name="Google Shape;702;p47"/>
          <p:cNvSpPr/>
          <p:nvPr/>
        </p:nvSpPr>
        <p:spPr>
          <a:xfrm rot="5400000" flipH="1">
            <a:off x="10768505" y="457954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3" name="Google Shape;703;p47"/>
          <p:cNvSpPr/>
          <p:nvPr/>
        </p:nvSpPr>
        <p:spPr>
          <a:xfrm rot="-5400000" flipH="1">
            <a:off x="1560381" y="620488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1933886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>
            <a:spLocks noGrp="1"/>
          </p:cNvSpPr>
          <p:nvPr>
            <p:ph type="title"/>
          </p:nvPr>
        </p:nvSpPr>
        <p:spPr>
          <a:xfrm flipH="1">
            <a:off x="1278669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6" name="Google Shape;706;p48"/>
          <p:cNvSpPr txBox="1">
            <a:spLocks noGrp="1"/>
          </p:cNvSpPr>
          <p:nvPr>
            <p:ph type="subTitle" idx="1"/>
          </p:nvPr>
        </p:nvSpPr>
        <p:spPr>
          <a:xfrm flipH="1">
            <a:off x="1278787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7" name="Google Shape;707;p48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8" name="Google Shape;708;p48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9" name="Google Shape;709;p48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0" name="Google Shape;710;p48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1" name="Google Shape;711;p48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2" name="Google Shape;712;p48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3" name="Google Shape;713;p48"/>
          <p:cNvSpPr/>
          <p:nvPr/>
        </p:nvSpPr>
        <p:spPr>
          <a:xfrm rot="-10667561">
            <a:off x="407828" y="5858447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4" name="Google Shape;714;p48"/>
          <p:cNvSpPr/>
          <p:nvPr/>
        </p:nvSpPr>
        <p:spPr>
          <a:xfrm rot="10800000">
            <a:off x="536613" y="5734796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5" name="Google Shape;715;p48"/>
          <p:cNvSpPr/>
          <p:nvPr/>
        </p:nvSpPr>
        <p:spPr>
          <a:xfrm>
            <a:off x="-362816" y="5542150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6" name="Google Shape;716;p48"/>
          <p:cNvSpPr/>
          <p:nvPr/>
        </p:nvSpPr>
        <p:spPr>
          <a:xfrm>
            <a:off x="536601" y="526626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7" name="Google Shape;717;p48"/>
          <p:cNvSpPr/>
          <p:nvPr/>
        </p:nvSpPr>
        <p:spPr>
          <a:xfrm>
            <a:off x="1537401" y="585083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8" name="Google Shape;718;p48"/>
          <p:cNvSpPr/>
          <p:nvPr/>
        </p:nvSpPr>
        <p:spPr>
          <a:xfrm>
            <a:off x="3813001" y="63132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9" name="Google Shape;719;p48"/>
          <p:cNvSpPr/>
          <p:nvPr/>
        </p:nvSpPr>
        <p:spPr>
          <a:xfrm>
            <a:off x="6995568" y="642436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0" name="Google Shape;720;p48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947664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>
            <a:spLocks noGrp="1"/>
          </p:cNvSpPr>
          <p:nvPr>
            <p:ph type="title"/>
          </p:nvPr>
        </p:nvSpPr>
        <p:spPr>
          <a:xfrm flipH="1">
            <a:off x="1375233" y="1779075"/>
            <a:ext cx="4268000" cy="1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3" name="Google Shape;723;p49"/>
          <p:cNvSpPr txBox="1">
            <a:spLocks noGrp="1"/>
          </p:cNvSpPr>
          <p:nvPr>
            <p:ph type="subTitle" idx="1"/>
          </p:nvPr>
        </p:nvSpPr>
        <p:spPr>
          <a:xfrm flipH="1">
            <a:off x="1616024" y="3725725"/>
            <a:ext cx="40272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4" name="Google Shape;724;p49"/>
          <p:cNvSpPr/>
          <p:nvPr/>
        </p:nvSpPr>
        <p:spPr>
          <a:xfrm>
            <a:off x="0" y="0"/>
            <a:ext cx="593200" cy="5932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5" name="Google Shape;725;p49"/>
          <p:cNvSpPr/>
          <p:nvPr/>
        </p:nvSpPr>
        <p:spPr>
          <a:xfrm rot="-9281215">
            <a:off x="220401" y="5604975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6" name="Google Shape;726;p49"/>
          <p:cNvSpPr/>
          <p:nvPr/>
        </p:nvSpPr>
        <p:spPr>
          <a:xfrm rot="-9280772">
            <a:off x="-593729" y="5862083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7" name="Google Shape;727;p49"/>
          <p:cNvSpPr/>
          <p:nvPr/>
        </p:nvSpPr>
        <p:spPr>
          <a:xfrm rot="-9281383" flipH="1">
            <a:off x="-1228749" y="5198448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8" name="Google Shape;728;p49"/>
          <p:cNvSpPr/>
          <p:nvPr/>
        </p:nvSpPr>
        <p:spPr>
          <a:xfrm rot="10800000" flipH="1">
            <a:off x="-894137" y="10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9" name="Google Shape;729;p49"/>
          <p:cNvSpPr/>
          <p:nvPr/>
        </p:nvSpPr>
        <p:spPr>
          <a:xfrm rot="9367883">
            <a:off x="-1249403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0" name="Google Shape;730;p49"/>
          <p:cNvSpPr/>
          <p:nvPr/>
        </p:nvSpPr>
        <p:spPr>
          <a:xfrm rot="-1518617">
            <a:off x="-1323756" y="-1160355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1" name="Google Shape;731;p49"/>
          <p:cNvSpPr/>
          <p:nvPr/>
        </p:nvSpPr>
        <p:spPr>
          <a:xfrm rot="5400000">
            <a:off x="1629241" y="1300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2" name="Google Shape;732;p49"/>
          <p:cNvSpPr/>
          <p:nvPr/>
        </p:nvSpPr>
        <p:spPr>
          <a:xfrm rot="5400000">
            <a:off x="2936259" y="61284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3" name="Google Shape;733;p49"/>
          <p:cNvSpPr/>
          <p:nvPr/>
        </p:nvSpPr>
        <p:spPr>
          <a:xfrm rot="-5400000">
            <a:off x="753475" y="1096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4" name="Google Shape;734;p49"/>
          <p:cNvSpPr/>
          <p:nvPr/>
        </p:nvSpPr>
        <p:spPr>
          <a:xfrm rot="5400000">
            <a:off x="2061308" y="52821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0978662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0"/>
          <p:cNvSpPr txBox="1">
            <a:spLocks noGrp="1"/>
          </p:cNvSpPr>
          <p:nvPr>
            <p:ph type="title"/>
          </p:nvPr>
        </p:nvSpPr>
        <p:spPr>
          <a:xfrm>
            <a:off x="5671733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7" name="Google Shape;737;p50"/>
          <p:cNvSpPr txBox="1">
            <a:spLocks noGrp="1"/>
          </p:cNvSpPr>
          <p:nvPr>
            <p:ph type="subTitle" idx="1"/>
          </p:nvPr>
        </p:nvSpPr>
        <p:spPr>
          <a:xfrm>
            <a:off x="6914816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8" name="Google Shape;738;p50"/>
          <p:cNvSpPr/>
          <p:nvPr/>
        </p:nvSpPr>
        <p:spPr>
          <a:xfrm rot="10800000">
            <a:off x="5250017" y="5881165"/>
            <a:ext cx="5249311" cy="97703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9" name="Google Shape;739;p50"/>
          <p:cNvSpPr/>
          <p:nvPr/>
        </p:nvSpPr>
        <p:spPr>
          <a:xfrm flipH="1">
            <a:off x="5252850" y="132"/>
            <a:ext cx="6835569" cy="1727905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0" name="Google Shape;740;p50"/>
          <p:cNvSpPr/>
          <p:nvPr/>
        </p:nvSpPr>
        <p:spPr>
          <a:xfrm rot="10800000" flipH="1">
            <a:off x="6293352" y="5522235"/>
            <a:ext cx="7646707" cy="1335963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1" name="Google Shape;741;p50"/>
          <p:cNvSpPr/>
          <p:nvPr/>
        </p:nvSpPr>
        <p:spPr>
          <a:xfrm rot="10800000" flipH="1">
            <a:off x="6684612" y="273"/>
            <a:ext cx="5507776" cy="196378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2" name="Google Shape;742;p50"/>
          <p:cNvSpPr/>
          <p:nvPr/>
        </p:nvSpPr>
        <p:spPr>
          <a:xfrm rot="10800000">
            <a:off x="7505048" y="653"/>
            <a:ext cx="4686864" cy="196354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3" name="Google Shape;743;p50"/>
          <p:cNvSpPr/>
          <p:nvPr/>
        </p:nvSpPr>
        <p:spPr>
          <a:xfrm rot="10800000">
            <a:off x="6960777" y="5684627"/>
            <a:ext cx="5249473" cy="117357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4" name="Google Shape;744;p50"/>
          <p:cNvSpPr/>
          <p:nvPr/>
        </p:nvSpPr>
        <p:spPr>
          <a:xfrm rot="5400000">
            <a:off x="8703808" y="597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5" name="Google Shape;745;p50"/>
          <p:cNvSpPr/>
          <p:nvPr/>
        </p:nvSpPr>
        <p:spPr>
          <a:xfrm rot="5400000">
            <a:off x="7373625" y="12603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6" name="Google Shape;746;p50"/>
          <p:cNvSpPr/>
          <p:nvPr/>
        </p:nvSpPr>
        <p:spPr>
          <a:xfrm rot="-5400000">
            <a:off x="7828041" y="57741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7" name="Google Shape;747;p50"/>
          <p:cNvSpPr/>
          <p:nvPr/>
        </p:nvSpPr>
        <p:spPr>
          <a:xfrm rot="5400000">
            <a:off x="6498675" y="4139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4996732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>
            <a:spLocks noGrp="1"/>
          </p:cNvSpPr>
          <p:nvPr>
            <p:ph type="title"/>
          </p:nvPr>
        </p:nvSpPr>
        <p:spPr>
          <a:xfrm flipH="1">
            <a:off x="1278669" y="2692967"/>
            <a:ext cx="52416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0" name="Google Shape;750;p51"/>
          <p:cNvSpPr txBox="1">
            <a:spLocks noGrp="1"/>
          </p:cNvSpPr>
          <p:nvPr>
            <p:ph type="subTitle" idx="1"/>
          </p:nvPr>
        </p:nvSpPr>
        <p:spPr>
          <a:xfrm flipH="1">
            <a:off x="1278787" y="3421033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20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1" name="Google Shape;751;p51"/>
          <p:cNvSpPr/>
          <p:nvPr/>
        </p:nvSpPr>
        <p:spPr>
          <a:xfrm rot="-5911893" flipH="1">
            <a:off x="416701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2" name="Google Shape;752;p51"/>
          <p:cNvSpPr/>
          <p:nvPr/>
        </p:nvSpPr>
        <p:spPr>
          <a:xfrm rot="-515846" flipH="1">
            <a:off x="-5333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3" name="Google Shape;753;p51"/>
          <p:cNvSpPr/>
          <p:nvPr/>
        </p:nvSpPr>
        <p:spPr>
          <a:xfrm flipH="1">
            <a:off x="-5640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4" name="Google Shape;754;p51"/>
          <p:cNvSpPr/>
          <p:nvPr/>
        </p:nvSpPr>
        <p:spPr>
          <a:xfrm>
            <a:off x="-367163" y="5518385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5" name="Google Shape;755;p51"/>
          <p:cNvSpPr/>
          <p:nvPr/>
        </p:nvSpPr>
        <p:spPr>
          <a:xfrm rot="1067063" flipH="1">
            <a:off x="-742072" y="5759039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6" name="Google Shape;756;p51"/>
          <p:cNvSpPr/>
          <p:nvPr/>
        </p:nvSpPr>
        <p:spPr>
          <a:xfrm rot="626416">
            <a:off x="-1795646" y="5634892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7" name="Google Shape;757;p51"/>
          <p:cNvSpPr/>
          <p:nvPr/>
        </p:nvSpPr>
        <p:spPr>
          <a:xfrm rot="5400000">
            <a:off x="2766492" y="58020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8" name="Google Shape;758;p51"/>
          <p:cNvSpPr/>
          <p:nvPr/>
        </p:nvSpPr>
        <p:spPr>
          <a:xfrm rot="1364436">
            <a:off x="2777028" y="717890"/>
            <a:ext cx="131416" cy="13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9" name="Google Shape;759;p51"/>
          <p:cNvSpPr/>
          <p:nvPr/>
        </p:nvSpPr>
        <p:spPr>
          <a:xfrm rot="-5400000">
            <a:off x="1890725" y="5598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0" name="Google Shape;760;p51"/>
          <p:cNvSpPr/>
          <p:nvPr/>
        </p:nvSpPr>
        <p:spPr>
          <a:xfrm rot="1359618">
            <a:off x="1671890" y="1131690"/>
            <a:ext cx="218031" cy="21803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784206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3" name="Google Shape;763;p52"/>
          <p:cNvSpPr txBox="1">
            <a:spLocks noGrp="1"/>
          </p:cNvSpPr>
          <p:nvPr>
            <p:ph type="subTitle" idx="1"/>
          </p:nvPr>
        </p:nvSpPr>
        <p:spPr>
          <a:xfrm>
            <a:off x="6846567" y="2363367"/>
            <a:ext cx="4300000" cy="3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4" name="Google Shape;764;p52"/>
          <p:cNvSpPr/>
          <p:nvPr/>
        </p:nvSpPr>
        <p:spPr>
          <a:xfrm rot="10800000" flipH="1">
            <a:off x="-525579" y="-63415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5" name="Google Shape;765;p52"/>
          <p:cNvSpPr/>
          <p:nvPr/>
        </p:nvSpPr>
        <p:spPr>
          <a:xfrm rot="9367883">
            <a:off x="-880845" y="-59898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6" name="Google Shape;766;p52"/>
          <p:cNvSpPr/>
          <p:nvPr/>
        </p:nvSpPr>
        <p:spPr>
          <a:xfrm rot="9944222" flipH="1">
            <a:off x="-1595952" y="-541118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7" name="Google Shape;767;p52"/>
          <p:cNvSpPr/>
          <p:nvPr/>
        </p:nvSpPr>
        <p:spPr>
          <a:xfrm rot="3327864">
            <a:off x="3630962" y="335883"/>
            <a:ext cx="218021" cy="21802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8" name="Google Shape;768;p52"/>
          <p:cNvSpPr/>
          <p:nvPr/>
        </p:nvSpPr>
        <p:spPr>
          <a:xfrm rot="3326249">
            <a:off x="2054231" y="1281810"/>
            <a:ext cx="131147" cy="1317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9" name="Google Shape;769;p52"/>
          <p:cNvSpPr/>
          <p:nvPr/>
        </p:nvSpPr>
        <p:spPr>
          <a:xfrm rot="-7473751">
            <a:off x="2777815" y="697639"/>
            <a:ext cx="131147" cy="1317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0" name="Google Shape;770;p52"/>
          <p:cNvSpPr/>
          <p:nvPr/>
        </p:nvSpPr>
        <p:spPr>
          <a:xfrm rot="3327864">
            <a:off x="870215" y="1049458"/>
            <a:ext cx="218021" cy="21802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250974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4" name="Google Shape;774;p53"/>
          <p:cNvSpPr/>
          <p:nvPr/>
        </p:nvSpPr>
        <p:spPr>
          <a:xfrm>
            <a:off x="1373634" y="5280236"/>
            <a:ext cx="9445233" cy="1577729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5816666"/>
            <a:ext cx="12192468" cy="104280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6" name="Google Shape;776;p53"/>
          <p:cNvSpPr/>
          <p:nvPr/>
        </p:nvSpPr>
        <p:spPr>
          <a:xfrm rot="6479671">
            <a:off x="7274120" y="-1905314"/>
            <a:ext cx="2003465" cy="468113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7" name="Google Shape;777;p53"/>
          <p:cNvSpPr/>
          <p:nvPr/>
        </p:nvSpPr>
        <p:spPr>
          <a:xfrm>
            <a:off x="1" y="-223233"/>
            <a:ext cx="12192468" cy="1108664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8" name="Google Shape;778;p53"/>
          <p:cNvSpPr/>
          <p:nvPr/>
        </p:nvSpPr>
        <p:spPr>
          <a:xfrm>
            <a:off x="0" y="-223233"/>
            <a:ext cx="12192104" cy="121577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9" name="Google Shape;779;p53"/>
          <p:cNvSpPr/>
          <p:nvPr/>
        </p:nvSpPr>
        <p:spPr>
          <a:xfrm>
            <a:off x="1" y="5889248"/>
            <a:ext cx="12191587" cy="96920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0" name="Google Shape;780;p53"/>
          <p:cNvSpPr/>
          <p:nvPr/>
        </p:nvSpPr>
        <p:spPr>
          <a:xfrm rot="5400000">
            <a:off x="10969041" y="5671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1" name="Google Shape;781;p53"/>
          <p:cNvSpPr/>
          <p:nvPr/>
        </p:nvSpPr>
        <p:spPr>
          <a:xfrm rot="5400000">
            <a:off x="3701292" y="5834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8709075" y="5539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3" name="Google Shape;783;p53"/>
          <p:cNvSpPr/>
          <p:nvPr/>
        </p:nvSpPr>
        <p:spPr>
          <a:xfrm rot="5400000">
            <a:off x="561308" y="521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4" name="Google Shape;784;p53"/>
          <p:cNvSpPr/>
          <p:nvPr/>
        </p:nvSpPr>
        <p:spPr>
          <a:xfrm rot="5400000">
            <a:off x="9644275" y="1088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5" name="Google Shape;785;p53"/>
          <p:cNvSpPr/>
          <p:nvPr/>
        </p:nvSpPr>
        <p:spPr>
          <a:xfrm rot="5400000">
            <a:off x="7841359" y="9553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6" name="Google Shape;786;p53"/>
          <p:cNvSpPr/>
          <p:nvPr/>
        </p:nvSpPr>
        <p:spPr>
          <a:xfrm rot="5400000">
            <a:off x="3362108" y="885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3037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3557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"/>
          <p:cNvSpPr/>
          <p:nvPr/>
        </p:nvSpPr>
        <p:spPr>
          <a:xfrm rot="10800000">
            <a:off x="9734634" y="8473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9" name="Google Shape;789;p54"/>
          <p:cNvSpPr/>
          <p:nvPr/>
        </p:nvSpPr>
        <p:spPr>
          <a:xfrm rot="-9367883" flipH="1">
            <a:off x="9142295" y="-45083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0" name="Google Shape;790;p54"/>
          <p:cNvSpPr/>
          <p:nvPr/>
        </p:nvSpPr>
        <p:spPr>
          <a:xfrm rot="-9944222">
            <a:off x="9255515" y="-39297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1" name="Google Shape;791;p54"/>
          <p:cNvSpPr/>
          <p:nvPr/>
        </p:nvSpPr>
        <p:spPr>
          <a:xfrm rot="5027361" flipH="1">
            <a:off x="10317632" y="5352378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2" name="Google Shape;792;p54"/>
          <p:cNvSpPr/>
          <p:nvPr/>
        </p:nvSpPr>
        <p:spPr>
          <a:xfrm rot="10093095" flipH="1">
            <a:off x="8212570" y="5893980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3" name="Google Shape;793;p54"/>
          <p:cNvSpPr/>
          <p:nvPr/>
        </p:nvSpPr>
        <p:spPr>
          <a:xfrm rot="10800000" flipH="1">
            <a:off x="8212627" y="5769562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4" name="Google Shape;794;p54"/>
          <p:cNvSpPr txBox="1">
            <a:spLocks noGrp="1"/>
          </p:cNvSpPr>
          <p:nvPr>
            <p:ph type="title"/>
          </p:nvPr>
        </p:nvSpPr>
        <p:spPr>
          <a:xfrm>
            <a:off x="6548800" y="1779067"/>
            <a:ext cx="4268000" cy="1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5" name="Google Shape;795;p54"/>
          <p:cNvSpPr txBox="1">
            <a:spLocks noGrp="1"/>
          </p:cNvSpPr>
          <p:nvPr>
            <p:ph type="subTitle" idx="1"/>
          </p:nvPr>
        </p:nvSpPr>
        <p:spPr>
          <a:xfrm>
            <a:off x="6548809" y="3725725"/>
            <a:ext cx="40272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6" name="Google Shape;796;p54"/>
          <p:cNvSpPr/>
          <p:nvPr/>
        </p:nvSpPr>
        <p:spPr>
          <a:xfrm rot="5400000">
            <a:off x="10294841" y="5766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7" name="Google Shape;797;p54"/>
          <p:cNvSpPr/>
          <p:nvPr/>
        </p:nvSpPr>
        <p:spPr>
          <a:xfrm rot="5400000">
            <a:off x="9759292" y="10688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8" name="Google Shape;798;p54"/>
          <p:cNvSpPr/>
          <p:nvPr/>
        </p:nvSpPr>
        <p:spPr>
          <a:xfrm rot="-5400000">
            <a:off x="9419075" y="55624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9" name="Google Shape;799;p54"/>
          <p:cNvSpPr/>
          <p:nvPr/>
        </p:nvSpPr>
        <p:spPr>
          <a:xfrm rot="5400000">
            <a:off x="8884341" y="2225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8962753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/>
          <p:nvPr/>
        </p:nvSpPr>
        <p:spPr>
          <a:xfrm rot="10800000">
            <a:off x="7259003" y="5381793"/>
            <a:ext cx="4859476" cy="1491228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2" name="Google Shape;802;p55"/>
          <p:cNvSpPr/>
          <p:nvPr/>
        </p:nvSpPr>
        <p:spPr>
          <a:xfrm>
            <a:off x="8277133" y="5178220"/>
            <a:ext cx="3915624" cy="1694800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3" name="Google Shape;803;p55"/>
          <p:cNvSpPr/>
          <p:nvPr/>
        </p:nvSpPr>
        <p:spPr>
          <a:xfrm flipH="1">
            <a:off x="8860410" y="5178098"/>
            <a:ext cx="3331639" cy="1694897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4" name="Google Shape;804;p55"/>
          <p:cNvSpPr txBox="1">
            <a:spLocks noGrp="1"/>
          </p:cNvSpPr>
          <p:nvPr>
            <p:ph type="title"/>
          </p:nvPr>
        </p:nvSpPr>
        <p:spPr>
          <a:xfrm>
            <a:off x="6255733" y="2563933"/>
            <a:ext cx="47244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5" name="Google Shape;805;p55"/>
          <p:cNvSpPr txBox="1">
            <a:spLocks noGrp="1"/>
          </p:cNvSpPr>
          <p:nvPr>
            <p:ph type="subTitle" idx="1"/>
          </p:nvPr>
        </p:nvSpPr>
        <p:spPr>
          <a:xfrm>
            <a:off x="6255828" y="3676167"/>
            <a:ext cx="47244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6" name="Google Shape;806;p55"/>
          <p:cNvSpPr/>
          <p:nvPr/>
        </p:nvSpPr>
        <p:spPr>
          <a:xfrm rot="10800000">
            <a:off x="8989714" y="2985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7" name="Google Shape;807;p55"/>
          <p:cNvSpPr/>
          <p:nvPr/>
        </p:nvSpPr>
        <p:spPr>
          <a:xfrm rot="-9367883" flipH="1">
            <a:off x="8397374" y="-50571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8" name="Google Shape;808;p55"/>
          <p:cNvSpPr/>
          <p:nvPr/>
        </p:nvSpPr>
        <p:spPr>
          <a:xfrm rot="-9944222">
            <a:off x="8510593" y="-44785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9" name="Google Shape;809;p55"/>
          <p:cNvSpPr/>
          <p:nvPr/>
        </p:nvSpPr>
        <p:spPr>
          <a:xfrm rot="5400000">
            <a:off x="10762241" y="1037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0" name="Google Shape;810;p55"/>
          <p:cNvSpPr/>
          <p:nvPr/>
        </p:nvSpPr>
        <p:spPr>
          <a:xfrm rot="5400000">
            <a:off x="8006592" y="6484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1" name="Google Shape;811;p55"/>
          <p:cNvSpPr/>
          <p:nvPr/>
        </p:nvSpPr>
        <p:spPr>
          <a:xfrm rot="-5400000">
            <a:off x="9886475" y="833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2" name="Google Shape;812;p55"/>
          <p:cNvSpPr/>
          <p:nvPr/>
        </p:nvSpPr>
        <p:spPr>
          <a:xfrm rot="5400000">
            <a:off x="7131641" y="5638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0576107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>
            <a:spLocks noGrp="1"/>
          </p:cNvSpPr>
          <p:nvPr>
            <p:ph type="title"/>
          </p:nvPr>
        </p:nvSpPr>
        <p:spPr>
          <a:xfrm>
            <a:off x="3591800" y="484367"/>
            <a:ext cx="500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5" name="Google Shape;815;p56"/>
          <p:cNvSpPr txBox="1">
            <a:spLocks noGrp="1"/>
          </p:cNvSpPr>
          <p:nvPr>
            <p:ph type="subTitle" idx="1"/>
          </p:nvPr>
        </p:nvSpPr>
        <p:spPr>
          <a:xfrm>
            <a:off x="6207803" y="1886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6" name="Google Shape;816;p56"/>
          <p:cNvSpPr txBox="1">
            <a:spLocks noGrp="1"/>
          </p:cNvSpPr>
          <p:nvPr>
            <p:ph type="subTitle" idx="2"/>
          </p:nvPr>
        </p:nvSpPr>
        <p:spPr>
          <a:xfrm>
            <a:off x="6611301" y="2312033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7" name="Google Shape;817;p56"/>
          <p:cNvSpPr txBox="1">
            <a:spLocks noGrp="1"/>
          </p:cNvSpPr>
          <p:nvPr>
            <p:ph type="subTitle" idx="3"/>
          </p:nvPr>
        </p:nvSpPr>
        <p:spPr>
          <a:xfrm>
            <a:off x="1923784" y="1886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8" name="Google Shape;818;p56"/>
          <p:cNvSpPr txBox="1">
            <a:spLocks noGrp="1"/>
          </p:cNvSpPr>
          <p:nvPr>
            <p:ph type="subTitle" idx="4"/>
          </p:nvPr>
        </p:nvSpPr>
        <p:spPr>
          <a:xfrm>
            <a:off x="2327584" y="2312033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9" name="Google Shape;819;p56"/>
          <p:cNvSpPr txBox="1">
            <a:spLocks noGrp="1"/>
          </p:cNvSpPr>
          <p:nvPr>
            <p:ph type="subTitle" idx="5"/>
          </p:nvPr>
        </p:nvSpPr>
        <p:spPr>
          <a:xfrm>
            <a:off x="6207749" y="4213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0" name="Google Shape;820;p56"/>
          <p:cNvSpPr txBox="1">
            <a:spLocks noGrp="1"/>
          </p:cNvSpPr>
          <p:nvPr>
            <p:ph type="subTitle" idx="6"/>
          </p:nvPr>
        </p:nvSpPr>
        <p:spPr>
          <a:xfrm>
            <a:off x="6611301" y="4639032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1" name="Google Shape;821;p56"/>
          <p:cNvSpPr txBox="1">
            <a:spLocks noGrp="1"/>
          </p:cNvSpPr>
          <p:nvPr>
            <p:ph type="subTitle" idx="7"/>
          </p:nvPr>
        </p:nvSpPr>
        <p:spPr>
          <a:xfrm>
            <a:off x="1923784" y="4213533"/>
            <a:ext cx="4060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2" name="Google Shape;822;p56"/>
          <p:cNvSpPr txBox="1">
            <a:spLocks noGrp="1"/>
          </p:cNvSpPr>
          <p:nvPr>
            <p:ph type="subTitle" idx="8"/>
          </p:nvPr>
        </p:nvSpPr>
        <p:spPr>
          <a:xfrm>
            <a:off x="2327584" y="4639032"/>
            <a:ext cx="3253200" cy="13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3" name="Google Shape;823;p56"/>
          <p:cNvSpPr/>
          <p:nvPr/>
        </p:nvSpPr>
        <p:spPr>
          <a:xfrm rot="-5532439" flipH="1">
            <a:off x="-2726736" y="309623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4" name="Google Shape;824;p56"/>
          <p:cNvSpPr/>
          <p:nvPr/>
        </p:nvSpPr>
        <p:spPr>
          <a:xfrm rot="-5400000" flipH="1">
            <a:off x="-1110025" y="3768575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5" name="Google Shape;825;p56"/>
          <p:cNvSpPr/>
          <p:nvPr/>
        </p:nvSpPr>
        <p:spPr>
          <a:xfrm rot="5400000" flipH="1">
            <a:off x="-734683" y="4850699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6" name="Google Shape;826;p56"/>
          <p:cNvSpPr/>
          <p:nvPr/>
        </p:nvSpPr>
        <p:spPr>
          <a:xfrm rot="5400000" flipH="1">
            <a:off x="1467168" y="58772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7" name="Google Shape;827;p56"/>
          <p:cNvSpPr/>
          <p:nvPr/>
        </p:nvSpPr>
        <p:spPr>
          <a:xfrm rot="5400000" flipH="1">
            <a:off x="882601" y="487644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8" name="Google Shape;828;p56"/>
          <p:cNvSpPr/>
          <p:nvPr/>
        </p:nvSpPr>
        <p:spPr>
          <a:xfrm rot="5400000" flipH="1">
            <a:off x="420135" y="260084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9" name="Google Shape;829;p56"/>
          <p:cNvSpPr/>
          <p:nvPr/>
        </p:nvSpPr>
        <p:spPr>
          <a:xfrm rot="5400000" flipH="1">
            <a:off x="611001" y="3309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0" name="Google Shape;830;p56"/>
          <p:cNvSpPr/>
          <p:nvPr/>
        </p:nvSpPr>
        <p:spPr>
          <a:xfrm rot="5267561" flipH="1">
            <a:off x="8493765" y="2549425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1" name="Google Shape;831;p56"/>
          <p:cNvSpPr/>
          <p:nvPr/>
        </p:nvSpPr>
        <p:spPr>
          <a:xfrm rot="5400000" flipH="1">
            <a:off x="10110506" y="1629753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2" name="Google Shape;832;p56"/>
          <p:cNvSpPr/>
          <p:nvPr/>
        </p:nvSpPr>
        <p:spPr>
          <a:xfrm rot="-5400000" flipH="1">
            <a:off x="10130804" y="517380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3" name="Google Shape;833;p56"/>
          <p:cNvSpPr/>
          <p:nvPr/>
        </p:nvSpPr>
        <p:spPr>
          <a:xfrm rot="-5400000" flipH="1">
            <a:off x="10593617" y="6780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4" name="Google Shape;834;p56"/>
          <p:cNvSpPr/>
          <p:nvPr/>
        </p:nvSpPr>
        <p:spPr>
          <a:xfrm rot="-5400000" flipH="1">
            <a:off x="11178184" y="16788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5" name="Google Shape;835;p56"/>
          <p:cNvSpPr/>
          <p:nvPr/>
        </p:nvSpPr>
        <p:spPr>
          <a:xfrm rot="-5400000" flipH="1">
            <a:off x="11640651" y="39544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6" name="Google Shape;836;p56"/>
          <p:cNvSpPr/>
          <p:nvPr/>
        </p:nvSpPr>
        <p:spPr>
          <a:xfrm rot="-5400000" flipH="1">
            <a:off x="11362984" y="61379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70788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9" name="Google Shape;839;p57"/>
          <p:cNvSpPr txBox="1">
            <a:spLocks noGrp="1"/>
          </p:cNvSpPr>
          <p:nvPr>
            <p:ph type="title" idx="2"/>
          </p:nvPr>
        </p:nvSpPr>
        <p:spPr>
          <a:xfrm>
            <a:off x="794500" y="2419200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0" name="Google Shape;840;p57"/>
          <p:cNvSpPr txBox="1">
            <a:spLocks noGrp="1"/>
          </p:cNvSpPr>
          <p:nvPr>
            <p:ph type="subTitle" idx="1"/>
          </p:nvPr>
        </p:nvSpPr>
        <p:spPr>
          <a:xfrm>
            <a:off x="1088100" y="3042971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1" name="Google Shape;841;p57"/>
          <p:cNvSpPr txBox="1">
            <a:spLocks noGrp="1"/>
          </p:cNvSpPr>
          <p:nvPr>
            <p:ph type="title" idx="3"/>
          </p:nvPr>
        </p:nvSpPr>
        <p:spPr>
          <a:xfrm>
            <a:off x="7993133" y="2419200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2" name="Google Shape;842;p57"/>
          <p:cNvSpPr txBox="1">
            <a:spLocks noGrp="1"/>
          </p:cNvSpPr>
          <p:nvPr>
            <p:ph type="subTitle" idx="4"/>
          </p:nvPr>
        </p:nvSpPr>
        <p:spPr>
          <a:xfrm>
            <a:off x="7993133" y="3042972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3" name="Google Shape;843;p57"/>
          <p:cNvSpPr txBox="1">
            <a:spLocks noGrp="1"/>
          </p:cNvSpPr>
          <p:nvPr>
            <p:ph type="title" idx="5"/>
          </p:nvPr>
        </p:nvSpPr>
        <p:spPr>
          <a:xfrm>
            <a:off x="794500" y="4273733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4" name="Google Shape;844;p57"/>
          <p:cNvSpPr txBox="1">
            <a:spLocks noGrp="1"/>
          </p:cNvSpPr>
          <p:nvPr>
            <p:ph type="subTitle" idx="6"/>
          </p:nvPr>
        </p:nvSpPr>
        <p:spPr>
          <a:xfrm>
            <a:off x="1088100" y="4897504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5" name="Google Shape;845;p57"/>
          <p:cNvSpPr txBox="1">
            <a:spLocks noGrp="1"/>
          </p:cNvSpPr>
          <p:nvPr>
            <p:ph type="title" idx="7"/>
          </p:nvPr>
        </p:nvSpPr>
        <p:spPr>
          <a:xfrm>
            <a:off x="7993133" y="4273733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6" name="Google Shape;846;p57"/>
          <p:cNvSpPr txBox="1">
            <a:spLocks noGrp="1"/>
          </p:cNvSpPr>
          <p:nvPr>
            <p:ph type="subTitle" idx="8"/>
          </p:nvPr>
        </p:nvSpPr>
        <p:spPr>
          <a:xfrm>
            <a:off x="7993133" y="4897503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7" name="Google Shape;847;p57"/>
          <p:cNvSpPr/>
          <p:nvPr/>
        </p:nvSpPr>
        <p:spPr>
          <a:xfrm rot="10800000" flipH="1">
            <a:off x="50570" y="5832845"/>
            <a:ext cx="3340017" cy="1024987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48" name="Google Shape;848;p57"/>
          <p:cNvSpPr/>
          <p:nvPr/>
        </p:nvSpPr>
        <p:spPr>
          <a:xfrm flipH="1">
            <a:off x="8190315" y="1"/>
            <a:ext cx="3459660" cy="91268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49" name="Google Shape;849;p57"/>
          <p:cNvSpPr/>
          <p:nvPr/>
        </p:nvSpPr>
        <p:spPr>
          <a:xfrm>
            <a:off x="8843178" y="0"/>
            <a:ext cx="5039673" cy="1248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0" name="Google Shape;850;p57"/>
          <p:cNvSpPr/>
          <p:nvPr/>
        </p:nvSpPr>
        <p:spPr>
          <a:xfrm flipH="1">
            <a:off x="-7" y="5693134"/>
            <a:ext cx="2691040" cy="116507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1" name="Google Shape;851;p57"/>
          <p:cNvSpPr/>
          <p:nvPr/>
        </p:nvSpPr>
        <p:spPr>
          <a:xfrm>
            <a:off x="-1" y="5693048"/>
            <a:ext cx="2290565" cy="11647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2" name="Google Shape;852;p57"/>
          <p:cNvSpPr/>
          <p:nvPr/>
        </p:nvSpPr>
        <p:spPr>
          <a:xfrm flipH="1">
            <a:off x="9283203" y="0"/>
            <a:ext cx="3459768" cy="1096317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3" name="Google Shape;853;p57"/>
          <p:cNvSpPr/>
          <p:nvPr/>
        </p:nvSpPr>
        <p:spPr>
          <a:xfrm rot="5400000">
            <a:off x="11831908" y="13715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4" name="Google Shape;854;p57"/>
          <p:cNvSpPr/>
          <p:nvPr/>
        </p:nvSpPr>
        <p:spPr>
          <a:xfrm rot="5400000">
            <a:off x="1319392" y="62797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5" name="Google Shape;855;p57"/>
          <p:cNvSpPr/>
          <p:nvPr/>
        </p:nvSpPr>
        <p:spPr>
          <a:xfrm rot="-5400000">
            <a:off x="10911208" y="10731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6" name="Google Shape;856;p57"/>
          <p:cNvSpPr/>
          <p:nvPr/>
        </p:nvSpPr>
        <p:spPr>
          <a:xfrm rot="5400000">
            <a:off x="444441" y="54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9768590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9" name="Google Shape;859;p58"/>
          <p:cNvSpPr txBox="1">
            <a:spLocks noGrp="1"/>
          </p:cNvSpPr>
          <p:nvPr>
            <p:ph type="subTitle" idx="1"/>
          </p:nvPr>
        </p:nvSpPr>
        <p:spPr>
          <a:xfrm>
            <a:off x="4438609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0" name="Google Shape;860;p58"/>
          <p:cNvSpPr txBox="1">
            <a:spLocks noGrp="1"/>
          </p:cNvSpPr>
          <p:nvPr>
            <p:ph type="subTitle" idx="2"/>
          </p:nvPr>
        </p:nvSpPr>
        <p:spPr>
          <a:xfrm>
            <a:off x="4643609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1" name="Google Shape;861;p58"/>
          <p:cNvSpPr txBox="1">
            <a:spLocks noGrp="1"/>
          </p:cNvSpPr>
          <p:nvPr>
            <p:ph type="subTitle" idx="3"/>
          </p:nvPr>
        </p:nvSpPr>
        <p:spPr>
          <a:xfrm>
            <a:off x="1055751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2" name="Google Shape;862;p58"/>
          <p:cNvSpPr txBox="1">
            <a:spLocks noGrp="1"/>
          </p:cNvSpPr>
          <p:nvPr>
            <p:ph type="subTitle" idx="4"/>
          </p:nvPr>
        </p:nvSpPr>
        <p:spPr>
          <a:xfrm>
            <a:off x="1260751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3" name="Google Shape;863;p58"/>
          <p:cNvSpPr txBox="1">
            <a:spLocks noGrp="1"/>
          </p:cNvSpPr>
          <p:nvPr>
            <p:ph type="subTitle" idx="5"/>
          </p:nvPr>
        </p:nvSpPr>
        <p:spPr>
          <a:xfrm>
            <a:off x="7821433" y="3124733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4" name="Google Shape;864;p58"/>
          <p:cNvSpPr txBox="1">
            <a:spLocks noGrp="1"/>
          </p:cNvSpPr>
          <p:nvPr>
            <p:ph type="subTitle" idx="6"/>
          </p:nvPr>
        </p:nvSpPr>
        <p:spPr>
          <a:xfrm>
            <a:off x="8026433" y="3550233"/>
            <a:ext cx="290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5" name="Google Shape;865;p58"/>
          <p:cNvSpPr/>
          <p:nvPr/>
        </p:nvSpPr>
        <p:spPr>
          <a:xfrm rot="10800000">
            <a:off x="3375055" y="5647098"/>
            <a:ext cx="7238608" cy="1346469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6" name="Google Shape;866;p58"/>
          <p:cNvSpPr/>
          <p:nvPr/>
        </p:nvSpPr>
        <p:spPr>
          <a:xfrm rot="5400000">
            <a:off x="4145232" y="3805446"/>
            <a:ext cx="1923040" cy="4751756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7" name="Google Shape;867;p58"/>
          <p:cNvSpPr/>
          <p:nvPr/>
        </p:nvSpPr>
        <p:spPr>
          <a:xfrm>
            <a:off x="4910600" y="5894167"/>
            <a:ext cx="2842800" cy="164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8" name="Google Shape;868;p58"/>
          <p:cNvSpPr/>
          <p:nvPr/>
        </p:nvSpPr>
        <p:spPr>
          <a:xfrm rot="10800000" flipH="1">
            <a:off x="5291584" y="54290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9" name="Google Shape;869;p58"/>
          <p:cNvSpPr/>
          <p:nvPr/>
        </p:nvSpPr>
        <p:spPr>
          <a:xfrm rot="10800000" flipH="1">
            <a:off x="7895235" y="60722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0" name="Google Shape;870;p58"/>
          <p:cNvSpPr/>
          <p:nvPr/>
        </p:nvSpPr>
        <p:spPr>
          <a:xfrm rot="10800000" flipH="1">
            <a:off x="1689617" y="6028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1" name="Google Shape;871;p58"/>
          <p:cNvSpPr/>
          <p:nvPr/>
        </p:nvSpPr>
        <p:spPr>
          <a:xfrm rot="10800000" flipH="1">
            <a:off x="10800035" y="63372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2" name="Google Shape;872;p58"/>
          <p:cNvSpPr/>
          <p:nvPr/>
        </p:nvSpPr>
        <p:spPr>
          <a:xfrm rot="10800000" flipH="1">
            <a:off x="8674417" y="64687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3" name="Google Shape;873;p58"/>
          <p:cNvSpPr/>
          <p:nvPr/>
        </p:nvSpPr>
        <p:spPr>
          <a:xfrm rot="10800000" flipH="1">
            <a:off x="2647568" y="54723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127250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9"/>
          <p:cNvSpPr/>
          <p:nvPr/>
        </p:nvSpPr>
        <p:spPr>
          <a:xfrm rot="-5911893" flipH="1">
            <a:off x="-477699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6" name="Google Shape;876;p59"/>
          <p:cNvSpPr/>
          <p:nvPr/>
        </p:nvSpPr>
        <p:spPr>
          <a:xfrm rot="-515846" flipH="1">
            <a:off x="-23533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7" name="Google Shape;877;p59"/>
          <p:cNvSpPr/>
          <p:nvPr/>
        </p:nvSpPr>
        <p:spPr>
          <a:xfrm flipH="1">
            <a:off x="-23840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8" name="Google Shape;878;p59"/>
          <p:cNvSpPr txBox="1">
            <a:spLocks noGrp="1"/>
          </p:cNvSpPr>
          <p:nvPr>
            <p:ph type="title"/>
          </p:nvPr>
        </p:nvSpPr>
        <p:spPr>
          <a:xfrm flipH="1">
            <a:off x="1857741" y="2700367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9" name="Google Shape;879;p59"/>
          <p:cNvSpPr txBox="1">
            <a:spLocks noGrp="1"/>
          </p:cNvSpPr>
          <p:nvPr>
            <p:ph type="subTitle" idx="1"/>
          </p:nvPr>
        </p:nvSpPr>
        <p:spPr>
          <a:xfrm flipH="1">
            <a:off x="1857741" y="3123264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0" name="Google Shape;880;p59"/>
          <p:cNvSpPr txBox="1">
            <a:spLocks noGrp="1"/>
          </p:cNvSpPr>
          <p:nvPr>
            <p:ph type="title" idx="2"/>
          </p:nvPr>
        </p:nvSpPr>
        <p:spPr>
          <a:xfrm flipH="1">
            <a:off x="4747816" y="4639200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1" name="Google Shape;881;p59"/>
          <p:cNvSpPr txBox="1">
            <a:spLocks noGrp="1"/>
          </p:cNvSpPr>
          <p:nvPr>
            <p:ph type="subTitle" idx="3"/>
          </p:nvPr>
        </p:nvSpPr>
        <p:spPr>
          <a:xfrm flipH="1">
            <a:off x="4747816" y="506209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2" name="Google Shape;882;p59"/>
          <p:cNvSpPr txBox="1">
            <a:spLocks noGrp="1"/>
          </p:cNvSpPr>
          <p:nvPr>
            <p:ph type="title" idx="4"/>
          </p:nvPr>
        </p:nvSpPr>
        <p:spPr>
          <a:xfrm flipH="1">
            <a:off x="7637859" y="2700351"/>
            <a:ext cx="2696400" cy="5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3" name="Google Shape;883;p59"/>
          <p:cNvSpPr txBox="1">
            <a:spLocks noGrp="1"/>
          </p:cNvSpPr>
          <p:nvPr>
            <p:ph type="subTitle" idx="5"/>
          </p:nvPr>
        </p:nvSpPr>
        <p:spPr>
          <a:xfrm flipH="1">
            <a:off x="7637859" y="3123247"/>
            <a:ext cx="2696400" cy="8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4" name="Google Shape;884;p59"/>
          <p:cNvSpPr/>
          <p:nvPr/>
        </p:nvSpPr>
        <p:spPr>
          <a:xfrm rot="4888107" flipH="1">
            <a:off x="1516172" y="5517983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5" name="Google Shape;885;p59"/>
          <p:cNvSpPr/>
          <p:nvPr/>
        </p:nvSpPr>
        <p:spPr>
          <a:xfrm rot="-9922098" flipH="1">
            <a:off x="-1619824" y="5796630"/>
            <a:ext cx="6478160" cy="131300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6" name="Google Shape;886;p59"/>
          <p:cNvSpPr/>
          <p:nvPr/>
        </p:nvSpPr>
        <p:spPr>
          <a:xfrm rot="-10346708" flipH="1">
            <a:off x="-1003189" y="5971483"/>
            <a:ext cx="6540965" cy="141340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7" name="Google Shape;887;p59"/>
          <p:cNvSpPr txBox="1">
            <a:spLocks noGrp="1"/>
          </p:cNvSpPr>
          <p:nvPr>
            <p:ph type="title" idx="6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8" name="Google Shape;888;p59"/>
          <p:cNvSpPr/>
          <p:nvPr/>
        </p:nvSpPr>
        <p:spPr>
          <a:xfrm rot="5400000">
            <a:off x="1595975" y="1125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9" name="Google Shape;889;p59"/>
          <p:cNvSpPr/>
          <p:nvPr/>
        </p:nvSpPr>
        <p:spPr>
          <a:xfrm rot="5400000">
            <a:off x="1594959" y="5956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0" name="Google Shape;890;p59"/>
          <p:cNvSpPr/>
          <p:nvPr/>
        </p:nvSpPr>
        <p:spPr>
          <a:xfrm rot="-5400000">
            <a:off x="720208" y="921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1" name="Google Shape;891;p59"/>
          <p:cNvSpPr/>
          <p:nvPr/>
        </p:nvSpPr>
        <p:spPr>
          <a:xfrm rot="5400000">
            <a:off x="720008" y="5109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1132235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>
            <a:spLocks noGrp="1"/>
          </p:cNvSpPr>
          <p:nvPr>
            <p:ph type="title"/>
          </p:nvPr>
        </p:nvSpPr>
        <p:spPr>
          <a:xfrm>
            <a:off x="3429000" y="484367"/>
            <a:ext cx="533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4" name="Google Shape;894;p60"/>
          <p:cNvSpPr txBox="1">
            <a:spLocks noGrp="1"/>
          </p:cNvSpPr>
          <p:nvPr>
            <p:ph type="subTitle" idx="1"/>
          </p:nvPr>
        </p:nvSpPr>
        <p:spPr>
          <a:xfrm>
            <a:off x="6508808" y="4754800"/>
            <a:ext cx="294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5" name="Google Shape;895;p60"/>
          <p:cNvSpPr txBox="1">
            <a:spLocks noGrp="1"/>
          </p:cNvSpPr>
          <p:nvPr>
            <p:ph type="subTitle" idx="2"/>
          </p:nvPr>
        </p:nvSpPr>
        <p:spPr>
          <a:xfrm>
            <a:off x="6320408" y="5148200"/>
            <a:ext cx="33176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6" name="Google Shape;896;p60"/>
          <p:cNvSpPr txBox="1">
            <a:spLocks noGrp="1"/>
          </p:cNvSpPr>
          <p:nvPr>
            <p:ph type="subTitle" idx="3"/>
          </p:nvPr>
        </p:nvSpPr>
        <p:spPr>
          <a:xfrm>
            <a:off x="2685792" y="4754800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7" name="Google Shape;897;p60"/>
          <p:cNvSpPr txBox="1">
            <a:spLocks noGrp="1"/>
          </p:cNvSpPr>
          <p:nvPr>
            <p:ph type="subTitle" idx="4"/>
          </p:nvPr>
        </p:nvSpPr>
        <p:spPr>
          <a:xfrm>
            <a:off x="2553992" y="5148200"/>
            <a:ext cx="29408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8" name="Google Shape;898;p60"/>
          <p:cNvSpPr/>
          <p:nvPr/>
        </p:nvSpPr>
        <p:spPr>
          <a:xfrm rot="-5400000">
            <a:off x="-916396" y="795506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9" name="Google Shape;899;p60"/>
          <p:cNvSpPr/>
          <p:nvPr/>
        </p:nvSpPr>
        <p:spPr>
          <a:xfrm rot="-5400000">
            <a:off x="-1709133" y="1512887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0" name="Google Shape;900;p60"/>
          <p:cNvSpPr/>
          <p:nvPr/>
        </p:nvSpPr>
        <p:spPr>
          <a:xfrm rot="5400000">
            <a:off x="622641" y="1594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1" name="Google Shape;901;p60"/>
          <p:cNvSpPr/>
          <p:nvPr/>
        </p:nvSpPr>
        <p:spPr>
          <a:xfrm rot="5400000">
            <a:off x="-659844" y="278259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2" name="Google Shape;902;p60"/>
          <p:cNvSpPr/>
          <p:nvPr/>
        </p:nvSpPr>
        <p:spPr>
          <a:xfrm rot="5400000">
            <a:off x="1238492" y="1332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3" name="Google Shape;903;p60"/>
          <p:cNvSpPr/>
          <p:nvPr/>
        </p:nvSpPr>
        <p:spPr>
          <a:xfrm rot="-5400000">
            <a:off x="359008" y="37896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4" name="Google Shape;904;p60"/>
          <p:cNvSpPr/>
          <p:nvPr/>
        </p:nvSpPr>
        <p:spPr>
          <a:xfrm rot="5400000">
            <a:off x="9450063" y="4348942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5" name="Google Shape;905;p60"/>
          <p:cNvSpPr/>
          <p:nvPr/>
        </p:nvSpPr>
        <p:spPr>
          <a:xfrm rot="5400000">
            <a:off x="10176170" y="4226817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6" name="Google Shape;906;p60"/>
          <p:cNvSpPr/>
          <p:nvPr/>
        </p:nvSpPr>
        <p:spPr>
          <a:xfrm rot="-5400000">
            <a:off x="11440592" y="4929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7" name="Google Shape;907;p60"/>
          <p:cNvSpPr/>
          <p:nvPr/>
        </p:nvSpPr>
        <p:spPr>
          <a:xfrm rot="-5400000">
            <a:off x="10286931" y="5058245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8" name="Google Shape;908;p60"/>
          <p:cNvSpPr/>
          <p:nvPr/>
        </p:nvSpPr>
        <p:spPr>
          <a:xfrm rot="-5400000">
            <a:off x="10911541" y="52779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9" name="Google Shape;909;p60"/>
          <p:cNvSpPr/>
          <p:nvPr/>
        </p:nvSpPr>
        <p:spPr>
          <a:xfrm rot="5400000">
            <a:off x="11791025" y="2820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0" name="Google Shape;910;p60"/>
          <p:cNvSpPr/>
          <p:nvPr/>
        </p:nvSpPr>
        <p:spPr>
          <a:xfrm rot="-5400000">
            <a:off x="10054859" y="6241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1" name="Google Shape;911;p60"/>
          <p:cNvSpPr/>
          <p:nvPr/>
        </p:nvSpPr>
        <p:spPr>
          <a:xfrm rot="5400000">
            <a:off x="2008375" y="2826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7556719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1"/>
          <p:cNvSpPr txBox="1">
            <a:spLocks noGrp="1"/>
          </p:cNvSpPr>
          <p:nvPr>
            <p:ph type="title"/>
          </p:nvPr>
        </p:nvSpPr>
        <p:spPr>
          <a:xfrm>
            <a:off x="3506600" y="1319033"/>
            <a:ext cx="5178800" cy="12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4" name="Google Shape;914;p61"/>
          <p:cNvSpPr txBox="1">
            <a:spLocks noGrp="1"/>
          </p:cNvSpPr>
          <p:nvPr>
            <p:ph type="subTitle" idx="1"/>
          </p:nvPr>
        </p:nvSpPr>
        <p:spPr>
          <a:xfrm>
            <a:off x="4058153" y="2359484"/>
            <a:ext cx="40892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5" name="Google Shape;915;p61"/>
          <p:cNvSpPr txBox="1">
            <a:spLocks noGrp="1"/>
          </p:cNvSpPr>
          <p:nvPr>
            <p:ph type="subTitle" idx="2"/>
          </p:nvPr>
        </p:nvSpPr>
        <p:spPr>
          <a:xfrm>
            <a:off x="3569187" y="5168667"/>
            <a:ext cx="5053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67">
                <a:solidFill>
                  <a:schemeClr val="dk1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6" name="Google Shape;916;p61"/>
          <p:cNvSpPr txBox="1"/>
          <p:nvPr/>
        </p:nvSpPr>
        <p:spPr>
          <a:xfrm>
            <a:off x="3899187" y="4361051"/>
            <a:ext cx="4393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lang="en" sz="1467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467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61"/>
          <p:cNvSpPr/>
          <p:nvPr/>
        </p:nvSpPr>
        <p:spPr>
          <a:xfrm rot="-5538951">
            <a:off x="-3432716" y="1373291"/>
            <a:ext cx="8510679" cy="1768005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8" name="Google Shape;918;p61"/>
          <p:cNvSpPr/>
          <p:nvPr/>
        </p:nvSpPr>
        <p:spPr>
          <a:xfrm rot="5400000" flipH="1">
            <a:off x="-1421008" y="3655685"/>
            <a:ext cx="4797367" cy="2049775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9" name="Google Shape;919;p61"/>
          <p:cNvSpPr/>
          <p:nvPr/>
        </p:nvSpPr>
        <p:spPr>
          <a:xfrm rot="5400000" flipH="1">
            <a:off x="-836683" y="5184206"/>
            <a:ext cx="2698400" cy="1428633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0" name="Google Shape;920;p61"/>
          <p:cNvSpPr/>
          <p:nvPr/>
        </p:nvSpPr>
        <p:spPr>
          <a:xfrm>
            <a:off x="1029067" y="36766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1" name="Google Shape;921;p61"/>
          <p:cNvSpPr/>
          <p:nvPr/>
        </p:nvSpPr>
        <p:spPr>
          <a:xfrm>
            <a:off x="2071067" y="46034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2" name="Google Shape;922;p61"/>
          <p:cNvSpPr/>
          <p:nvPr/>
        </p:nvSpPr>
        <p:spPr>
          <a:xfrm>
            <a:off x="1072467" y="1401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3" name="Google Shape;923;p61"/>
          <p:cNvSpPr/>
          <p:nvPr/>
        </p:nvSpPr>
        <p:spPr>
          <a:xfrm>
            <a:off x="1559533" y="47350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4" name="Google Shape;924;p61"/>
          <p:cNvSpPr/>
          <p:nvPr/>
        </p:nvSpPr>
        <p:spPr>
          <a:xfrm>
            <a:off x="501984" y="955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25" name="Google Shape;925;p61"/>
          <p:cNvGrpSpPr/>
          <p:nvPr/>
        </p:nvGrpSpPr>
        <p:grpSpPr>
          <a:xfrm rot="10800000">
            <a:off x="10261125" y="-297584"/>
            <a:ext cx="2235171" cy="9278023"/>
            <a:chOff x="-174456" y="-1522725"/>
            <a:chExt cx="1676378" cy="6958517"/>
          </a:xfrm>
        </p:grpSpPr>
        <p:sp>
          <p:nvSpPr>
            <p:cNvPr id="926" name="Google Shape;926;p61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avLst/>
              <a:gdLst/>
              <a:ahLst/>
              <a:cxnLst/>
              <a:rect l="l" t="t" r="r" b="b"/>
              <a:pathLst>
                <a:path w="79484" h="14785" extrusionOk="0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7" name="Google Shape;927;p61"/>
            <p:cNvSpPr/>
            <p:nvPr/>
          </p:nvSpPr>
          <p:spPr>
            <a:xfrm rot="5400000" flipH="1">
              <a:off x="-1065756" y="2741763"/>
              <a:ext cx="3598025" cy="1537331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61"/>
            <p:cNvSpPr/>
            <p:nvPr/>
          </p:nvSpPr>
          <p:spPr>
            <a:xfrm rot="5400000" flipH="1">
              <a:off x="-627512" y="3888154"/>
              <a:ext cx="2023800" cy="1071475"/>
            </a:xfrm>
            <a:custGeom>
              <a:avLst/>
              <a:gdLst/>
              <a:ahLst/>
              <a:cxnLst/>
              <a:rect l="l" t="t" r="r" b="b"/>
              <a:pathLst>
                <a:path w="80952" h="42859" extrusionOk="0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29" name="Google Shape;929;p61"/>
          <p:cNvSpPr/>
          <p:nvPr/>
        </p:nvSpPr>
        <p:spPr>
          <a:xfrm rot="10800000" flipH="1">
            <a:off x="10642200" y="38139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0" name="Google Shape;930;p61"/>
          <p:cNvSpPr/>
          <p:nvPr/>
        </p:nvSpPr>
        <p:spPr>
          <a:xfrm rot="10800000" flipH="1">
            <a:off x="11109400" y="2633533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1" name="Google Shape;931;p61"/>
          <p:cNvSpPr/>
          <p:nvPr/>
        </p:nvSpPr>
        <p:spPr>
          <a:xfrm rot="10800000" flipH="1">
            <a:off x="10576600" y="5716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2" name="Google Shape;932;p61"/>
          <p:cNvSpPr/>
          <p:nvPr/>
        </p:nvSpPr>
        <p:spPr>
          <a:xfrm rot="10800000" flipH="1">
            <a:off x="10261133" y="23037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3" name="Google Shape;933;p61"/>
          <p:cNvSpPr/>
          <p:nvPr/>
        </p:nvSpPr>
        <p:spPr>
          <a:xfrm rot="10800000" flipH="1">
            <a:off x="11065984" y="59893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365151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6" name="Google Shape;936;p62"/>
          <p:cNvSpPr txBox="1">
            <a:spLocks noGrp="1"/>
          </p:cNvSpPr>
          <p:nvPr>
            <p:ph type="subTitle" idx="1"/>
          </p:nvPr>
        </p:nvSpPr>
        <p:spPr>
          <a:xfrm>
            <a:off x="2820767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7" name="Google Shape;937;p62"/>
          <p:cNvSpPr txBox="1">
            <a:spLocks noGrp="1"/>
          </p:cNvSpPr>
          <p:nvPr>
            <p:ph type="subTitle" idx="2"/>
          </p:nvPr>
        </p:nvSpPr>
        <p:spPr>
          <a:xfrm>
            <a:off x="2688467" y="2860533"/>
            <a:ext cx="6815200" cy="2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 flipH="1">
            <a:off x="-23805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9" name="Google Shape;939;p62"/>
          <p:cNvSpPr/>
          <p:nvPr/>
        </p:nvSpPr>
        <p:spPr>
          <a:xfrm rot="10800000" flipH="1">
            <a:off x="-371096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0" name="Google Shape;940;p62"/>
          <p:cNvSpPr/>
          <p:nvPr/>
        </p:nvSpPr>
        <p:spPr>
          <a:xfrm rot="-10484947">
            <a:off x="-979919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1" name="Google Shape;941;p62"/>
          <p:cNvSpPr/>
          <p:nvPr/>
        </p:nvSpPr>
        <p:spPr>
          <a:xfrm rot="10800000" flipH="1">
            <a:off x="22963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2" name="Google Shape;942;p62"/>
          <p:cNvSpPr/>
          <p:nvPr/>
        </p:nvSpPr>
        <p:spPr>
          <a:xfrm rot="10800000" flipH="1">
            <a:off x="1109768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3" name="Google Shape;943;p62"/>
          <p:cNvSpPr/>
          <p:nvPr/>
        </p:nvSpPr>
        <p:spPr>
          <a:xfrm rot="10800000" flipH="1">
            <a:off x="82068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3941163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3"/>
          <p:cNvSpPr txBox="1">
            <a:spLocks noGrp="1"/>
          </p:cNvSpPr>
          <p:nvPr>
            <p:ph type="title"/>
          </p:nvPr>
        </p:nvSpPr>
        <p:spPr>
          <a:xfrm>
            <a:off x="4141267" y="484367"/>
            <a:ext cx="390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6" name="Google Shape;946;p63"/>
          <p:cNvSpPr txBox="1">
            <a:spLocks noGrp="1"/>
          </p:cNvSpPr>
          <p:nvPr>
            <p:ph type="subTitle" idx="1"/>
          </p:nvPr>
        </p:nvSpPr>
        <p:spPr>
          <a:xfrm>
            <a:off x="1013700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7" name="Google Shape;947;p63"/>
          <p:cNvSpPr txBox="1">
            <a:spLocks noGrp="1"/>
          </p:cNvSpPr>
          <p:nvPr>
            <p:ph type="subTitle" idx="2"/>
          </p:nvPr>
        </p:nvSpPr>
        <p:spPr>
          <a:xfrm>
            <a:off x="720000" y="2860533"/>
            <a:ext cx="5112000" cy="3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8" name="Google Shape;948;p63"/>
          <p:cNvSpPr txBox="1">
            <a:spLocks noGrp="1"/>
          </p:cNvSpPr>
          <p:nvPr>
            <p:ph type="subTitle" idx="3"/>
          </p:nvPr>
        </p:nvSpPr>
        <p:spPr>
          <a:xfrm>
            <a:off x="6085600" y="2047267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9" name="Google Shape;949;p63"/>
          <p:cNvSpPr txBox="1">
            <a:spLocks noGrp="1"/>
          </p:cNvSpPr>
          <p:nvPr>
            <p:ph type="subTitle" idx="4"/>
          </p:nvPr>
        </p:nvSpPr>
        <p:spPr>
          <a:xfrm>
            <a:off x="5920800" y="2860533"/>
            <a:ext cx="5112000" cy="3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0" name="Google Shape;950;p63"/>
          <p:cNvSpPr/>
          <p:nvPr/>
        </p:nvSpPr>
        <p:spPr>
          <a:xfrm>
            <a:off x="810943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1" name="Google Shape;951;p63"/>
          <p:cNvSpPr/>
          <p:nvPr/>
        </p:nvSpPr>
        <p:spPr>
          <a:xfrm rot="10800000">
            <a:off x="9287568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2" name="Google Shape;952;p63"/>
          <p:cNvSpPr/>
          <p:nvPr/>
        </p:nvSpPr>
        <p:spPr>
          <a:xfrm rot="10484947" flipH="1">
            <a:off x="10665847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3" name="Google Shape;953;p63"/>
          <p:cNvSpPr/>
          <p:nvPr/>
        </p:nvSpPr>
        <p:spPr>
          <a:xfrm rot="10800000">
            <a:off x="96295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4" name="Google Shape;954;p63"/>
          <p:cNvSpPr/>
          <p:nvPr/>
        </p:nvSpPr>
        <p:spPr>
          <a:xfrm rot="10800000">
            <a:off x="10902867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5" name="Google Shape;955;p63"/>
          <p:cNvSpPr/>
          <p:nvPr/>
        </p:nvSpPr>
        <p:spPr>
          <a:xfrm rot="10800000">
            <a:off x="11930567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70210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832752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3001742" y="-170"/>
            <a:ext cx="5950497" cy="141323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9000" y="708"/>
            <a:ext cx="12205687" cy="10830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315" y="647"/>
            <a:ext cx="12205687" cy="11542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6545105" y="3542683"/>
            <a:ext cx="1942768" cy="607658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2" y="5924099"/>
            <a:ext cx="12205685" cy="1115660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9000" y="5822258"/>
            <a:ext cx="12215013" cy="122344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3" name="Google Shape;963;p64"/>
          <p:cNvSpPr/>
          <p:nvPr/>
        </p:nvSpPr>
        <p:spPr>
          <a:xfrm rot="5400000">
            <a:off x="10969041" y="5671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4" name="Google Shape;964;p64"/>
          <p:cNvSpPr/>
          <p:nvPr/>
        </p:nvSpPr>
        <p:spPr>
          <a:xfrm rot="5400000">
            <a:off x="3701292" y="5834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8709075" y="5539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6" name="Google Shape;966;p64"/>
          <p:cNvSpPr/>
          <p:nvPr/>
        </p:nvSpPr>
        <p:spPr>
          <a:xfrm rot="5400000">
            <a:off x="561308" y="521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7" name="Google Shape;967;p64"/>
          <p:cNvSpPr/>
          <p:nvPr/>
        </p:nvSpPr>
        <p:spPr>
          <a:xfrm rot="5400000">
            <a:off x="9644275" y="1088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8" name="Google Shape;968;p64"/>
          <p:cNvSpPr/>
          <p:nvPr/>
        </p:nvSpPr>
        <p:spPr>
          <a:xfrm rot="5400000">
            <a:off x="7841359" y="9553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9" name="Google Shape;969;p64"/>
          <p:cNvSpPr/>
          <p:nvPr/>
        </p:nvSpPr>
        <p:spPr>
          <a:xfrm rot="5400000">
            <a:off x="3362108" y="885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1599233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608049" y="5881165"/>
            <a:ext cx="5249311" cy="97703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2" name="Google Shape;972;p65"/>
          <p:cNvSpPr/>
          <p:nvPr/>
        </p:nvSpPr>
        <p:spPr>
          <a:xfrm flipH="1">
            <a:off x="5252850" y="132"/>
            <a:ext cx="6835569" cy="1727905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832684" y="5522235"/>
            <a:ext cx="7646707" cy="1335963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6684612" y="273"/>
            <a:ext cx="5507776" cy="196378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7505048" y="653"/>
            <a:ext cx="4686864" cy="196354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102874" y="5684627"/>
            <a:ext cx="5249473" cy="117357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7" name="Google Shape;977;p65"/>
          <p:cNvSpPr/>
          <p:nvPr/>
        </p:nvSpPr>
        <p:spPr>
          <a:xfrm>
            <a:off x="2611000" y="54293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8" name="Google Shape;978;p65"/>
          <p:cNvSpPr/>
          <p:nvPr/>
        </p:nvSpPr>
        <p:spPr>
          <a:xfrm>
            <a:off x="380400" y="51408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9" name="Google Shape;979;p65"/>
          <p:cNvSpPr/>
          <p:nvPr/>
        </p:nvSpPr>
        <p:spPr>
          <a:xfrm>
            <a:off x="6030400" y="65236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8485033" y="15100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11028533" y="1788667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5814033" y="4311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72396460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9400336" y="343388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8433908" y="2268263"/>
            <a:ext cx="6020449" cy="149489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7953905" y="2632402"/>
            <a:ext cx="6882276" cy="1593068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2389124" y="2415796"/>
            <a:ext cx="6836563" cy="2058315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2568567" y="2574199"/>
            <a:ext cx="6857603" cy="172046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2503369" y="2508854"/>
            <a:ext cx="6857783" cy="185104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0" name="Google Shape;990;p66"/>
          <p:cNvSpPr/>
          <p:nvPr/>
        </p:nvSpPr>
        <p:spPr>
          <a:xfrm>
            <a:off x="1472733" y="3613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1" name="Google Shape;991;p66"/>
          <p:cNvSpPr/>
          <p:nvPr/>
        </p:nvSpPr>
        <p:spPr>
          <a:xfrm>
            <a:off x="2071067" y="46034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2" name="Google Shape;992;p66"/>
          <p:cNvSpPr/>
          <p:nvPr/>
        </p:nvSpPr>
        <p:spPr>
          <a:xfrm>
            <a:off x="1072467" y="1401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3" name="Google Shape;993;p66"/>
          <p:cNvSpPr/>
          <p:nvPr/>
        </p:nvSpPr>
        <p:spPr>
          <a:xfrm>
            <a:off x="1559533" y="55577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4" name="Google Shape;994;p66"/>
          <p:cNvSpPr/>
          <p:nvPr/>
        </p:nvSpPr>
        <p:spPr>
          <a:xfrm>
            <a:off x="2027651" y="955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11109400" y="2633533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10261133" y="13419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10392317" y="59893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436343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477699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23533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1" name="Google Shape;1001;p67"/>
          <p:cNvSpPr/>
          <p:nvPr/>
        </p:nvSpPr>
        <p:spPr>
          <a:xfrm flipH="1">
            <a:off x="-23840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516172" y="5517983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619824" y="5796630"/>
            <a:ext cx="6478160" cy="131300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1003189" y="5971483"/>
            <a:ext cx="6540965" cy="141340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595975" y="1125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594959" y="5956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720208" y="921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720008" y="5109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0660775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5250017" y="5881165"/>
            <a:ext cx="5249311" cy="977032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1" name="Google Shape;1011;p68"/>
          <p:cNvSpPr/>
          <p:nvPr/>
        </p:nvSpPr>
        <p:spPr>
          <a:xfrm flipH="1">
            <a:off x="5252850" y="132"/>
            <a:ext cx="6835569" cy="1727905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6293352" y="5522235"/>
            <a:ext cx="7646707" cy="1335963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6684612" y="273"/>
            <a:ext cx="5507776" cy="196378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7505048" y="653"/>
            <a:ext cx="4686864" cy="196354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6960777" y="5684627"/>
            <a:ext cx="5249473" cy="1173572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8703808" y="5977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7373625" y="12603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7828041" y="57741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6498675" y="4139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018723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99056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4800" y="1979400"/>
            <a:ext cx="10382800" cy="27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6767" y="4622300"/>
            <a:ext cx="5398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58967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45945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3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49931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4800" y="1979400"/>
            <a:ext cx="10382800" cy="27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6767" y="4622300"/>
            <a:ext cx="5398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67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982742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794767" y="173933"/>
            <a:ext cx="6518800" cy="65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" name="Google Shape;10;p2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9500" y="2226951"/>
            <a:ext cx="7863200" cy="1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9500" y="3996651"/>
            <a:ext cx="7863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42815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8578300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" name="Google Shape;18;p3"/>
          <p:cNvGrpSpPr/>
          <p:nvPr/>
        </p:nvGrpSpPr>
        <p:grpSpPr>
          <a:xfrm>
            <a:off x="950967" y="-83400"/>
            <a:ext cx="10290400" cy="69468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39363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" name="Google Shape;27;p4"/>
          <p:cNvGrpSpPr/>
          <p:nvPr/>
        </p:nvGrpSpPr>
        <p:grpSpPr>
          <a:xfrm>
            <a:off x="-25400" y="310400"/>
            <a:ext cx="11907000" cy="67032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12593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" name="Google Shape;35;p5"/>
          <p:cNvGrpSpPr/>
          <p:nvPr/>
        </p:nvGrpSpPr>
        <p:grpSpPr>
          <a:xfrm>
            <a:off x="-102800" y="310400"/>
            <a:ext cx="11984400" cy="6619067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6201691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960000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960000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201691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826826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" name="Google Shape;46;p6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10140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5" name="Google Shape;55;p7"/>
          <p:cNvGrpSpPr/>
          <p:nvPr/>
        </p:nvGrpSpPr>
        <p:grpSpPr>
          <a:xfrm>
            <a:off x="-25400" y="-21333"/>
            <a:ext cx="11907000" cy="6577733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960000" y="597400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2311500" y="1814700"/>
            <a:ext cx="87736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82305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676500" y="3702533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3" name="Google Shape;63;p8"/>
          <p:cNvGrpSpPr/>
          <p:nvPr/>
        </p:nvGrpSpPr>
        <p:grpSpPr>
          <a:xfrm>
            <a:off x="-33" y="711401"/>
            <a:ext cx="12361300" cy="5433367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192600" y="2311200"/>
            <a:ext cx="78068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676043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3484600" y="-168033"/>
            <a:ext cx="7202800" cy="72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0" name="Google Shape;70;p9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662467" y="1362351"/>
            <a:ext cx="5726400" cy="27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4662467" y="4156051"/>
            <a:ext cx="5726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358906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60000" y="5393567"/>
            <a:ext cx="10281200" cy="75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091558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4563967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1" name="Google Shape;81;p11"/>
          <p:cNvGrpSpPr/>
          <p:nvPr/>
        </p:nvGrpSpPr>
        <p:grpSpPr>
          <a:xfrm>
            <a:off x="969900" y="-510200"/>
            <a:ext cx="10271200" cy="78764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3470733" y="2474817"/>
            <a:ext cx="7770400" cy="1366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470733" y="3840784"/>
            <a:ext cx="77704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975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458935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60564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1255900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0" name="Google Shape;90;p13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88426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051567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1051567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4558000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4558000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1226100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46787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1226100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4704367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8064433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8064433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826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82633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1051567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1051567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4558000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4558000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8064433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8064433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191043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834067" y="4024833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969900" y="-39000"/>
            <a:ext cx="11400733" cy="6183767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949500" y="3286200"/>
            <a:ext cx="7885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949500" y="1117800"/>
            <a:ext cx="78852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194318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47371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67299" y="310400"/>
            <a:ext cx="11948900" cy="62460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960000" y="1605200"/>
            <a:ext cx="42644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960000" y="3608083"/>
            <a:ext cx="4264400" cy="19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5992067" y="0"/>
            <a:ext cx="6200000" cy="685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29528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1230667" y="-12607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25399" y="310400"/>
            <a:ext cx="12235033" cy="62460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171833" y="2044167"/>
            <a:ext cx="4033200" cy="8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71833" y="2900400"/>
            <a:ext cx="4033200" cy="1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574175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309600" y="310401"/>
            <a:ext cx="11917200" cy="6577167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951000" y="1356967"/>
            <a:ext cx="10290000" cy="1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161145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9425967" y="4376967"/>
            <a:ext cx="4935600" cy="493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25400" y="310400"/>
            <a:ext cx="11907000" cy="682300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963101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950900" y="1895367"/>
            <a:ext cx="7927200" cy="3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65515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1303735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4600997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7898264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1303737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4600996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7898263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540597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967" y="1955901"/>
            <a:ext cx="1253200" cy="3102500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308067" y="2187427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2308067" y="3733813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2308067" y="5276600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2308067" y="1655033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2308067" y="3193867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2308067" y="4729101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23381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309600" y="-80133"/>
            <a:ext cx="12093600" cy="6636533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709800" y="2087500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3522609" y="3631417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4335409" y="5175333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709800" y="1671500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3522600" y="3216367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4335400" y="4761233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155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208267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2350095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6843556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2350095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6843556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2350095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6843556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2350095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6843556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749582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1165512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4426400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1165512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4426400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7687288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7687288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1163112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4424000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7684888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1163112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4424000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7684888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44377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8412233" y="3315967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92700" y="719333"/>
            <a:ext cx="12607333" cy="54256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943433" y="719333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943433" y="1744523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943433" y="2535132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943433" y="3560327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943433" y="4350931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943433" y="5376131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463764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769448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1232467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309600" y="310400"/>
            <a:ext cx="11984400" cy="6619067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376421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8902800" y="-12067"/>
            <a:ext cx="6882000" cy="6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950964" y="-105400"/>
            <a:ext cx="11721467" cy="6250167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459017" y="10377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458967" y="2202016"/>
            <a:ext cx="5930800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458967" y="4511767"/>
            <a:ext cx="7729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6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54872791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3474132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309600" y="310400"/>
            <a:ext cx="12060000" cy="66340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758710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4338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097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3072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3897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2446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047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6246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4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1899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4617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900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5298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6260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8383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0239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546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15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9721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734445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8760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858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5357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0764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11477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89602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67025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7097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848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7040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98472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712461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97424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12714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76721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0597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5692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85486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61665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27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9823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32515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23830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37826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189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68818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4800" y="1979400"/>
            <a:ext cx="10382800" cy="27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6767" y="4622300"/>
            <a:ext cx="5398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2714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6466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4800" y="1979400"/>
            <a:ext cx="10382800" cy="27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6767" y="4622300"/>
            <a:ext cx="5398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64989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4800" y="1979400"/>
            <a:ext cx="10382800" cy="27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96767" y="4622300"/>
            <a:ext cx="53984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2489367" y="1350901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 rot="10800000">
            <a:off x="-305680" y="4529073"/>
            <a:ext cx="4900647" cy="252508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315127" y="5966683"/>
            <a:ext cx="2819261" cy="13294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4376951" y="635881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1236400" y="56137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73984" y="38776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5676233" y="65357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2079051" y="5214051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 rot="-5400000">
            <a:off x="8147005" y="3370524"/>
            <a:ext cx="6418728" cy="228048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7659567" y="-225812"/>
            <a:ext cx="4837029" cy="2492397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9723274" y="-464660"/>
            <a:ext cx="2782727" cy="131221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2"/>
          <p:cNvSpPr/>
          <p:nvPr/>
        </p:nvSpPr>
        <p:spPr>
          <a:xfrm rot="10800000">
            <a:off x="7513084" y="27722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2"/>
          <p:cNvSpPr/>
          <p:nvPr/>
        </p:nvSpPr>
        <p:spPr>
          <a:xfrm rot="10800000">
            <a:off x="10334133" y="136641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2"/>
          <p:cNvSpPr/>
          <p:nvPr/>
        </p:nvSpPr>
        <p:spPr>
          <a:xfrm rot="10800000">
            <a:off x="11973984" y="258636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2"/>
          <p:cNvSpPr/>
          <p:nvPr/>
        </p:nvSpPr>
        <p:spPr>
          <a:xfrm rot="10800000">
            <a:off x="6300600" y="18666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792052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-346922" y="438039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3"/>
          <p:cNvSpPr/>
          <p:nvPr/>
        </p:nvSpPr>
        <p:spPr>
          <a:xfrm rot="10800000">
            <a:off x="211309" y="5906643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3"/>
          <p:cNvSpPr/>
          <p:nvPr/>
        </p:nvSpPr>
        <p:spPr>
          <a:xfrm>
            <a:off x="4932967" y="6218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3"/>
          <p:cNvSpPr/>
          <p:nvPr/>
        </p:nvSpPr>
        <p:spPr>
          <a:xfrm>
            <a:off x="2414684" y="58434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3"/>
          <p:cNvSpPr/>
          <p:nvPr/>
        </p:nvSpPr>
        <p:spPr>
          <a:xfrm>
            <a:off x="-442899" y="493793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3"/>
          <p:cNvSpPr/>
          <p:nvPr/>
        </p:nvSpPr>
        <p:spPr>
          <a:xfrm>
            <a:off x="1642700" y="5356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3"/>
          <p:cNvSpPr/>
          <p:nvPr/>
        </p:nvSpPr>
        <p:spPr>
          <a:xfrm>
            <a:off x="145184" y="4010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3"/>
          <p:cNvSpPr/>
          <p:nvPr/>
        </p:nvSpPr>
        <p:spPr>
          <a:xfrm>
            <a:off x="7153568" y="22215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3"/>
          <p:cNvSpPr/>
          <p:nvPr/>
        </p:nvSpPr>
        <p:spPr>
          <a:xfrm>
            <a:off x="6499401" y="-444616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" name="Google Shape;39;p3"/>
          <p:cNvSpPr/>
          <p:nvPr/>
        </p:nvSpPr>
        <p:spPr>
          <a:xfrm rot="10800000">
            <a:off x="7153567" y="5590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3"/>
          <p:cNvSpPr/>
          <p:nvPr/>
        </p:nvSpPr>
        <p:spPr>
          <a:xfrm rot="10800000">
            <a:off x="9585051" y="8474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3"/>
          <p:cNvSpPr/>
          <p:nvPr/>
        </p:nvSpPr>
        <p:spPr>
          <a:xfrm rot="10800000">
            <a:off x="8828366" y="-5810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3"/>
          <p:cNvSpPr/>
          <p:nvPr/>
        </p:nvSpPr>
        <p:spPr>
          <a:xfrm rot="10800000">
            <a:off x="10443833" y="14212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" name="Google Shape;43;p3"/>
          <p:cNvSpPr/>
          <p:nvPr/>
        </p:nvSpPr>
        <p:spPr>
          <a:xfrm rot="10800000">
            <a:off x="11854551" y="2680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5011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42147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58233" y="1371600"/>
            <a:ext cx="102752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22843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6759267" y="3454117"/>
            <a:ext cx="384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6759200" y="3843467"/>
            <a:ext cx="38464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586384" y="3454117"/>
            <a:ext cx="3846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6400" y="3843467"/>
            <a:ext cx="38464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10376871">
            <a:off x="-661228" y="-271407"/>
            <a:ext cx="5524917" cy="188225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5"/>
          <p:cNvSpPr/>
          <p:nvPr/>
        </p:nvSpPr>
        <p:spPr>
          <a:xfrm>
            <a:off x="5083535" y="465299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" name="Google Shape;68;p5"/>
          <p:cNvSpPr/>
          <p:nvPr/>
        </p:nvSpPr>
        <p:spPr>
          <a:xfrm>
            <a:off x="790968" y="11181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" name="Google Shape;69;p5"/>
          <p:cNvSpPr/>
          <p:nvPr/>
        </p:nvSpPr>
        <p:spPr>
          <a:xfrm>
            <a:off x="5891701" y="8445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5"/>
          <p:cNvSpPr/>
          <p:nvPr/>
        </p:nvSpPr>
        <p:spPr>
          <a:xfrm>
            <a:off x="3975801" y="333699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" name="Google Shape;71;p5"/>
          <p:cNvSpPr/>
          <p:nvPr/>
        </p:nvSpPr>
        <p:spPr>
          <a:xfrm flipH="1">
            <a:off x="-268036" y="-219469"/>
            <a:ext cx="4009803" cy="165883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" name="Google Shape;72;p5"/>
          <p:cNvSpPr/>
          <p:nvPr/>
        </p:nvSpPr>
        <p:spPr>
          <a:xfrm rot="10800000">
            <a:off x="-346148" y="-396104"/>
            <a:ext cx="3276581" cy="124067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5"/>
          <p:cNvSpPr/>
          <p:nvPr/>
        </p:nvSpPr>
        <p:spPr>
          <a:xfrm rot="-448972">
            <a:off x="7224298" y="5208301"/>
            <a:ext cx="5486652" cy="185941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5"/>
          <p:cNvSpPr/>
          <p:nvPr/>
        </p:nvSpPr>
        <p:spPr>
          <a:xfrm rot="10800000">
            <a:off x="6280948" y="6299264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5"/>
          <p:cNvSpPr/>
          <p:nvPr/>
        </p:nvSpPr>
        <p:spPr>
          <a:xfrm rot="10800000">
            <a:off x="11188448" y="555796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5"/>
          <p:cNvSpPr/>
          <p:nvPr/>
        </p:nvSpPr>
        <p:spPr>
          <a:xfrm rot="10800000">
            <a:off x="7187681" y="555796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5"/>
          <p:cNvSpPr/>
          <p:nvPr/>
        </p:nvSpPr>
        <p:spPr>
          <a:xfrm rot="10800000">
            <a:off x="8003615" y="6342464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" name="Google Shape;78;p5"/>
          <p:cNvSpPr/>
          <p:nvPr/>
        </p:nvSpPr>
        <p:spPr>
          <a:xfrm rot="10800000" flipH="1">
            <a:off x="8368849" y="5368402"/>
            <a:ext cx="4009803" cy="165883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5"/>
          <p:cNvSpPr/>
          <p:nvPr/>
        </p:nvSpPr>
        <p:spPr>
          <a:xfrm>
            <a:off x="9180183" y="5963197"/>
            <a:ext cx="3276581" cy="1240671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345986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8109436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" name="Google Shape;83;p6"/>
          <p:cNvSpPr/>
          <p:nvPr/>
        </p:nvSpPr>
        <p:spPr>
          <a:xfrm rot="10800000">
            <a:off x="9287568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4" name="Google Shape;84;p6"/>
          <p:cNvSpPr/>
          <p:nvPr/>
        </p:nvSpPr>
        <p:spPr>
          <a:xfrm rot="10484947" flipH="1">
            <a:off x="10665847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6"/>
          <p:cNvSpPr/>
          <p:nvPr/>
        </p:nvSpPr>
        <p:spPr>
          <a:xfrm rot="10800000">
            <a:off x="9629517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6"/>
          <p:cNvSpPr/>
          <p:nvPr/>
        </p:nvSpPr>
        <p:spPr>
          <a:xfrm rot="10800000">
            <a:off x="10902867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6"/>
          <p:cNvSpPr/>
          <p:nvPr/>
        </p:nvSpPr>
        <p:spPr>
          <a:xfrm rot="10800000">
            <a:off x="11930567" y="210924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1499378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9434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9435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407828" y="5861780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7"/>
          <p:cNvSpPr/>
          <p:nvPr/>
        </p:nvSpPr>
        <p:spPr>
          <a:xfrm rot="10800000">
            <a:off x="536613" y="5738129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" name="Google Shape;93;p7"/>
          <p:cNvSpPr/>
          <p:nvPr/>
        </p:nvSpPr>
        <p:spPr>
          <a:xfrm>
            <a:off x="-362816" y="5545483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7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" name="Google Shape;95;p7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7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7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407828" y="-53222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7"/>
          <p:cNvSpPr/>
          <p:nvPr/>
        </p:nvSpPr>
        <p:spPr>
          <a:xfrm flipH="1">
            <a:off x="536613" y="-176902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362816" y="-1450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603006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8" name="Google Shape;108;p8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8"/>
          <p:cNvSpPr/>
          <p:nvPr/>
        </p:nvSpPr>
        <p:spPr>
          <a:xfrm rot="-5400147">
            <a:off x="309953" y="-922167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0" name="Google Shape;110;p8"/>
          <p:cNvSpPr/>
          <p:nvPr/>
        </p:nvSpPr>
        <p:spPr>
          <a:xfrm flipH="1">
            <a:off x="911355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" name="Google Shape;111;p8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2" name="Google Shape;112;p8"/>
          <p:cNvSpPr/>
          <p:nvPr/>
        </p:nvSpPr>
        <p:spPr>
          <a:xfrm flipH="1">
            <a:off x="4231488" y="3263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3" name="Google Shape;113;p8"/>
          <p:cNvSpPr/>
          <p:nvPr/>
        </p:nvSpPr>
        <p:spPr>
          <a:xfrm flipH="1">
            <a:off x="8755255" y="36473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3508128" y="590715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5" name="Google Shape;115;p8"/>
          <p:cNvSpPr/>
          <p:nvPr/>
        </p:nvSpPr>
        <p:spPr>
          <a:xfrm>
            <a:off x="8403857" y="6158357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6" name="Google Shape;116;p8"/>
          <p:cNvSpPr/>
          <p:nvPr/>
        </p:nvSpPr>
        <p:spPr>
          <a:xfrm rot="5399853">
            <a:off x="9943281" y="5097926"/>
            <a:ext cx="1873119" cy="279179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7" name="Google Shape;117;p8"/>
          <p:cNvSpPr/>
          <p:nvPr/>
        </p:nvSpPr>
        <p:spPr>
          <a:xfrm rot="10800000" flipH="1">
            <a:off x="11083795" y="6026756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8" name="Google Shape;118;p8"/>
          <p:cNvSpPr/>
          <p:nvPr/>
        </p:nvSpPr>
        <p:spPr>
          <a:xfrm rot="10800000" flipH="1">
            <a:off x="8606928" y="5860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9" name="Google Shape;119;p8"/>
          <p:cNvSpPr/>
          <p:nvPr/>
        </p:nvSpPr>
        <p:spPr>
          <a:xfrm rot="10800000" flipH="1">
            <a:off x="7763661" y="6509656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8"/>
          <p:cNvSpPr/>
          <p:nvPr/>
        </p:nvSpPr>
        <p:spPr>
          <a:xfrm rot="10800000" flipH="1">
            <a:off x="11666561" y="564282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8"/>
          <p:cNvSpPr/>
          <p:nvPr/>
        </p:nvSpPr>
        <p:spPr>
          <a:xfrm rot="10800000" flipH="1">
            <a:off x="3153095" y="6384823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2" name="Google Shape;122;p8"/>
          <p:cNvSpPr/>
          <p:nvPr/>
        </p:nvSpPr>
        <p:spPr>
          <a:xfrm flipH="1">
            <a:off x="241788" y="1106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562063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 rot="10800000" flipH="1">
            <a:off x="7153568" y="438039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7" name="Google Shape;127;p9"/>
          <p:cNvSpPr/>
          <p:nvPr/>
        </p:nvSpPr>
        <p:spPr>
          <a:xfrm rot="10800000" flipH="1">
            <a:off x="6499401" y="5906643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8" name="Google Shape;128;p9"/>
          <p:cNvSpPr/>
          <p:nvPr/>
        </p:nvSpPr>
        <p:spPr>
          <a:xfrm flipH="1">
            <a:off x="7153567" y="62182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" name="Google Shape;129;p9"/>
          <p:cNvSpPr/>
          <p:nvPr/>
        </p:nvSpPr>
        <p:spPr>
          <a:xfrm flipH="1">
            <a:off x="9585051" y="58434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0" name="Google Shape;130;p9"/>
          <p:cNvSpPr/>
          <p:nvPr/>
        </p:nvSpPr>
        <p:spPr>
          <a:xfrm flipH="1">
            <a:off x="8828366" y="493793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1" name="Google Shape;131;p9"/>
          <p:cNvSpPr/>
          <p:nvPr/>
        </p:nvSpPr>
        <p:spPr>
          <a:xfrm flipH="1">
            <a:off x="10443833" y="5356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2" name="Google Shape;132;p9"/>
          <p:cNvSpPr/>
          <p:nvPr/>
        </p:nvSpPr>
        <p:spPr>
          <a:xfrm flipH="1">
            <a:off x="11854551" y="4010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3" name="Google Shape;133;p9"/>
          <p:cNvSpPr/>
          <p:nvPr/>
        </p:nvSpPr>
        <p:spPr>
          <a:xfrm flipH="1">
            <a:off x="-346922" y="22215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4" name="Google Shape;134;p9"/>
          <p:cNvSpPr/>
          <p:nvPr/>
        </p:nvSpPr>
        <p:spPr>
          <a:xfrm flipH="1">
            <a:off x="211309" y="-444616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" name="Google Shape;135;p9"/>
          <p:cNvSpPr/>
          <p:nvPr/>
        </p:nvSpPr>
        <p:spPr>
          <a:xfrm rot="10800000" flipH="1">
            <a:off x="4932967" y="5590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6" name="Google Shape;136;p9"/>
          <p:cNvSpPr/>
          <p:nvPr/>
        </p:nvSpPr>
        <p:spPr>
          <a:xfrm rot="10800000" flipH="1">
            <a:off x="2414684" y="8474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7" name="Google Shape;137;p9"/>
          <p:cNvSpPr/>
          <p:nvPr/>
        </p:nvSpPr>
        <p:spPr>
          <a:xfrm rot="10800000" flipH="1">
            <a:off x="-442899" y="-58105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8" name="Google Shape;138;p9"/>
          <p:cNvSpPr/>
          <p:nvPr/>
        </p:nvSpPr>
        <p:spPr>
          <a:xfrm rot="10800000" flipH="1">
            <a:off x="1642700" y="14212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9" name="Google Shape;139;p9"/>
          <p:cNvSpPr/>
          <p:nvPr/>
        </p:nvSpPr>
        <p:spPr>
          <a:xfrm rot="10800000" flipH="1">
            <a:off x="145184" y="268086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531755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body" idx="1"/>
          </p:nvPr>
        </p:nvSpPr>
        <p:spPr>
          <a:xfrm>
            <a:off x="958233" y="720000"/>
            <a:ext cx="4548800" cy="1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10"/>
          <p:cNvSpPr/>
          <p:nvPr/>
        </p:nvSpPr>
        <p:spPr>
          <a:xfrm flipH="1">
            <a:off x="4568413" y="4075336"/>
            <a:ext cx="7982492" cy="2836256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3" name="Google Shape;143;p10"/>
          <p:cNvSpPr/>
          <p:nvPr/>
        </p:nvSpPr>
        <p:spPr>
          <a:xfrm rot="10800000" flipH="1">
            <a:off x="7650254" y="4508707"/>
            <a:ext cx="4900647" cy="252508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4" name="Google Shape;144;p10"/>
          <p:cNvSpPr/>
          <p:nvPr/>
        </p:nvSpPr>
        <p:spPr>
          <a:xfrm rot="315040">
            <a:off x="9741086" y="5946317"/>
            <a:ext cx="2819261" cy="13294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5" name="Google Shape;145;p10"/>
          <p:cNvSpPr/>
          <p:nvPr/>
        </p:nvSpPr>
        <p:spPr>
          <a:xfrm flipH="1">
            <a:off x="7599403" y="63791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10"/>
          <p:cNvSpPr/>
          <p:nvPr/>
        </p:nvSpPr>
        <p:spPr>
          <a:xfrm flipH="1">
            <a:off x="10725019" y="52575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7" name="Google Shape;147;p10"/>
          <p:cNvSpPr/>
          <p:nvPr/>
        </p:nvSpPr>
        <p:spPr>
          <a:xfrm flipH="1">
            <a:off x="11301969" y="45695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8" name="Google Shape;148;p10"/>
          <p:cNvSpPr/>
          <p:nvPr/>
        </p:nvSpPr>
        <p:spPr>
          <a:xfrm flipH="1">
            <a:off x="9923036" y="4742717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643488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 hasCustomPrompt="1"/>
          </p:nvPr>
        </p:nvSpPr>
        <p:spPr>
          <a:xfrm>
            <a:off x="1623133" y="2139200"/>
            <a:ext cx="8945600" cy="1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2225100" y="4116800"/>
            <a:ext cx="7741600" cy="6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11"/>
          <p:cNvSpPr/>
          <p:nvPr/>
        </p:nvSpPr>
        <p:spPr>
          <a:xfrm rot="10800000" flipH="1">
            <a:off x="3369533" y="5823154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3" name="Google Shape;153;p11"/>
          <p:cNvSpPr/>
          <p:nvPr/>
        </p:nvSpPr>
        <p:spPr>
          <a:xfrm>
            <a:off x="8265261" y="6074358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4" name="Google Shape;154;p11"/>
          <p:cNvSpPr/>
          <p:nvPr/>
        </p:nvSpPr>
        <p:spPr>
          <a:xfrm rot="-7520738" flipH="1">
            <a:off x="10416386" y="5013956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" name="Google Shape;155;p11"/>
          <p:cNvSpPr/>
          <p:nvPr/>
        </p:nvSpPr>
        <p:spPr>
          <a:xfrm flipH="1">
            <a:off x="6690788" y="63008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6" name="Google Shape;156;p11"/>
          <p:cNvSpPr/>
          <p:nvPr/>
        </p:nvSpPr>
        <p:spPr>
          <a:xfrm flipH="1">
            <a:off x="10516455" y="6072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7" name="Google Shape;157;p11"/>
          <p:cNvSpPr/>
          <p:nvPr/>
        </p:nvSpPr>
        <p:spPr>
          <a:xfrm flipH="1">
            <a:off x="11537288" y="4838367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8" name="Google Shape;158;p11"/>
          <p:cNvSpPr/>
          <p:nvPr/>
        </p:nvSpPr>
        <p:spPr>
          <a:xfrm flipH="1">
            <a:off x="9970021" y="5823167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9" name="Google Shape;159;p11"/>
          <p:cNvSpPr/>
          <p:nvPr/>
        </p:nvSpPr>
        <p:spPr>
          <a:xfrm flipH="1">
            <a:off x="-568538" y="-112933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0" name="Google Shape;160;p11"/>
          <p:cNvSpPr/>
          <p:nvPr/>
        </p:nvSpPr>
        <p:spPr>
          <a:xfrm rot="10800000">
            <a:off x="-393045" y="-486934"/>
            <a:ext cx="411553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1" name="Google Shape;161;p11"/>
          <p:cNvSpPr/>
          <p:nvPr/>
        </p:nvSpPr>
        <p:spPr>
          <a:xfrm rot="3279262" flipH="1">
            <a:off x="-301722" y="-9221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2" name="Google Shape;162;p11"/>
          <p:cNvSpPr/>
          <p:nvPr/>
        </p:nvSpPr>
        <p:spPr>
          <a:xfrm flipH="1">
            <a:off x="1180888" y="809200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3" name="Google Shape;163;p11"/>
          <p:cNvSpPr/>
          <p:nvPr/>
        </p:nvSpPr>
        <p:spPr>
          <a:xfrm flipH="1">
            <a:off x="3301421" y="8887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4" name="Google Shape;164;p11"/>
          <p:cNvSpPr/>
          <p:nvPr/>
        </p:nvSpPr>
        <p:spPr>
          <a:xfrm flipH="1">
            <a:off x="110588" y="1913600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371801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302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889154" y="3283043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1272442" y="1671437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897100" y="559064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4" name="Google Shape;184;p13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5" name="Google Shape;185;p13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6" name="Google Shape;186;p13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7" name="Google Shape;187;p13"/>
          <p:cNvSpPr/>
          <p:nvPr/>
        </p:nvSpPr>
        <p:spPr>
          <a:xfrm rot="5532439">
            <a:off x="8798415" y="2530048"/>
            <a:ext cx="6424955" cy="1041291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8" name="Google Shape;188;p13"/>
          <p:cNvSpPr/>
          <p:nvPr/>
        </p:nvSpPr>
        <p:spPr>
          <a:xfrm rot="5400000">
            <a:off x="10415156" y="3894324"/>
            <a:ext cx="3191505" cy="1288619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10435453" y="4976448"/>
            <a:ext cx="2795864" cy="1318869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5744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1723657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50570" y="5833112"/>
            <a:ext cx="3340017" cy="1024987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8190315" y="5986753"/>
            <a:ext cx="3459660" cy="91268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8843178" y="5651433"/>
            <a:ext cx="5039673" cy="1248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14"/>
          <p:cNvSpPr/>
          <p:nvPr/>
        </p:nvSpPr>
        <p:spPr>
          <a:xfrm flipH="1">
            <a:off x="-7" y="5693134"/>
            <a:ext cx="2691040" cy="116507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4" name="Google Shape;214;p14"/>
          <p:cNvSpPr/>
          <p:nvPr/>
        </p:nvSpPr>
        <p:spPr>
          <a:xfrm>
            <a:off x="-1" y="5693048"/>
            <a:ext cx="2290565" cy="11647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9283203" y="5803116"/>
            <a:ext cx="3459768" cy="1096317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3122308" y="6413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8" name="Google Shape;218;p14"/>
          <p:cNvSpPr/>
          <p:nvPr/>
        </p:nvSpPr>
        <p:spPr>
          <a:xfrm rot="5400000">
            <a:off x="1319392" y="62797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2246541" y="6209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0" name="Google Shape;220;p14"/>
          <p:cNvSpPr/>
          <p:nvPr/>
        </p:nvSpPr>
        <p:spPr>
          <a:xfrm rot="5400000">
            <a:off x="444441" y="54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1" name="Google Shape;221;p14"/>
          <p:cNvSpPr/>
          <p:nvPr/>
        </p:nvSpPr>
        <p:spPr>
          <a:xfrm rot="5400000">
            <a:off x="11540741" y="5524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9823641" y="59320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3" name="Google Shape;223;p14"/>
          <p:cNvSpPr/>
          <p:nvPr/>
        </p:nvSpPr>
        <p:spPr>
          <a:xfrm rot="5400000">
            <a:off x="7897541" y="64591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00312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4497800" y="3917767"/>
            <a:ext cx="5392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100"/>
              <a:buNone/>
              <a:defRPr sz="4000"/>
            </a:lvl1pPr>
            <a:lvl2pPr lvl="1" rtl="0">
              <a:spcBef>
                <a:spcPts val="2133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>
            <a:off x="2302200" y="2276600"/>
            <a:ext cx="7587600" cy="13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6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3069101" y="-108066"/>
            <a:ext cx="7297068" cy="1656177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8" name="Google Shape;228;p15"/>
          <p:cNvSpPr/>
          <p:nvPr/>
        </p:nvSpPr>
        <p:spPr>
          <a:xfrm rot="10800000">
            <a:off x="4140987" y="-429169"/>
            <a:ext cx="3225747" cy="114916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9" name="Google Shape;229;p15"/>
          <p:cNvSpPr/>
          <p:nvPr/>
        </p:nvSpPr>
        <p:spPr>
          <a:xfrm rot="-5400000">
            <a:off x="6792151" y="-902353"/>
            <a:ext cx="1292256" cy="2387871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0" name="Google Shape;230;p15"/>
          <p:cNvSpPr/>
          <p:nvPr/>
        </p:nvSpPr>
        <p:spPr>
          <a:xfrm rot="5400000">
            <a:off x="8738584" y="6110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1" name="Google Shape;231;p15"/>
          <p:cNvSpPr/>
          <p:nvPr/>
        </p:nvSpPr>
        <p:spPr>
          <a:xfrm rot="5400000">
            <a:off x="6030384" y="86575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2" name="Google Shape;232;p15"/>
          <p:cNvSpPr/>
          <p:nvPr/>
        </p:nvSpPr>
        <p:spPr>
          <a:xfrm rot="5400000">
            <a:off x="10739717" y="12511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15"/>
          <p:cNvSpPr/>
          <p:nvPr/>
        </p:nvSpPr>
        <p:spPr>
          <a:xfrm rot="5400000">
            <a:off x="3804484" y="402317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4" name="Google Shape;234;p15"/>
          <p:cNvSpPr/>
          <p:nvPr/>
        </p:nvSpPr>
        <p:spPr>
          <a:xfrm rot="5400000">
            <a:off x="3201717" y="719784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5" name="Google Shape;235;p15"/>
          <p:cNvSpPr/>
          <p:nvPr/>
        </p:nvSpPr>
        <p:spPr>
          <a:xfrm rot="10800000">
            <a:off x="2427964" y="5309824"/>
            <a:ext cx="7437272" cy="1656177"/>
          </a:xfrm>
          <a:custGeom>
            <a:avLst/>
            <a:gdLst/>
            <a:ahLst/>
            <a:cxnLst/>
            <a:rect l="l" t="t" r="r" b="b"/>
            <a:pathLst>
              <a:path w="113987" h="48554" extrusionOk="0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6" name="Google Shape;236;p15"/>
          <p:cNvSpPr/>
          <p:nvPr/>
        </p:nvSpPr>
        <p:spPr>
          <a:xfrm>
            <a:off x="5567584" y="6137925"/>
            <a:ext cx="3225747" cy="1149169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7" name="Google Shape;237;p15"/>
          <p:cNvSpPr/>
          <p:nvPr/>
        </p:nvSpPr>
        <p:spPr>
          <a:xfrm rot="5400000">
            <a:off x="5064076" y="5254274"/>
            <a:ext cx="1292256" cy="2387871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8" name="Google Shape;238;p15"/>
          <p:cNvSpPr/>
          <p:nvPr/>
        </p:nvSpPr>
        <p:spPr>
          <a:xfrm rot="-5400000">
            <a:off x="3804500" y="5817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9" name="Google Shape;239;p15"/>
          <p:cNvSpPr/>
          <p:nvPr/>
        </p:nvSpPr>
        <p:spPr>
          <a:xfrm rot="-5400000">
            <a:off x="6772733" y="58605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0" name="Google Shape;240;p15"/>
          <p:cNvSpPr/>
          <p:nvPr/>
        </p:nvSpPr>
        <p:spPr>
          <a:xfrm rot="-5400000">
            <a:off x="2073333" y="64554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1" name="Google Shape;241;p15"/>
          <p:cNvSpPr/>
          <p:nvPr/>
        </p:nvSpPr>
        <p:spPr>
          <a:xfrm rot="-5400000">
            <a:off x="8911833" y="6237608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2" name="Google Shape;242;p15"/>
          <p:cNvSpPr/>
          <p:nvPr/>
        </p:nvSpPr>
        <p:spPr>
          <a:xfrm rot="-5400000">
            <a:off x="9601400" y="6006541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460453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 rot="10800000" flipH="1">
            <a:off x="-46597" y="5833212"/>
            <a:ext cx="3340017" cy="1024987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5" name="Google Shape;245;p16"/>
          <p:cNvSpPr/>
          <p:nvPr/>
        </p:nvSpPr>
        <p:spPr>
          <a:xfrm flipH="1">
            <a:off x="8190315" y="1"/>
            <a:ext cx="3459660" cy="91268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6" name="Google Shape;246;p16"/>
          <p:cNvSpPr/>
          <p:nvPr/>
        </p:nvSpPr>
        <p:spPr>
          <a:xfrm>
            <a:off x="8843178" y="0"/>
            <a:ext cx="5039673" cy="1248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7" name="Google Shape;247;p16"/>
          <p:cNvSpPr/>
          <p:nvPr/>
        </p:nvSpPr>
        <p:spPr>
          <a:xfrm flipH="1">
            <a:off x="-7" y="5693134"/>
            <a:ext cx="2691040" cy="116507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8" name="Google Shape;248;p16"/>
          <p:cNvSpPr/>
          <p:nvPr/>
        </p:nvSpPr>
        <p:spPr>
          <a:xfrm>
            <a:off x="-1" y="5693048"/>
            <a:ext cx="2290565" cy="11647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9" name="Google Shape;249;p16"/>
          <p:cNvSpPr/>
          <p:nvPr/>
        </p:nvSpPr>
        <p:spPr>
          <a:xfrm flipH="1">
            <a:off x="9283203" y="0"/>
            <a:ext cx="3459768" cy="1096317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0" name="Google Shape;250;p16"/>
          <p:cNvSpPr/>
          <p:nvPr/>
        </p:nvSpPr>
        <p:spPr>
          <a:xfrm rot="9281215" flipH="1">
            <a:off x="9285063" y="5604975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1" name="Google Shape;251;p16"/>
          <p:cNvSpPr/>
          <p:nvPr/>
        </p:nvSpPr>
        <p:spPr>
          <a:xfrm rot="9280772" flipH="1">
            <a:off x="8026051" y="5862083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2" name="Google Shape;252;p16"/>
          <p:cNvSpPr/>
          <p:nvPr/>
        </p:nvSpPr>
        <p:spPr>
          <a:xfrm rot="9281383">
            <a:off x="8018716" y="5198448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3" name="Google Shape;253;p16"/>
          <p:cNvSpPr/>
          <p:nvPr/>
        </p:nvSpPr>
        <p:spPr>
          <a:xfrm rot="10800000" flipH="1">
            <a:off x="-1166039" y="84844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4" name="Google Shape;254;p16"/>
          <p:cNvSpPr/>
          <p:nvPr/>
        </p:nvSpPr>
        <p:spPr>
          <a:xfrm rot="9367883">
            <a:off x="-1521305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5" name="Google Shape;255;p16"/>
          <p:cNvSpPr/>
          <p:nvPr/>
        </p:nvSpPr>
        <p:spPr>
          <a:xfrm rot="9944222" flipH="1">
            <a:off x="-2236412" y="-39285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3400000" y="4386999"/>
            <a:ext cx="5392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3000200" y="1807401"/>
            <a:ext cx="6191600" cy="2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 rot="5400000">
            <a:off x="3122308" y="6413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9" name="Google Shape;259;p16"/>
          <p:cNvSpPr/>
          <p:nvPr/>
        </p:nvSpPr>
        <p:spPr>
          <a:xfrm rot="5400000">
            <a:off x="1319392" y="62797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16"/>
          <p:cNvSpPr/>
          <p:nvPr/>
        </p:nvSpPr>
        <p:spPr>
          <a:xfrm rot="-5400000">
            <a:off x="2246541" y="6209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1" name="Google Shape;261;p16"/>
          <p:cNvSpPr/>
          <p:nvPr/>
        </p:nvSpPr>
        <p:spPr>
          <a:xfrm rot="5400000">
            <a:off x="444441" y="54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2" name="Google Shape;262;p16"/>
          <p:cNvSpPr/>
          <p:nvPr/>
        </p:nvSpPr>
        <p:spPr>
          <a:xfrm rot="5400000">
            <a:off x="1276008" y="801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3" name="Google Shape;263;p16"/>
          <p:cNvSpPr/>
          <p:nvPr/>
        </p:nvSpPr>
        <p:spPr>
          <a:xfrm rot="5400000">
            <a:off x="11419859" y="6456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4" name="Google Shape;264;p16"/>
          <p:cNvSpPr/>
          <p:nvPr/>
        </p:nvSpPr>
        <p:spPr>
          <a:xfrm rot="-5400000">
            <a:off x="313041" y="13379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5" name="Google Shape;265;p16"/>
          <p:cNvSpPr/>
          <p:nvPr/>
        </p:nvSpPr>
        <p:spPr>
          <a:xfrm rot="5400000">
            <a:off x="1969441" y="187725"/>
            <a:ext cx="218000" cy="2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6" name="Google Shape;266;p16"/>
          <p:cNvSpPr/>
          <p:nvPr/>
        </p:nvSpPr>
        <p:spPr>
          <a:xfrm rot="5400000">
            <a:off x="10977541" y="57836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7" name="Google Shape;267;p16"/>
          <p:cNvSpPr/>
          <p:nvPr/>
        </p:nvSpPr>
        <p:spPr>
          <a:xfrm rot="5400000">
            <a:off x="9854525" y="60784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8" name="Google Shape;268;p16"/>
          <p:cNvSpPr/>
          <p:nvPr/>
        </p:nvSpPr>
        <p:spPr>
          <a:xfrm rot="-5400000">
            <a:off x="11881441" y="47435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16"/>
          <p:cNvSpPr/>
          <p:nvPr/>
        </p:nvSpPr>
        <p:spPr>
          <a:xfrm rot="5400000">
            <a:off x="9728808" y="6946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39322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9466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title" idx="2" hasCustomPrompt="1"/>
          </p:nvPr>
        </p:nvSpPr>
        <p:spPr>
          <a:xfrm>
            <a:off x="946667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1"/>
          </p:nvPr>
        </p:nvSpPr>
        <p:spPr>
          <a:xfrm>
            <a:off x="9466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 rot="10800000">
            <a:off x="5059633" y="4701633"/>
            <a:ext cx="7026000" cy="21564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5" name="Google Shape;275;p17"/>
          <p:cNvSpPr/>
          <p:nvPr/>
        </p:nvSpPr>
        <p:spPr>
          <a:xfrm flipH="1">
            <a:off x="5439212" y="0"/>
            <a:ext cx="5131661" cy="135386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6" name="Google Shape;276;p17"/>
          <p:cNvSpPr/>
          <p:nvPr/>
        </p:nvSpPr>
        <p:spPr>
          <a:xfrm>
            <a:off x="6407814" y="0"/>
            <a:ext cx="7475269" cy="185117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7" name="Google Shape;277;p17"/>
          <p:cNvSpPr/>
          <p:nvPr/>
        </p:nvSpPr>
        <p:spPr>
          <a:xfrm>
            <a:off x="6531046" y="4407379"/>
            <a:ext cx="5661087" cy="2450735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8" name="Google Shape;278;p17"/>
          <p:cNvSpPr/>
          <p:nvPr/>
        </p:nvSpPr>
        <p:spPr>
          <a:xfrm flipH="1">
            <a:off x="7372983" y="4407200"/>
            <a:ext cx="4819032" cy="2450509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9" name="Google Shape;279;p17"/>
          <p:cNvSpPr/>
          <p:nvPr/>
        </p:nvSpPr>
        <p:spPr>
          <a:xfrm flipH="1">
            <a:off x="7061202" y="0"/>
            <a:ext cx="5130813" cy="162581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0" name="Google Shape;280;p17"/>
          <p:cNvSpPr/>
          <p:nvPr/>
        </p:nvSpPr>
        <p:spPr>
          <a:xfrm rot="5400000">
            <a:off x="9692675" y="1407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1" name="Google Shape;281;p17"/>
          <p:cNvSpPr/>
          <p:nvPr/>
        </p:nvSpPr>
        <p:spPr>
          <a:xfrm rot="5400000">
            <a:off x="7889759" y="12743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2" name="Google Shape;282;p17"/>
          <p:cNvSpPr/>
          <p:nvPr/>
        </p:nvSpPr>
        <p:spPr>
          <a:xfrm rot="-5400000">
            <a:off x="8816908" y="12042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3" name="Google Shape;283;p17"/>
          <p:cNvSpPr/>
          <p:nvPr/>
        </p:nvSpPr>
        <p:spPr>
          <a:xfrm rot="5400000">
            <a:off x="7014808" y="428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4" name="Google Shape;284;p17"/>
          <p:cNvSpPr/>
          <p:nvPr/>
        </p:nvSpPr>
        <p:spPr>
          <a:xfrm rot="-5400000" flipH="1">
            <a:off x="5788908" y="63377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5" name="Google Shape;285;p17"/>
          <p:cNvSpPr/>
          <p:nvPr/>
        </p:nvSpPr>
        <p:spPr>
          <a:xfrm rot="5400000" flipH="1">
            <a:off x="7101408" y="5772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6" name="Google Shape;286;p17"/>
          <p:cNvSpPr/>
          <p:nvPr/>
        </p:nvSpPr>
        <p:spPr>
          <a:xfrm rot="-5400000" flipH="1">
            <a:off x="9474675" y="4899608"/>
            <a:ext cx="218000" cy="2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675753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title" idx="2" hasCustomPrompt="1"/>
          </p:nvPr>
        </p:nvSpPr>
        <p:spPr>
          <a:xfrm>
            <a:off x="1179731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1465900" y="2841217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 idx="3" hasCustomPrompt="1"/>
          </p:nvPr>
        </p:nvSpPr>
        <p:spPr>
          <a:xfrm>
            <a:off x="6745064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4"/>
          </p:nvPr>
        </p:nvSpPr>
        <p:spPr>
          <a:xfrm>
            <a:off x="7031233" y="2841233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 idx="5" hasCustomPrompt="1"/>
          </p:nvPr>
        </p:nvSpPr>
        <p:spPr>
          <a:xfrm>
            <a:off x="3962397" y="4145967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6"/>
          </p:nvPr>
        </p:nvSpPr>
        <p:spPr>
          <a:xfrm>
            <a:off x="4248567" y="4987633"/>
            <a:ext cx="369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 rot="10800000" flipH="1">
            <a:off x="8835768" y="5063337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6" name="Google Shape;296;p18"/>
          <p:cNvSpPr/>
          <p:nvPr/>
        </p:nvSpPr>
        <p:spPr>
          <a:xfrm rot="10800000" flipH="1">
            <a:off x="8382701" y="6120386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7" name="Google Shape;297;p18"/>
          <p:cNvSpPr/>
          <p:nvPr/>
        </p:nvSpPr>
        <p:spPr>
          <a:xfrm flipH="1">
            <a:off x="8319867" y="63230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8" name="Google Shape;298;p18"/>
          <p:cNvSpPr/>
          <p:nvPr/>
        </p:nvSpPr>
        <p:spPr>
          <a:xfrm flipH="1">
            <a:off x="10491451" y="59787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9" name="Google Shape;299;p18"/>
          <p:cNvSpPr/>
          <p:nvPr/>
        </p:nvSpPr>
        <p:spPr>
          <a:xfrm flipH="1">
            <a:off x="9995753" y="5449523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0" name="Google Shape;300;p18"/>
          <p:cNvSpPr/>
          <p:nvPr/>
        </p:nvSpPr>
        <p:spPr>
          <a:xfrm flipH="1">
            <a:off x="10840100" y="544953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1" name="Google Shape;301;p18"/>
          <p:cNvSpPr/>
          <p:nvPr/>
        </p:nvSpPr>
        <p:spPr>
          <a:xfrm flipH="1">
            <a:off x="11803117" y="459305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18"/>
          <p:cNvSpPr/>
          <p:nvPr/>
        </p:nvSpPr>
        <p:spPr>
          <a:xfrm flipH="1">
            <a:off x="-332134" y="109445"/>
            <a:ext cx="3747565" cy="1597404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3" name="Google Shape;303;p18"/>
          <p:cNvSpPr/>
          <p:nvPr/>
        </p:nvSpPr>
        <p:spPr>
          <a:xfrm flipH="1">
            <a:off x="54305" y="-352349"/>
            <a:ext cx="3814196" cy="1002148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4" name="Google Shape;304;p18"/>
          <p:cNvSpPr/>
          <p:nvPr/>
        </p:nvSpPr>
        <p:spPr>
          <a:xfrm rot="10800000" flipH="1">
            <a:off x="1541751" y="573400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5" name="Google Shape;305;p18"/>
          <p:cNvSpPr/>
          <p:nvPr/>
        </p:nvSpPr>
        <p:spPr>
          <a:xfrm rot="10800000" flipH="1">
            <a:off x="-398700" y="-84686"/>
            <a:ext cx="2654147" cy="1405347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6" name="Google Shape;306;p18"/>
          <p:cNvSpPr/>
          <p:nvPr/>
        </p:nvSpPr>
        <p:spPr>
          <a:xfrm rot="10800000" flipH="1">
            <a:off x="1279900" y="118905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7" name="Google Shape;307;p18"/>
          <p:cNvSpPr/>
          <p:nvPr/>
        </p:nvSpPr>
        <p:spPr>
          <a:xfrm flipH="1">
            <a:off x="3737300" y="30956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8" name="Google Shape;308;p18"/>
          <p:cNvSpPr/>
          <p:nvPr/>
        </p:nvSpPr>
        <p:spPr>
          <a:xfrm rot="10800000" flipH="1">
            <a:off x="230084" y="1959133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0030139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subTitle" idx="1"/>
          </p:nvPr>
        </p:nvSpPr>
        <p:spPr>
          <a:xfrm>
            <a:off x="2773400" y="3527567"/>
            <a:ext cx="5426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title" hasCustomPrompt="1"/>
          </p:nvPr>
        </p:nvSpPr>
        <p:spPr>
          <a:xfrm>
            <a:off x="2913801" y="2809551"/>
            <a:ext cx="51452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5253167" y="5312967"/>
            <a:ext cx="5612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 idx="3" hasCustomPrompt="1"/>
          </p:nvPr>
        </p:nvSpPr>
        <p:spPr>
          <a:xfrm>
            <a:off x="5486567" y="4594967"/>
            <a:ext cx="51452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200967" y="1742133"/>
            <a:ext cx="54260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title" idx="5" hasCustomPrompt="1"/>
          </p:nvPr>
        </p:nvSpPr>
        <p:spPr>
          <a:xfrm>
            <a:off x="341367" y="1024133"/>
            <a:ext cx="5145200" cy="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/>
          <p:nvPr/>
        </p:nvSpPr>
        <p:spPr>
          <a:xfrm flipH="1">
            <a:off x="5252842" y="163"/>
            <a:ext cx="6835569" cy="209761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7" name="Google Shape;317;p19"/>
          <p:cNvSpPr/>
          <p:nvPr/>
        </p:nvSpPr>
        <p:spPr>
          <a:xfrm rot="10800000" flipH="1">
            <a:off x="1696943" y="5473395"/>
            <a:ext cx="5249311" cy="13848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8" name="Google Shape;318;p19"/>
          <p:cNvSpPr/>
          <p:nvPr/>
        </p:nvSpPr>
        <p:spPr>
          <a:xfrm rot="10800000">
            <a:off x="-1743777" y="4964652"/>
            <a:ext cx="7646707" cy="1893541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9" name="Google Shape;319;p19"/>
          <p:cNvSpPr/>
          <p:nvPr/>
        </p:nvSpPr>
        <p:spPr>
          <a:xfrm rot="10800000" flipH="1">
            <a:off x="6684624" y="54"/>
            <a:ext cx="5507776" cy="2384263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0" name="Google Shape;320;p19"/>
          <p:cNvSpPr/>
          <p:nvPr/>
        </p:nvSpPr>
        <p:spPr>
          <a:xfrm rot="10800000">
            <a:off x="7505040" y="652"/>
            <a:ext cx="4686864" cy="2383837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1" name="Google Shape;321;p19"/>
          <p:cNvSpPr/>
          <p:nvPr/>
        </p:nvSpPr>
        <p:spPr>
          <a:xfrm rot="10800000" flipH="1">
            <a:off x="-13986" y="5194622"/>
            <a:ext cx="5249473" cy="166357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2" name="Google Shape;322;p19"/>
          <p:cNvSpPr/>
          <p:nvPr/>
        </p:nvSpPr>
        <p:spPr>
          <a:xfrm rot="5400000">
            <a:off x="4212592" y="56645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3" name="Google Shape;323;p19"/>
          <p:cNvSpPr/>
          <p:nvPr/>
        </p:nvSpPr>
        <p:spPr>
          <a:xfrm rot="5400000">
            <a:off x="2037775" y="56865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4" name="Google Shape;324;p19"/>
          <p:cNvSpPr/>
          <p:nvPr/>
        </p:nvSpPr>
        <p:spPr>
          <a:xfrm rot="-5400000">
            <a:off x="2964925" y="5616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5" name="Google Shape;325;p19"/>
          <p:cNvSpPr/>
          <p:nvPr/>
        </p:nvSpPr>
        <p:spPr>
          <a:xfrm rot="5400000">
            <a:off x="1162825" y="4840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6" name="Google Shape;326;p19"/>
          <p:cNvSpPr/>
          <p:nvPr/>
        </p:nvSpPr>
        <p:spPr>
          <a:xfrm rot="5400000">
            <a:off x="9095941" y="1052775"/>
            <a:ext cx="218000" cy="21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7" name="Google Shape;327;p19"/>
          <p:cNvSpPr/>
          <p:nvPr/>
        </p:nvSpPr>
        <p:spPr>
          <a:xfrm rot="5400000">
            <a:off x="6946459" y="10959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19"/>
          <p:cNvSpPr/>
          <p:nvPr/>
        </p:nvSpPr>
        <p:spPr>
          <a:xfrm rot="-5400000">
            <a:off x="9667275" y="23842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9" name="Google Shape;329;p19"/>
          <p:cNvSpPr/>
          <p:nvPr/>
        </p:nvSpPr>
        <p:spPr>
          <a:xfrm rot="5400000">
            <a:off x="5842841" y="1628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6566355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2838833" y="484367"/>
            <a:ext cx="65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 flipH="1">
            <a:off x="-188690" y="-157720"/>
            <a:ext cx="4272457" cy="2201519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3" name="Google Shape;333;p20"/>
          <p:cNvSpPr/>
          <p:nvPr/>
        </p:nvSpPr>
        <p:spPr>
          <a:xfrm rot="10800000" flipH="1">
            <a:off x="-321730" y="-96892"/>
            <a:ext cx="3227363" cy="137895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4" name="Google Shape;334;p20"/>
          <p:cNvSpPr/>
          <p:nvPr/>
        </p:nvSpPr>
        <p:spPr>
          <a:xfrm rot="-10484947">
            <a:off x="-930553" y="-549076"/>
            <a:ext cx="2457908" cy="1159047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5" name="Google Shape;335;p20"/>
          <p:cNvSpPr/>
          <p:nvPr/>
        </p:nvSpPr>
        <p:spPr>
          <a:xfrm rot="10800000" flipH="1">
            <a:off x="2345684" y="61099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6" name="Google Shape;336;p20"/>
          <p:cNvSpPr/>
          <p:nvPr/>
        </p:nvSpPr>
        <p:spPr>
          <a:xfrm rot="10800000" flipH="1">
            <a:off x="1159135" y="92954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7" name="Google Shape;337;p20"/>
          <p:cNvSpPr/>
          <p:nvPr/>
        </p:nvSpPr>
        <p:spPr>
          <a:xfrm rot="10800000" flipH="1">
            <a:off x="121535" y="168311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342572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rot="1518785">
            <a:off x="9272764" y="155822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1" name="Google Shape;341;p21"/>
          <p:cNvSpPr/>
          <p:nvPr/>
        </p:nvSpPr>
        <p:spPr>
          <a:xfrm rot="1519228">
            <a:off x="8013752" y="-781147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2" name="Google Shape;342;p21"/>
          <p:cNvSpPr/>
          <p:nvPr/>
        </p:nvSpPr>
        <p:spPr>
          <a:xfrm rot="1518617" flipH="1">
            <a:off x="8006417" y="-670819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8785508" y="220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10675225" y="4401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5" name="Google Shape;345;p21"/>
          <p:cNvSpPr/>
          <p:nvPr/>
        </p:nvSpPr>
        <p:spPr>
          <a:xfrm rot="5400000">
            <a:off x="9748075" y="5102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11463375" y="12000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33501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79994" y="140"/>
            <a:ext cx="4265252" cy="130900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0" name="Google Shape;350;p22"/>
          <p:cNvSpPr/>
          <p:nvPr/>
        </p:nvSpPr>
        <p:spPr>
          <a:xfrm rot="10800000">
            <a:off x="15566" y="-213"/>
            <a:ext cx="3436647" cy="148816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1" name="Google Shape;351;p22"/>
          <p:cNvSpPr/>
          <p:nvPr/>
        </p:nvSpPr>
        <p:spPr>
          <a:xfrm rot="10800000" flipH="1">
            <a:off x="15409" y="371"/>
            <a:ext cx="2924969" cy="1487692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2" name="Google Shape;352;p22"/>
          <p:cNvSpPr/>
          <p:nvPr/>
        </p:nvSpPr>
        <p:spPr>
          <a:xfrm rot="5400000" flipH="1">
            <a:off x="4345241" y="266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3" name="Google Shape;353;p22"/>
          <p:cNvSpPr/>
          <p:nvPr/>
        </p:nvSpPr>
        <p:spPr>
          <a:xfrm rot="5400000" flipH="1">
            <a:off x="1696892" y="592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4" name="Google Shape;354;p22"/>
          <p:cNvSpPr/>
          <p:nvPr/>
        </p:nvSpPr>
        <p:spPr>
          <a:xfrm rot="5400000" flipH="1">
            <a:off x="502008" y="18112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742831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947367" y="2633167"/>
            <a:ext cx="2764800" cy="15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 rot="5400000">
            <a:off x="8138036" y="2782881"/>
            <a:ext cx="6836563" cy="1271367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8" name="Google Shape;358;p23"/>
          <p:cNvSpPr/>
          <p:nvPr/>
        </p:nvSpPr>
        <p:spPr>
          <a:xfrm rot="5400000">
            <a:off x="8231893" y="2897778"/>
            <a:ext cx="6857603" cy="106261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9" name="Google Shape;359;p23"/>
          <p:cNvSpPr/>
          <p:nvPr/>
        </p:nvSpPr>
        <p:spPr>
          <a:xfrm rot="5400000" flipH="1">
            <a:off x="8191526" y="2857526"/>
            <a:ext cx="6857783" cy="114316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10920625" y="39006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1" name="Google Shape;361;p23"/>
          <p:cNvSpPr/>
          <p:nvPr/>
        </p:nvSpPr>
        <p:spPr>
          <a:xfrm rot="10800000">
            <a:off x="11251441" y="24121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2" name="Google Shape;362;p23"/>
          <p:cNvSpPr/>
          <p:nvPr/>
        </p:nvSpPr>
        <p:spPr>
          <a:xfrm>
            <a:off x="10964025" y="60087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3" name="Google Shape;363;p23"/>
          <p:cNvSpPr/>
          <p:nvPr/>
        </p:nvSpPr>
        <p:spPr>
          <a:xfrm rot="10800000">
            <a:off x="10790759" y="4767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507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840652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 rot="-3280717" flipH="1">
            <a:off x="10375657" y="5056961"/>
            <a:ext cx="3257528" cy="125331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7" name="Google Shape;367;p24"/>
          <p:cNvSpPr/>
          <p:nvPr/>
        </p:nvSpPr>
        <p:spPr>
          <a:xfrm rot="-4712503">
            <a:off x="10171575" y="5272653"/>
            <a:ext cx="4205247" cy="149477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8" name="Google Shape;368;p24"/>
          <p:cNvSpPr/>
          <p:nvPr/>
        </p:nvSpPr>
        <p:spPr>
          <a:xfrm rot="-4136030" flipH="1">
            <a:off x="10022463" y="4823984"/>
            <a:ext cx="4807567" cy="1592907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9" name="Google Shape;369;p24"/>
          <p:cNvSpPr/>
          <p:nvPr/>
        </p:nvSpPr>
        <p:spPr>
          <a:xfrm rot="1958429">
            <a:off x="11725685" y="3852507"/>
            <a:ext cx="218033" cy="21803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0" name="Google Shape;370;p24"/>
          <p:cNvSpPr/>
          <p:nvPr/>
        </p:nvSpPr>
        <p:spPr>
          <a:xfrm rot="-8839666">
            <a:off x="11829127" y="5263161"/>
            <a:ext cx="131152" cy="13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1" name="Google Shape;371;p24"/>
          <p:cNvSpPr/>
          <p:nvPr/>
        </p:nvSpPr>
        <p:spPr>
          <a:xfrm rot="1958429">
            <a:off x="11254938" y="5983242"/>
            <a:ext cx="218033" cy="21803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679982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 rot="10800000">
            <a:off x="9734634" y="8473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5" name="Google Shape;375;p25"/>
          <p:cNvSpPr/>
          <p:nvPr/>
        </p:nvSpPr>
        <p:spPr>
          <a:xfrm rot="-9367883" flipH="1">
            <a:off x="9142295" y="-45083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6" name="Google Shape;376;p25"/>
          <p:cNvSpPr/>
          <p:nvPr/>
        </p:nvSpPr>
        <p:spPr>
          <a:xfrm rot="-9944222">
            <a:off x="9255515" y="-39297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7" name="Google Shape;377;p25"/>
          <p:cNvSpPr/>
          <p:nvPr/>
        </p:nvSpPr>
        <p:spPr>
          <a:xfrm rot="5400000">
            <a:off x="11768941" y="2044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8" name="Google Shape;378;p25"/>
          <p:cNvSpPr/>
          <p:nvPr/>
        </p:nvSpPr>
        <p:spPr>
          <a:xfrm rot="5400000">
            <a:off x="9133659" y="1491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9" name="Google Shape;379;p25"/>
          <p:cNvSpPr/>
          <p:nvPr/>
        </p:nvSpPr>
        <p:spPr>
          <a:xfrm rot="-5400000">
            <a:off x="10668441" y="950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5654455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 rot="10800000" flipH="1">
            <a:off x="-1842014" y="39802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3" name="Google Shape;383;p26"/>
          <p:cNvSpPr/>
          <p:nvPr/>
        </p:nvSpPr>
        <p:spPr>
          <a:xfrm rot="9732937">
            <a:off x="-2216921" y="-549130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4" name="Google Shape;384;p26"/>
          <p:cNvSpPr/>
          <p:nvPr/>
        </p:nvSpPr>
        <p:spPr>
          <a:xfrm rot="10173584" flipH="1">
            <a:off x="-3270497" y="-459417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5" name="Google Shape;385;p26"/>
          <p:cNvSpPr/>
          <p:nvPr/>
        </p:nvSpPr>
        <p:spPr>
          <a:xfrm rot="5400000" flipH="1">
            <a:off x="3638408" y="797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6" name="Google Shape;386;p26"/>
          <p:cNvSpPr/>
          <p:nvPr/>
        </p:nvSpPr>
        <p:spPr>
          <a:xfrm rot="5400000" flipH="1">
            <a:off x="1472192" y="8003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7" name="Google Shape;387;p26"/>
          <p:cNvSpPr/>
          <p:nvPr/>
        </p:nvSpPr>
        <p:spPr>
          <a:xfrm rot="5400000" flipH="1">
            <a:off x="408475" y="13348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839766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 rot="10800000">
            <a:off x="37504" y="6075967"/>
            <a:ext cx="12154435" cy="840567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0" name="Google Shape;390;p27"/>
          <p:cNvSpPr/>
          <p:nvPr/>
        </p:nvSpPr>
        <p:spPr>
          <a:xfrm rot="10800000">
            <a:off x="352" y="6213842"/>
            <a:ext cx="12191587" cy="70269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1" name="Google Shape;391;p27"/>
          <p:cNvSpPr/>
          <p:nvPr/>
        </p:nvSpPr>
        <p:spPr>
          <a:xfrm rot="10800000" flipH="1">
            <a:off x="0" y="6160488"/>
            <a:ext cx="12192104" cy="756045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2" name="Google Shape;392;p27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27"/>
          <p:cNvSpPr/>
          <p:nvPr/>
        </p:nvSpPr>
        <p:spPr>
          <a:xfrm rot="5400000">
            <a:off x="6807508" y="6051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4" name="Google Shape;394;p27"/>
          <p:cNvSpPr/>
          <p:nvPr/>
        </p:nvSpPr>
        <p:spPr>
          <a:xfrm rot="5400000">
            <a:off x="3485525" y="60944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5" name="Google Shape;395;p27"/>
          <p:cNvSpPr/>
          <p:nvPr/>
        </p:nvSpPr>
        <p:spPr>
          <a:xfrm rot="-5400000">
            <a:off x="10866241" y="5919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6" name="Google Shape;396;p27"/>
          <p:cNvSpPr/>
          <p:nvPr/>
        </p:nvSpPr>
        <p:spPr>
          <a:xfrm rot="5400000">
            <a:off x="228741" y="6205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682239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 flipH="1">
            <a:off x="8989714" y="5533693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0" name="Google Shape;400;p28"/>
          <p:cNvSpPr/>
          <p:nvPr/>
        </p:nvSpPr>
        <p:spPr>
          <a:xfrm rot="-1432117">
            <a:off x="8397374" y="5827715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1" name="Google Shape;401;p28"/>
          <p:cNvSpPr/>
          <p:nvPr/>
        </p:nvSpPr>
        <p:spPr>
          <a:xfrm rot="-855778" flipH="1">
            <a:off x="8510593" y="5671713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2" name="Google Shape;402;p28"/>
          <p:cNvSpPr/>
          <p:nvPr/>
        </p:nvSpPr>
        <p:spPr>
          <a:xfrm rot="3639566">
            <a:off x="11798333" y="5080297"/>
            <a:ext cx="217959" cy="21795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3" name="Google Shape;403;p28"/>
          <p:cNvSpPr/>
          <p:nvPr/>
        </p:nvSpPr>
        <p:spPr>
          <a:xfrm rot="3637394">
            <a:off x="10145394" y="5873628"/>
            <a:ext cx="131281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4" name="Google Shape;404;p28"/>
          <p:cNvSpPr/>
          <p:nvPr/>
        </p:nvSpPr>
        <p:spPr>
          <a:xfrm rot="-7162606">
            <a:off x="10919310" y="5358454"/>
            <a:ext cx="131281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5" name="Google Shape;405;p28"/>
          <p:cNvSpPr/>
          <p:nvPr/>
        </p:nvSpPr>
        <p:spPr>
          <a:xfrm rot="3639566">
            <a:off x="8983739" y="5537434"/>
            <a:ext cx="217959" cy="21795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5288795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 rot="10800000">
            <a:off x="-1438972" y="5426015"/>
            <a:ext cx="5783555" cy="1432184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9" name="Google Shape;409;p29"/>
          <p:cNvSpPr/>
          <p:nvPr/>
        </p:nvSpPr>
        <p:spPr>
          <a:xfrm rot="10800000" flipH="1">
            <a:off x="-130650" y="5599994"/>
            <a:ext cx="3970692" cy="1258204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0" name="Google Shape;410;p29"/>
          <p:cNvSpPr/>
          <p:nvPr/>
        </p:nvSpPr>
        <p:spPr>
          <a:xfrm rot="5400000">
            <a:off x="3397875" y="62334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1" name="Google Shape;411;p29"/>
          <p:cNvSpPr/>
          <p:nvPr/>
        </p:nvSpPr>
        <p:spPr>
          <a:xfrm rot="5400000">
            <a:off x="1594959" y="61000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2" name="Google Shape;412;p29"/>
          <p:cNvSpPr/>
          <p:nvPr/>
        </p:nvSpPr>
        <p:spPr>
          <a:xfrm rot="-5400000">
            <a:off x="2522108" y="60298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30117342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 rot="-5911893" flipH="1">
            <a:off x="-1161099" y="-1010200"/>
            <a:ext cx="2239713" cy="2718752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6" name="Google Shape;416;p30"/>
          <p:cNvSpPr/>
          <p:nvPr/>
        </p:nvSpPr>
        <p:spPr>
          <a:xfrm rot="-515846" flipH="1">
            <a:off x="-3773027" y="-428186"/>
            <a:ext cx="6478336" cy="131299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7" name="Google Shape;417;p30"/>
          <p:cNvSpPr/>
          <p:nvPr/>
        </p:nvSpPr>
        <p:spPr>
          <a:xfrm flipH="1">
            <a:off x="-3803781" y="-416253"/>
            <a:ext cx="6541460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30"/>
          <p:cNvSpPr/>
          <p:nvPr/>
        </p:nvSpPr>
        <p:spPr>
          <a:xfrm rot="10800000">
            <a:off x="10059569" y="84722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30"/>
          <p:cNvSpPr/>
          <p:nvPr/>
        </p:nvSpPr>
        <p:spPr>
          <a:xfrm rot="-9732937" flipH="1">
            <a:off x="8789386" y="-504210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0" name="Google Shape;420;p30"/>
          <p:cNvSpPr/>
          <p:nvPr/>
        </p:nvSpPr>
        <p:spPr>
          <a:xfrm rot="-10173584">
            <a:off x="9446321" y="-414497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1" name="Google Shape;421;p30"/>
          <p:cNvSpPr/>
          <p:nvPr/>
        </p:nvSpPr>
        <p:spPr>
          <a:xfrm rot="5400000">
            <a:off x="11346541" y="13380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2" name="Google Shape;422;p30"/>
          <p:cNvSpPr/>
          <p:nvPr/>
        </p:nvSpPr>
        <p:spPr>
          <a:xfrm rot="5400000">
            <a:off x="9098459" y="1624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3" name="Google Shape;423;p30"/>
          <p:cNvSpPr/>
          <p:nvPr/>
        </p:nvSpPr>
        <p:spPr>
          <a:xfrm rot="-5400000">
            <a:off x="487841" y="8003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4" name="Google Shape;424;p30"/>
          <p:cNvSpPr/>
          <p:nvPr/>
        </p:nvSpPr>
        <p:spPr>
          <a:xfrm rot="5400000">
            <a:off x="2287008" y="2401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7007067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 rot="10800000" flipH="1">
            <a:off x="-819719" y="105881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8" name="Google Shape;428;p31"/>
          <p:cNvSpPr/>
          <p:nvPr/>
        </p:nvSpPr>
        <p:spPr>
          <a:xfrm rot="9367883">
            <a:off x="-1174986" y="-429688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9" name="Google Shape;429;p31"/>
          <p:cNvSpPr/>
          <p:nvPr/>
        </p:nvSpPr>
        <p:spPr>
          <a:xfrm rot="9944222" flipH="1">
            <a:off x="-1890094" y="-371822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0" name="Google Shape;430;p31"/>
          <p:cNvSpPr/>
          <p:nvPr/>
        </p:nvSpPr>
        <p:spPr>
          <a:xfrm rot="5772639">
            <a:off x="11465099" y="-747438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1" name="Google Shape;431;p31"/>
          <p:cNvSpPr/>
          <p:nvPr/>
        </p:nvSpPr>
        <p:spPr>
          <a:xfrm rot="706905">
            <a:off x="9360036" y="-447567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2" name="Google Shape;432;p31"/>
          <p:cNvSpPr/>
          <p:nvPr/>
        </p:nvSpPr>
        <p:spPr>
          <a:xfrm>
            <a:off x="9360094" y="-447677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3" name="Google Shape;433;p31"/>
          <p:cNvSpPr/>
          <p:nvPr/>
        </p:nvSpPr>
        <p:spPr>
          <a:xfrm rot="5400000">
            <a:off x="1450808" y="922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4" name="Google Shape;434;p31"/>
          <p:cNvSpPr/>
          <p:nvPr/>
        </p:nvSpPr>
        <p:spPr>
          <a:xfrm rot="5400000">
            <a:off x="10306992" y="584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31"/>
          <p:cNvSpPr/>
          <p:nvPr/>
        </p:nvSpPr>
        <p:spPr>
          <a:xfrm rot="-5400000">
            <a:off x="534508" y="9655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6" name="Google Shape;436;p31"/>
          <p:cNvSpPr/>
          <p:nvPr/>
        </p:nvSpPr>
        <p:spPr>
          <a:xfrm rot="5400000">
            <a:off x="9278408" y="2663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2465198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 rot="5772639">
            <a:off x="11465099" y="-747438"/>
            <a:ext cx="2228005" cy="2130383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0" name="Google Shape;440;p32"/>
          <p:cNvSpPr/>
          <p:nvPr/>
        </p:nvSpPr>
        <p:spPr>
          <a:xfrm rot="706905">
            <a:off x="9360036" y="-447567"/>
            <a:ext cx="4743037" cy="128890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1" name="Google Shape;441;p32"/>
          <p:cNvSpPr/>
          <p:nvPr/>
        </p:nvSpPr>
        <p:spPr>
          <a:xfrm>
            <a:off x="9360094" y="-447677"/>
            <a:ext cx="4742205" cy="14134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2" name="Google Shape;442;p32"/>
          <p:cNvSpPr/>
          <p:nvPr/>
        </p:nvSpPr>
        <p:spPr>
          <a:xfrm rot="5400000">
            <a:off x="-924883" y="3681389"/>
            <a:ext cx="3257661" cy="758308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3" name="Google Shape;443;p32"/>
          <p:cNvSpPr/>
          <p:nvPr/>
        </p:nvSpPr>
        <p:spPr>
          <a:xfrm rot="5399497" flipH="1">
            <a:off x="-2557529" y="2563472"/>
            <a:ext cx="6020449" cy="90445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4" name="Google Shape;444;p32"/>
          <p:cNvSpPr/>
          <p:nvPr/>
        </p:nvSpPr>
        <p:spPr>
          <a:xfrm rot="5400440">
            <a:off x="-2958754" y="2946989"/>
            <a:ext cx="6882276" cy="963896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5" name="Google Shape;445;p32"/>
          <p:cNvSpPr/>
          <p:nvPr/>
        </p:nvSpPr>
        <p:spPr>
          <a:xfrm flipH="1">
            <a:off x="8989714" y="5533693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6" name="Google Shape;446;p32"/>
          <p:cNvSpPr/>
          <p:nvPr/>
        </p:nvSpPr>
        <p:spPr>
          <a:xfrm rot="-1432117">
            <a:off x="8397374" y="5827715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7" name="Google Shape;447;p32"/>
          <p:cNvSpPr/>
          <p:nvPr/>
        </p:nvSpPr>
        <p:spPr>
          <a:xfrm rot="-855778" flipH="1">
            <a:off x="8510593" y="5671713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8" name="Google Shape;448;p32"/>
          <p:cNvSpPr/>
          <p:nvPr/>
        </p:nvSpPr>
        <p:spPr>
          <a:xfrm>
            <a:off x="1452959" y="4843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9" name="Google Shape;449;p32"/>
          <p:cNvSpPr/>
          <p:nvPr/>
        </p:nvSpPr>
        <p:spPr>
          <a:xfrm>
            <a:off x="638359" y="41549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0" name="Google Shape;450;p32"/>
          <p:cNvSpPr/>
          <p:nvPr/>
        </p:nvSpPr>
        <p:spPr>
          <a:xfrm rot="10800000">
            <a:off x="833575" y="18807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1" name="Google Shape;451;p32"/>
          <p:cNvSpPr/>
          <p:nvPr/>
        </p:nvSpPr>
        <p:spPr>
          <a:xfrm>
            <a:off x="1083092" y="62016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2" name="Google Shape;452;p32"/>
          <p:cNvSpPr/>
          <p:nvPr/>
        </p:nvSpPr>
        <p:spPr>
          <a:xfrm rot="5400000">
            <a:off x="11702508" y="51040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3" name="Google Shape;453;p32"/>
          <p:cNvSpPr/>
          <p:nvPr/>
        </p:nvSpPr>
        <p:spPr>
          <a:xfrm rot="5400000">
            <a:off x="9278592" y="2519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4" name="Google Shape;454;p32"/>
          <p:cNvSpPr/>
          <p:nvPr/>
        </p:nvSpPr>
        <p:spPr>
          <a:xfrm rot="-5400000">
            <a:off x="9703208" y="5783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5" name="Google Shape;455;p32"/>
          <p:cNvSpPr/>
          <p:nvPr/>
        </p:nvSpPr>
        <p:spPr>
          <a:xfrm rot="5400000">
            <a:off x="11351841" y="11425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1964401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3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8" name="Google Shape;458;p33"/>
          <p:cNvSpPr/>
          <p:nvPr/>
        </p:nvSpPr>
        <p:spPr>
          <a:xfrm rot="10800000">
            <a:off x="6436449" y="5760037"/>
            <a:ext cx="5249311" cy="1538563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9" name="Google Shape;459;p33"/>
          <p:cNvSpPr/>
          <p:nvPr/>
        </p:nvSpPr>
        <p:spPr>
          <a:xfrm rot="10800000" flipH="1">
            <a:off x="7479773" y="5194665"/>
            <a:ext cx="7646707" cy="2103936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0" name="Google Shape;460;p33"/>
          <p:cNvSpPr/>
          <p:nvPr/>
        </p:nvSpPr>
        <p:spPr>
          <a:xfrm rot="10800000">
            <a:off x="8147213" y="5450572"/>
            <a:ext cx="5249473" cy="184802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1" name="Google Shape;461;p33"/>
          <p:cNvSpPr/>
          <p:nvPr/>
        </p:nvSpPr>
        <p:spPr>
          <a:xfrm rot="3210522">
            <a:off x="11770762" y="4801674"/>
            <a:ext cx="217925" cy="2179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2" name="Google Shape;462;p33"/>
          <p:cNvSpPr/>
          <p:nvPr/>
        </p:nvSpPr>
        <p:spPr>
          <a:xfrm rot="3212945">
            <a:off x="9631661" y="6124808"/>
            <a:ext cx="131284" cy="1315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3" name="Google Shape;463;p33"/>
          <p:cNvSpPr/>
          <p:nvPr/>
        </p:nvSpPr>
        <p:spPr>
          <a:xfrm rot="-7587055">
            <a:off x="10625409" y="5602257"/>
            <a:ext cx="131284" cy="1315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4" name="Google Shape;464;p33"/>
          <p:cNvSpPr/>
          <p:nvPr/>
        </p:nvSpPr>
        <p:spPr>
          <a:xfrm rot="3210522">
            <a:off x="7471348" y="6137676"/>
            <a:ext cx="217925" cy="217925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43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22439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-233457" y="-15"/>
            <a:ext cx="5249311" cy="138480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8" name="Google Shape;468;p34"/>
          <p:cNvSpPr/>
          <p:nvPr/>
        </p:nvSpPr>
        <p:spPr>
          <a:xfrm flipH="1">
            <a:off x="-3674178" y="-14"/>
            <a:ext cx="7646707" cy="1893541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9" name="Google Shape;469;p34"/>
          <p:cNvSpPr/>
          <p:nvPr/>
        </p:nvSpPr>
        <p:spPr>
          <a:xfrm>
            <a:off x="-1944386" y="-15"/>
            <a:ext cx="5249473" cy="1663573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0" name="Google Shape;470;p34"/>
          <p:cNvSpPr/>
          <p:nvPr/>
        </p:nvSpPr>
        <p:spPr>
          <a:xfrm rot="5400000" flipH="1">
            <a:off x="5603808" y="1663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1" name="Google Shape;471;p34"/>
          <p:cNvSpPr/>
          <p:nvPr/>
        </p:nvSpPr>
        <p:spPr>
          <a:xfrm rot="5400000" flipH="1">
            <a:off x="1203292" y="1069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2" name="Google Shape;472;p34"/>
          <p:cNvSpPr/>
          <p:nvPr/>
        </p:nvSpPr>
        <p:spPr>
          <a:xfrm rot="-5400000" flipH="1">
            <a:off x="2130441" y="11394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3" name="Google Shape;473;p34"/>
          <p:cNvSpPr/>
          <p:nvPr/>
        </p:nvSpPr>
        <p:spPr>
          <a:xfrm rot="5400000" flipH="1">
            <a:off x="328341" y="1829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4027224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 flipH="1">
            <a:off x="8989714" y="5533693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7" name="Google Shape;477;p35"/>
          <p:cNvSpPr/>
          <p:nvPr/>
        </p:nvSpPr>
        <p:spPr>
          <a:xfrm rot="-1432117">
            <a:off x="8397374" y="5827715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8" name="Google Shape;478;p35"/>
          <p:cNvSpPr/>
          <p:nvPr/>
        </p:nvSpPr>
        <p:spPr>
          <a:xfrm rot="-855778" flipH="1">
            <a:off x="8510593" y="5671713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9" name="Google Shape;479;p35"/>
          <p:cNvSpPr/>
          <p:nvPr/>
        </p:nvSpPr>
        <p:spPr>
          <a:xfrm rot="3043967">
            <a:off x="11281481" y="4942919"/>
            <a:ext cx="218031" cy="21803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0" name="Google Shape;480;p35"/>
          <p:cNvSpPr/>
          <p:nvPr/>
        </p:nvSpPr>
        <p:spPr>
          <a:xfrm rot="3041162">
            <a:off x="9783559" y="6017802"/>
            <a:ext cx="131320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1" name="Google Shape;481;p35"/>
          <p:cNvSpPr/>
          <p:nvPr/>
        </p:nvSpPr>
        <p:spPr>
          <a:xfrm rot="-7758838">
            <a:off x="10456944" y="5376774"/>
            <a:ext cx="131320" cy="131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2" name="Google Shape;482;p35"/>
          <p:cNvSpPr/>
          <p:nvPr/>
        </p:nvSpPr>
        <p:spPr>
          <a:xfrm rot="3043967">
            <a:off x="8588061" y="5879081"/>
            <a:ext cx="218031" cy="218031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46003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 only 17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 rot="10800000">
            <a:off x="-1438972" y="5426015"/>
            <a:ext cx="5783555" cy="1432184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6" name="Google Shape;486;p36"/>
          <p:cNvSpPr/>
          <p:nvPr/>
        </p:nvSpPr>
        <p:spPr>
          <a:xfrm rot="10800000" flipH="1">
            <a:off x="-130650" y="5599994"/>
            <a:ext cx="3970692" cy="1258204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7" name="Google Shape;487;p36"/>
          <p:cNvSpPr/>
          <p:nvPr/>
        </p:nvSpPr>
        <p:spPr>
          <a:xfrm rot="5400000">
            <a:off x="4522075" y="65300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8" name="Google Shape;488;p36"/>
          <p:cNvSpPr/>
          <p:nvPr/>
        </p:nvSpPr>
        <p:spPr>
          <a:xfrm rot="-5400000">
            <a:off x="2307041" y="57871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9" name="Google Shape;489;p36"/>
          <p:cNvSpPr/>
          <p:nvPr/>
        </p:nvSpPr>
        <p:spPr>
          <a:xfrm rot="5400000">
            <a:off x="837508" y="45975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741637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/>
          <p:nvPr/>
        </p:nvSpPr>
        <p:spPr>
          <a:xfrm rot="10800000">
            <a:off x="10100472" y="84844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2" name="Google Shape;492;p37"/>
          <p:cNvSpPr/>
          <p:nvPr/>
        </p:nvSpPr>
        <p:spPr>
          <a:xfrm rot="-9367883" flipH="1">
            <a:off x="9508133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3" name="Google Shape;493;p37"/>
          <p:cNvSpPr/>
          <p:nvPr/>
        </p:nvSpPr>
        <p:spPr>
          <a:xfrm rot="-9944222">
            <a:off x="9621352" y="-39285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4" name="Google Shape;494;p37"/>
          <p:cNvSpPr txBox="1">
            <a:spLocks noGrp="1"/>
          </p:cNvSpPr>
          <p:nvPr>
            <p:ph type="body" idx="1"/>
          </p:nvPr>
        </p:nvSpPr>
        <p:spPr>
          <a:xfrm>
            <a:off x="958233" y="4877533"/>
            <a:ext cx="4548800" cy="12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 b="1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5" name="Google Shape;495;p37"/>
          <p:cNvSpPr/>
          <p:nvPr/>
        </p:nvSpPr>
        <p:spPr>
          <a:xfrm rot="5400000">
            <a:off x="11804875" y="10923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6" name="Google Shape;496;p37"/>
          <p:cNvSpPr/>
          <p:nvPr/>
        </p:nvSpPr>
        <p:spPr>
          <a:xfrm rot="5400000">
            <a:off x="10001959" y="9589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7" name="Google Shape;497;p37"/>
          <p:cNvSpPr/>
          <p:nvPr/>
        </p:nvSpPr>
        <p:spPr>
          <a:xfrm rot="-5400000">
            <a:off x="10929108" y="8888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8" name="Google Shape;498;p37"/>
          <p:cNvSpPr/>
          <p:nvPr/>
        </p:nvSpPr>
        <p:spPr>
          <a:xfrm rot="5400000">
            <a:off x="9127008" y="11262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06495103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/>
          <p:nvPr/>
        </p:nvSpPr>
        <p:spPr>
          <a:xfrm rot="10800000" flipH="1">
            <a:off x="-1218491" y="84732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1" name="Google Shape;501;p38"/>
          <p:cNvSpPr/>
          <p:nvPr/>
        </p:nvSpPr>
        <p:spPr>
          <a:xfrm rot="9367883">
            <a:off x="-1573757" y="-450839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2" name="Google Shape;502;p38"/>
          <p:cNvSpPr/>
          <p:nvPr/>
        </p:nvSpPr>
        <p:spPr>
          <a:xfrm rot="9944222" flipH="1">
            <a:off x="-2288866" y="-392971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3" name="Google Shape;503;p38"/>
          <p:cNvSpPr txBox="1">
            <a:spLocks noGrp="1"/>
          </p:cNvSpPr>
          <p:nvPr>
            <p:ph type="title"/>
          </p:nvPr>
        </p:nvSpPr>
        <p:spPr>
          <a:xfrm>
            <a:off x="958233" y="1434700"/>
            <a:ext cx="50436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-1388863" y="5518385"/>
            <a:ext cx="4494043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5" name="Google Shape;505;p38"/>
          <p:cNvSpPr/>
          <p:nvPr/>
        </p:nvSpPr>
        <p:spPr>
          <a:xfrm rot="1067063" flipH="1">
            <a:off x="-1763772" y="5759039"/>
            <a:ext cx="5571133" cy="1601599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6" name="Google Shape;506;p38"/>
          <p:cNvSpPr/>
          <p:nvPr/>
        </p:nvSpPr>
        <p:spPr>
          <a:xfrm rot="626416">
            <a:off x="-2817346" y="5634892"/>
            <a:ext cx="6535775" cy="163603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7" name="Google Shape;507;p38"/>
          <p:cNvSpPr/>
          <p:nvPr/>
        </p:nvSpPr>
        <p:spPr>
          <a:xfrm rot="5400000">
            <a:off x="524741" y="52603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8" name="Google Shape;508;p38"/>
          <p:cNvSpPr/>
          <p:nvPr/>
        </p:nvSpPr>
        <p:spPr>
          <a:xfrm rot="5400000">
            <a:off x="1103659" y="5812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9" name="Google Shape;509;p38"/>
          <p:cNvSpPr/>
          <p:nvPr/>
        </p:nvSpPr>
        <p:spPr>
          <a:xfrm rot="-5400000">
            <a:off x="1689275" y="58231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0" name="Google Shape;510;p38"/>
          <p:cNvSpPr/>
          <p:nvPr/>
        </p:nvSpPr>
        <p:spPr>
          <a:xfrm rot="5400000">
            <a:off x="147841" y="1074175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858758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>
            <a:spLocks noGrp="1"/>
          </p:cNvSpPr>
          <p:nvPr>
            <p:ph type="subTitle" idx="1"/>
          </p:nvPr>
        </p:nvSpPr>
        <p:spPr>
          <a:xfrm>
            <a:off x="1683589" y="3887000"/>
            <a:ext cx="3836800" cy="9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title" hasCustomPrompt="1"/>
          </p:nvPr>
        </p:nvSpPr>
        <p:spPr>
          <a:xfrm>
            <a:off x="1683524" y="2152000"/>
            <a:ext cx="3836800" cy="1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51501" y="5604975"/>
            <a:ext cx="2970832" cy="122523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865631" y="5862083"/>
            <a:ext cx="5043973" cy="1905099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6" name="Google Shape;516;p39"/>
          <p:cNvSpPr/>
          <p:nvPr/>
        </p:nvSpPr>
        <p:spPr>
          <a:xfrm rot="-9281383" flipH="1">
            <a:off x="-1500651" y="5198448"/>
            <a:ext cx="5686328" cy="2458409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7" name="Google Shape;517;p39"/>
          <p:cNvSpPr/>
          <p:nvPr/>
        </p:nvSpPr>
        <p:spPr>
          <a:xfrm rot="10800000" flipH="1">
            <a:off x="-1166039" y="84844"/>
            <a:ext cx="3257661" cy="125332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521305" y="-450726"/>
            <a:ext cx="4205268" cy="1494867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9" name="Google Shape;519;p39"/>
          <p:cNvSpPr/>
          <p:nvPr/>
        </p:nvSpPr>
        <p:spPr>
          <a:xfrm rot="9944222" flipH="1">
            <a:off x="-2236412" y="-392859"/>
            <a:ext cx="4807155" cy="159300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0" name="Google Shape;520;p39"/>
          <p:cNvSpPr/>
          <p:nvPr/>
        </p:nvSpPr>
        <p:spPr>
          <a:xfrm rot="5400000">
            <a:off x="2152808" y="8942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428459" y="565935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1277041" y="690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3" name="Google Shape;523;p39"/>
          <p:cNvSpPr/>
          <p:nvPr/>
        </p:nvSpPr>
        <p:spPr>
          <a:xfrm rot="5400000">
            <a:off x="553508" y="48130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9131448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"/>
          <p:cNvSpPr txBox="1">
            <a:spLocks noGrp="1"/>
          </p:cNvSpPr>
          <p:nvPr>
            <p:ph type="title"/>
          </p:nvPr>
        </p:nvSpPr>
        <p:spPr>
          <a:xfrm>
            <a:off x="3795300" y="484367"/>
            <a:ext cx="460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6" name="Google Shape;526;p40"/>
          <p:cNvSpPr txBox="1">
            <a:spLocks noGrp="1"/>
          </p:cNvSpPr>
          <p:nvPr>
            <p:ph type="subTitle" idx="1"/>
          </p:nvPr>
        </p:nvSpPr>
        <p:spPr>
          <a:xfrm>
            <a:off x="1051133" y="2193933"/>
            <a:ext cx="3606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40"/>
          <p:cNvSpPr txBox="1">
            <a:spLocks noGrp="1"/>
          </p:cNvSpPr>
          <p:nvPr>
            <p:ph type="subTitle" idx="2"/>
          </p:nvPr>
        </p:nvSpPr>
        <p:spPr>
          <a:xfrm>
            <a:off x="717567" y="3007200"/>
            <a:ext cx="51120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8" name="Google Shape;528;p40"/>
          <p:cNvSpPr txBox="1">
            <a:spLocks noGrp="1"/>
          </p:cNvSpPr>
          <p:nvPr>
            <p:ph type="subTitle" idx="3"/>
          </p:nvPr>
        </p:nvSpPr>
        <p:spPr>
          <a:xfrm>
            <a:off x="6878633" y="2193933"/>
            <a:ext cx="3606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4"/>
          </p:nvPr>
        </p:nvSpPr>
        <p:spPr>
          <a:xfrm>
            <a:off x="6362433" y="3007200"/>
            <a:ext cx="5112000" cy="26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1pPr>
            <a:lvl2pPr lvl="1" algn="ctr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0" name="Google Shape;530;p40"/>
          <p:cNvSpPr/>
          <p:nvPr/>
        </p:nvSpPr>
        <p:spPr>
          <a:xfrm rot="-10350985" flipH="1">
            <a:off x="8600207" y="-166361"/>
            <a:ext cx="4593245" cy="1556636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1" name="Google Shape;531;p40"/>
          <p:cNvSpPr/>
          <p:nvPr/>
        </p:nvSpPr>
        <p:spPr>
          <a:xfrm flipH="1">
            <a:off x="11127768" y="1312832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2" name="Google Shape;532;p40"/>
          <p:cNvSpPr/>
          <p:nvPr/>
        </p:nvSpPr>
        <p:spPr>
          <a:xfrm flipH="1">
            <a:off x="11970368" y="176726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3" name="Google Shape;533;p40"/>
          <p:cNvSpPr/>
          <p:nvPr/>
        </p:nvSpPr>
        <p:spPr>
          <a:xfrm flipH="1">
            <a:off x="8315535" y="251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4" name="Google Shape;534;p40"/>
          <p:cNvSpPr/>
          <p:nvPr/>
        </p:nvSpPr>
        <p:spPr>
          <a:xfrm flipH="1">
            <a:off x="9427168" y="71906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5" name="Google Shape;535;p40"/>
          <p:cNvSpPr/>
          <p:nvPr/>
        </p:nvSpPr>
        <p:spPr>
          <a:xfrm>
            <a:off x="9558359" y="-132486"/>
            <a:ext cx="3356813" cy="138876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6" name="Google Shape;536;p40"/>
          <p:cNvSpPr/>
          <p:nvPr/>
        </p:nvSpPr>
        <p:spPr>
          <a:xfrm rot="10800000" flipH="1">
            <a:off x="10237569" y="-280355"/>
            <a:ext cx="2742972" cy="1038632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7" name="Google Shape;537;p40"/>
          <p:cNvSpPr/>
          <p:nvPr/>
        </p:nvSpPr>
        <p:spPr>
          <a:xfrm rot="10350985">
            <a:off x="-749722" y="-231210"/>
            <a:ext cx="4593245" cy="1556636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8" name="Google Shape;538;p40"/>
          <p:cNvSpPr/>
          <p:nvPr/>
        </p:nvSpPr>
        <p:spPr>
          <a:xfrm>
            <a:off x="1097961" y="1247981"/>
            <a:ext cx="218000" cy="21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9" name="Google Shape;539;p40"/>
          <p:cNvSpPr/>
          <p:nvPr/>
        </p:nvSpPr>
        <p:spPr>
          <a:xfrm>
            <a:off x="342161" y="1702415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0" name="Google Shape;540;p40"/>
          <p:cNvSpPr/>
          <p:nvPr/>
        </p:nvSpPr>
        <p:spPr>
          <a:xfrm>
            <a:off x="3996995" y="18631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1" name="Google Shape;541;p40"/>
          <p:cNvSpPr/>
          <p:nvPr/>
        </p:nvSpPr>
        <p:spPr>
          <a:xfrm>
            <a:off x="2885361" y="654215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2" name="Google Shape;542;p40"/>
          <p:cNvSpPr/>
          <p:nvPr/>
        </p:nvSpPr>
        <p:spPr>
          <a:xfrm flipH="1">
            <a:off x="-471443" y="-197335"/>
            <a:ext cx="3356813" cy="138876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3" name="Google Shape;543;p40"/>
          <p:cNvSpPr/>
          <p:nvPr/>
        </p:nvSpPr>
        <p:spPr>
          <a:xfrm rot="10800000">
            <a:off x="-536810" y="-345205"/>
            <a:ext cx="2742972" cy="1038632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1484286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subTitle" idx="1"/>
          </p:nvPr>
        </p:nvSpPr>
        <p:spPr>
          <a:xfrm>
            <a:off x="6211700" y="4589067"/>
            <a:ext cx="2783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ubTitle" idx="2"/>
          </p:nvPr>
        </p:nvSpPr>
        <p:spPr>
          <a:xfrm>
            <a:off x="3197028" y="1867000"/>
            <a:ext cx="2783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title"/>
          </p:nvPr>
        </p:nvSpPr>
        <p:spPr>
          <a:xfrm>
            <a:off x="6211695" y="3741467"/>
            <a:ext cx="27836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title" idx="3"/>
          </p:nvPr>
        </p:nvSpPr>
        <p:spPr>
          <a:xfrm>
            <a:off x="3197028" y="1019400"/>
            <a:ext cx="27836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3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647034" y="5145934"/>
            <a:ext cx="4448705" cy="1711413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0" name="Google Shape;550;p41"/>
          <p:cNvSpPr/>
          <p:nvPr/>
        </p:nvSpPr>
        <p:spPr>
          <a:xfrm rot="1432232" flipH="1">
            <a:off x="-627718" y="5554141"/>
            <a:ext cx="5742337" cy="204144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1" name="Google Shape;551;p41"/>
          <p:cNvSpPr/>
          <p:nvPr/>
        </p:nvSpPr>
        <p:spPr>
          <a:xfrm rot="5772258">
            <a:off x="9601248" y="-870727"/>
            <a:ext cx="2698005" cy="2580197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2" name="Google Shape;552;p41"/>
          <p:cNvSpPr/>
          <p:nvPr/>
        </p:nvSpPr>
        <p:spPr>
          <a:xfrm rot="707044">
            <a:off x="7052073" y="-507200"/>
            <a:ext cx="5743183" cy="1560773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3" name="Google Shape;553;p41"/>
          <p:cNvSpPr/>
          <p:nvPr/>
        </p:nvSpPr>
        <p:spPr>
          <a:xfrm>
            <a:off x="7052134" y="-507403"/>
            <a:ext cx="5742281" cy="171153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4" name="Google Shape;554;p41"/>
          <p:cNvSpPr/>
          <p:nvPr/>
        </p:nvSpPr>
        <p:spPr>
          <a:xfrm rot="855605">
            <a:off x="-814626" y="5334251"/>
            <a:ext cx="6564633" cy="2175344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5" name="Google Shape;555;p41"/>
          <p:cNvSpPr/>
          <p:nvPr/>
        </p:nvSpPr>
        <p:spPr>
          <a:xfrm rot="5400000">
            <a:off x="3324892" y="545935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521975" y="532594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2449125" y="52557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8" name="Google Shape;558;p41"/>
          <p:cNvSpPr/>
          <p:nvPr/>
        </p:nvSpPr>
        <p:spPr>
          <a:xfrm rot="5400000">
            <a:off x="647025" y="44795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9" name="Google Shape;559;p41"/>
          <p:cNvSpPr/>
          <p:nvPr/>
        </p:nvSpPr>
        <p:spPr>
          <a:xfrm rot="5400000">
            <a:off x="9559208" y="12864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0" name="Google Shape;560;p41"/>
          <p:cNvSpPr/>
          <p:nvPr/>
        </p:nvSpPr>
        <p:spPr>
          <a:xfrm rot="5400000">
            <a:off x="7756292" y="11529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8683441" y="10828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2" name="Google Shape;562;p41"/>
          <p:cNvSpPr/>
          <p:nvPr/>
        </p:nvSpPr>
        <p:spPr>
          <a:xfrm rot="5400000">
            <a:off x="6881341" y="306641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2588830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"/>
          <p:cNvSpPr txBox="1">
            <a:spLocks noGrp="1"/>
          </p:cNvSpPr>
          <p:nvPr>
            <p:ph type="title"/>
          </p:nvPr>
        </p:nvSpPr>
        <p:spPr>
          <a:xfrm>
            <a:off x="2855933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subTitle" idx="1"/>
          </p:nvPr>
        </p:nvSpPr>
        <p:spPr>
          <a:xfrm>
            <a:off x="2856067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 rot="-5400000">
            <a:off x="-1373147" y="108704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7" name="Google Shape;567;p42"/>
          <p:cNvSpPr/>
          <p:nvPr/>
        </p:nvSpPr>
        <p:spPr>
          <a:xfrm rot="-5400000">
            <a:off x="-2517625" y="2122984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8" name="Google Shape;568;p42"/>
          <p:cNvSpPr/>
          <p:nvPr/>
        </p:nvSpPr>
        <p:spPr>
          <a:xfrm rot="5400000">
            <a:off x="516341" y="481437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9" name="Google Shape;569;p42"/>
          <p:cNvSpPr/>
          <p:nvPr/>
        </p:nvSpPr>
        <p:spPr>
          <a:xfrm rot="5400000">
            <a:off x="804492" y="22962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0" name="Google Shape;570;p42"/>
          <p:cNvSpPr/>
          <p:nvPr/>
        </p:nvSpPr>
        <p:spPr>
          <a:xfrm rot="5400000">
            <a:off x="-1002637" y="340299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1" name="Google Shape;571;p42"/>
          <p:cNvSpPr/>
          <p:nvPr/>
        </p:nvSpPr>
        <p:spPr>
          <a:xfrm rot="5400000">
            <a:off x="1378541" y="1524108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2" name="Google Shape;572;p42"/>
          <p:cNvSpPr/>
          <p:nvPr/>
        </p:nvSpPr>
        <p:spPr>
          <a:xfrm rot="5400000">
            <a:off x="2637925" y="26792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3" name="Google Shape;573;p42"/>
          <p:cNvSpPr/>
          <p:nvPr/>
        </p:nvSpPr>
        <p:spPr>
          <a:xfrm rot="5400000">
            <a:off x="8154060" y="3408181"/>
            <a:ext cx="5411089" cy="2306376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4" name="Google Shape;574;p42"/>
          <p:cNvSpPr/>
          <p:nvPr/>
        </p:nvSpPr>
        <p:spPr>
          <a:xfrm rot="5400000">
            <a:off x="9202601" y="3231725"/>
            <a:ext cx="5507025" cy="144689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5" name="Google Shape;575;p42"/>
          <p:cNvSpPr/>
          <p:nvPr/>
        </p:nvSpPr>
        <p:spPr>
          <a:xfrm rot="-5400000">
            <a:off x="11544459" y="185562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6" name="Google Shape;576;p42"/>
          <p:cNvSpPr/>
          <p:nvPr/>
        </p:nvSpPr>
        <p:spPr>
          <a:xfrm rot="-5400000">
            <a:off x="11169508" y="42873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7" name="Google Shape;577;p42"/>
          <p:cNvSpPr/>
          <p:nvPr/>
        </p:nvSpPr>
        <p:spPr>
          <a:xfrm rot="-5400000">
            <a:off x="9362370" y="4432213"/>
            <a:ext cx="3832268" cy="2029088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8" name="Google Shape;578;p42"/>
          <p:cNvSpPr/>
          <p:nvPr/>
        </p:nvSpPr>
        <p:spPr>
          <a:xfrm rot="-5400000">
            <a:off x="10682259" y="5145892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9" name="Google Shape;579;p42"/>
          <p:cNvSpPr/>
          <p:nvPr/>
        </p:nvSpPr>
        <p:spPr>
          <a:xfrm rot="-5400000">
            <a:off x="9336075" y="6556808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777638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"/>
          <p:cNvSpPr txBox="1">
            <a:spLocks noGrp="1"/>
          </p:cNvSpPr>
          <p:nvPr>
            <p:ph type="title"/>
          </p:nvPr>
        </p:nvSpPr>
        <p:spPr>
          <a:xfrm>
            <a:off x="4194367" y="484367"/>
            <a:ext cx="380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ubTitle" idx="1"/>
          </p:nvPr>
        </p:nvSpPr>
        <p:spPr>
          <a:xfrm>
            <a:off x="4438588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3" name="Google Shape;583;p43"/>
          <p:cNvSpPr txBox="1">
            <a:spLocks noGrp="1"/>
          </p:cNvSpPr>
          <p:nvPr>
            <p:ph type="subTitle" idx="2"/>
          </p:nvPr>
        </p:nvSpPr>
        <p:spPr>
          <a:xfrm>
            <a:off x="4814588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43"/>
          <p:cNvSpPr txBox="1">
            <a:spLocks noGrp="1"/>
          </p:cNvSpPr>
          <p:nvPr>
            <p:ph type="subTitle" idx="3"/>
          </p:nvPr>
        </p:nvSpPr>
        <p:spPr>
          <a:xfrm>
            <a:off x="87955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5" name="Google Shape;585;p43"/>
          <p:cNvSpPr txBox="1">
            <a:spLocks noGrp="1"/>
          </p:cNvSpPr>
          <p:nvPr>
            <p:ph type="subTitle" idx="4"/>
          </p:nvPr>
        </p:nvSpPr>
        <p:spPr>
          <a:xfrm>
            <a:off x="125555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43"/>
          <p:cNvSpPr txBox="1">
            <a:spLocks noGrp="1"/>
          </p:cNvSpPr>
          <p:nvPr>
            <p:ph type="subTitle" idx="5"/>
          </p:nvPr>
        </p:nvSpPr>
        <p:spPr>
          <a:xfrm>
            <a:off x="4438588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43"/>
          <p:cNvSpPr txBox="1">
            <a:spLocks noGrp="1"/>
          </p:cNvSpPr>
          <p:nvPr>
            <p:ph type="subTitle" idx="6"/>
          </p:nvPr>
        </p:nvSpPr>
        <p:spPr>
          <a:xfrm>
            <a:off x="4814588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43"/>
          <p:cNvSpPr txBox="1">
            <a:spLocks noGrp="1"/>
          </p:cNvSpPr>
          <p:nvPr>
            <p:ph type="subTitle" idx="7"/>
          </p:nvPr>
        </p:nvSpPr>
        <p:spPr>
          <a:xfrm>
            <a:off x="87955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9" name="Google Shape;589;p43"/>
          <p:cNvSpPr txBox="1">
            <a:spLocks noGrp="1"/>
          </p:cNvSpPr>
          <p:nvPr>
            <p:ph type="subTitle" idx="8"/>
          </p:nvPr>
        </p:nvSpPr>
        <p:spPr>
          <a:xfrm>
            <a:off x="125555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0" name="Google Shape;590;p43"/>
          <p:cNvSpPr txBox="1">
            <a:spLocks noGrp="1"/>
          </p:cNvSpPr>
          <p:nvPr>
            <p:ph type="subTitle" idx="9"/>
          </p:nvPr>
        </p:nvSpPr>
        <p:spPr>
          <a:xfrm>
            <a:off x="7997621" y="25393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43"/>
          <p:cNvSpPr txBox="1">
            <a:spLocks noGrp="1"/>
          </p:cNvSpPr>
          <p:nvPr>
            <p:ph type="subTitle" idx="13"/>
          </p:nvPr>
        </p:nvSpPr>
        <p:spPr>
          <a:xfrm>
            <a:off x="8373621" y="2964800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2" name="Google Shape;592;p43"/>
          <p:cNvSpPr txBox="1">
            <a:spLocks noGrp="1"/>
          </p:cNvSpPr>
          <p:nvPr>
            <p:ph type="subTitle" idx="14"/>
          </p:nvPr>
        </p:nvSpPr>
        <p:spPr>
          <a:xfrm>
            <a:off x="7997621" y="5086000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43"/>
          <p:cNvSpPr txBox="1">
            <a:spLocks noGrp="1"/>
          </p:cNvSpPr>
          <p:nvPr>
            <p:ph type="subTitle" idx="15"/>
          </p:nvPr>
        </p:nvSpPr>
        <p:spPr>
          <a:xfrm>
            <a:off x="8373621" y="5511504"/>
            <a:ext cx="2562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7449733" y="-27939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5" name="Google Shape;595;p43"/>
          <p:cNvSpPr/>
          <p:nvPr/>
        </p:nvSpPr>
        <p:spPr>
          <a:xfrm rot="10800000" flipH="1">
            <a:off x="9208433" y="-700201"/>
            <a:ext cx="317241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6" name="Google Shape;596;p43"/>
          <p:cNvSpPr/>
          <p:nvPr/>
        </p:nvSpPr>
        <p:spPr>
          <a:xfrm rot="-3279262">
            <a:off x="10535453" y="-12973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7" name="Google Shape;597;p43"/>
          <p:cNvSpPr/>
          <p:nvPr/>
        </p:nvSpPr>
        <p:spPr>
          <a:xfrm rot="10800000">
            <a:off x="8542655" y="15145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8" name="Google Shape;598;p43"/>
          <p:cNvSpPr/>
          <p:nvPr/>
        </p:nvSpPr>
        <p:spPr>
          <a:xfrm rot="10800000">
            <a:off x="10872555" y="46649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9" name="Google Shape;599;p43"/>
          <p:cNvSpPr/>
          <p:nvPr/>
        </p:nvSpPr>
        <p:spPr>
          <a:xfrm rot="10800000">
            <a:off x="10241421" y="98542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0" name="Google Shape;600;p43"/>
          <p:cNvSpPr/>
          <p:nvPr/>
        </p:nvSpPr>
        <p:spPr>
          <a:xfrm flipH="1">
            <a:off x="-4445234" y="-280999"/>
            <a:ext cx="9186761" cy="1173337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1" name="Google Shape;601;p43"/>
          <p:cNvSpPr/>
          <p:nvPr/>
        </p:nvSpPr>
        <p:spPr>
          <a:xfrm rot="10800000">
            <a:off x="-189594" y="-701801"/>
            <a:ext cx="3172419" cy="129613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2" name="Google Shape;602;p43"/>
          <p:cNvSpPr/>
          <p:nvPr/>
        </p:nvSpPr>
        <p:spPr>
          <a:xfrm rot="3279262" flipH="1">
            <a:off x="-217286" y="-1298944"/>
            <a:ext cx="1873092" cy="2791747"/>
          </a:xfrm>
          <a:custGeom>
            <a:avLst/>
            <a:gdLst/>
            <a:ahLst/>
            <a:cxnLst/>
            <a:rect l="l" t="t" r="r" b="b"/>
            <a:pathLst>
              <a:path w="24039" h="44420" extrusionOk="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3" name="Google Shape;603;p43"/>
          <p:cNvSpPr/>
          <p:nvPr/>
        </p:nvSpPr>
        <p:spPr>
          <a:xfrm rot="10800000" flipH="1">
            <a:off x="3430604" y="149857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4" name="Google Shape;604;p43"/>
          <p:cNvSpPr/>
          <p:nvPr/>
        </p:nvSpPr>
        <p:spPr>
          <a:xfrm rot="10800000" flipH="1">
            <a:off x="1187504" y="464891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5" name="Google Shape;605;p43"/>
          <p:cNvSpPr/>
          <p:nvPr/>
        </p:nvSpPr>
        <p:spPr>
          <a:xfrm rot="10800000" flipH="1">
            <a:off x="268404" y="140365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6" name="Google Shape;606;p43"/>
          <p:cNvSpPr/>
          <p:nvPr/>
        </p:nvSpPr>
        <p:spPr>
          <a:xfrm rot="10800000" flipH="1">
            <a:off x="1818637" y="983824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7" name="Google Shape;607;p43"/>
          <p:cNvSpPr/>
          <p:nvPr/>
        </p:nvSpPr>
        <p:spPr>
          <a:xfrm rot="10800000">
            <a:off x="11791655" y="1405257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981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91.xml"/><Relationship Id="rId42" Type="http://schemas.openxmlformats.org/officeDocument/2006/relationships/slideLayout" Target="../slideLayouts/slideLayout99.xml"/><Relationship Id="rId47" Type="http://schemas.openxmlformats.org/officeDocument/2006/relationships/slideLayout" Target="../slideLayouts/slideLayout104.xml"/><Relationship Id="rId50" Type="http://schemas.openxmlformats.org/officeDocument/2006/relationships/slideLayout" Target="../slideLayouts/slideLayout107.xml"/><Relationship Id="rId55" Type="http://schemas.openxmlformats.org/officeDocument/2006/relationships/slideLayout" Target="../slideLayouts/slideLayout112.xml"/><Relationship Id="rId63" Type="http://schemas.openxmlformats.org/officeDocument/2006/relationships/slideLayout" Target="../slideLayouts/slideLayout120.xml"/><Relationship Id="rId68" Type="http://schemas.openxmlformats.org/officeDocument/2006/relationships/theme" Target="../theme/theme4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9.xml"/><Relationship Id="rId37" Type="http://schemas.openxmlformats.org/officeDocument/2006/relationships/slideLayout" Target="../slideLayouts/slideLayout94.xml"/><Relationship Id="rId40" Type="http://schemas.openxmlformats.org/officeDocument/2006/relationships/slideLayout" Target="../slideLayouts/slideLayout97.xml"/><Relationship Id="rId45" Type="http://schemas.openxmlformats.org/officeDocument/2006/relationships/slideLayout" Target="../slideLayouts/slideLayout102.xml"/><Relationship Id="rId53" Type="http://schemas.openxmlformats.org/officeDocument/2006/relationships/slideLayout" Target="../slideLayouts/slideLayout110.xml"/><Relationship Id="rId58" Type="http://schemas.openxmlformats.org/officeDocument/2006/relationships/slideLayout" Target="../slideLayouts/slideLayout115.xml"/><Relationship Id="rId66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118.xml"/><Relationship Id="rId1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100.xml"/><Relationship Id="rId48" Type="http://schemas.openxmlformats.org/officeDocument/2006/relationships/slideLayout" Target="../slideLayouts/slideLayout105.xml"/><Relationship Id="rId56" Type="http://schemas.openxmlformats.org/officeDocument/2006/relationships/slideLayout" Target="../slideLayouts/slideLayout113.xml"/><Relationship Id="rId64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65.xml"/><Relationship Id="rId51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90.xml"/><Relationship Id="rId38" Type="http://schemas.openxmlformats.org/officeDocument/2006/relationships/slideLayout" Target="../slideLayouts/slideLayout95.xml"/><Relationship Id="rId46" Type="http://schemas.openxmlformats.org/officeDocument/2006/relationships/slideLayout" Target="../slideLayouts/slideLayout103.xml"/><Relationship Id="rId59" Type="http://schemas.openxmlformats.org/officeDocument/2006/relationships/slideLayout" Target="../slideLayouts/slideLayout116.xml"/><Relationship Id="rId67" Type="http://schemas.openxmlformats.org/officeDocument/2006/relationships/slideLayout" Target="../slideLayouts/slideLayout124.xml"/><Relationship Id="rId20" Type="http://schemas.openxmlformats.org/officeDocument/2006/relationships/slideLayout" Target="../slideLayouts/slideLayout77.xml"/><Relationship Id="rId41" Type="http://schemas.openxmlformats.org/officeDocument/2006/relationships/slideLayout" Target="../slideLayouts/slideLayout98.xml"/><Relationship Id="rId54" Type="http://schemas.openxmlformats.org/officeDocument/2006/relationships/slideLayout" Target="../slideLayouts/slideLayout111.xml"/><Relationship Id="rId6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93.xml"/><Relationship Id="rId49" Type="http://schemas.openxmlformats.org/officeDocument/2006/relationships/slideLayout" Target="../slideLayouts/slideLayout106.xml"/><Relationship Id="rId57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88.xml"/><Relationship Id="rId44" Type="http://schemas.openxmlformats.org/officeDocument/2006/relationships/slideLayout" Target="../slideLayouts/slideLayout101.xml"/><Relationship Id="rId52" Type="http://schemas.openxmlformats.org/officeDocument/2006/relationships/slideLayout" Target="../slideLayouts/slideLayout109.xml"/><Relationship Id="rId60" Type="http://schemas.openxmlformats.org/officeDocument/2006/relationships/slideLayout" Target="../slideLayouts/slideLayout117.xml"/><Relationship Id="rId6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9" Type="http://schemas.openxmlformats.org/officeDocument/2006/relationships/slideLayout" Target="../slideLayouts/slideLayout9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18" Type="http://schemas.openxmlformats.org/officeDocument/2006/relationships/slideLayout" Target="../slideLayouts/slideLayout147.xml"/><Relationship Id="rId26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32.xml"/><Relationship Id="rId21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6.xml"/><Relationship Id="rId25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45.xml"/><Relationship Id="rId20" Type="http://schemas.openxmlformats.org/officeDocument/2006/relationships/slideLayout" Target="../slideLayouts/slideLayout149.xml"/><Relationship Id="rId29" Type="http://schemas.openxmlformats.org/officeDocument/2006/relationships/theme" Target="../theme/theme7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24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34.xml"/><Relationship Id="rId15" Type="http://schemas.openxmlformats.org/officeDocument/2006/relationships/slideLayout" Target="../slideLayouts/slideLayout144.xml"/><Relationship Id="rId23" Type="http://schemas.openxmlformats.org/officeDocument/2006/relationships/slideLayout" Target="../slideLayouts/slideLayout152.xml"/><Relationship Id="rId28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39.xml"/><Relationship Id="rId19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43.xml"/><Relationship Id="rId22" Type="http://schemas.openxmlformats.org/officeDocument/2006/relationships/slideLayout" Target="../slideLayouts/slideLayout151.xml"/><Relationship Id="rId27" Type="http://schemas.openxmlformats.org/officeDocument/2006/relationships/slideLayout" Target="../slideLayouts/slideLayout1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6315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  <p:sldLayoutId id="2147483733" r:id="rId43"/>
    <p:sldLayoutId id="2147483734" r:id="rId44"/>
    <p:sldLayoutId id="2147483735" r:id="rId45"/>
    <p:sldLayoutId id="2147483736" r:id="rId46"/>
    <p:sldLayoutId id="2147483737" r:id="rId47"/>
    <p:sldLayoutId id="2147483738" r:id="rId48"/>
    <p:sldLayoutId id="2147483739" r:id="rId49"/>
    <p:sldLayoutId id="2147483740" r:id="rId50"/>
    <p:sldLayoutId id="2147483741" r:id="rId51"/>
    <p:sldLayoutId id="2147483742" r:id="rId5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06087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82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9201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7" r:id="rId1"/>
    <p:sldLayoutId id="214748382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1075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70621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  <p:sldLayoutId id="2147483779" r:id="rId31"/>
    <p:sldLayoutId id="2147483780" r:id="rId32"/>
    <p:sldLayoutId id="2147483781" r:id="rId33"/>
    <p:sldLayoutId id="2147483782" r:id="rId34"/>
    <p:sldLayoutId id="2147483783" r:id="rId35"/>
    <p:sldLayoutId id="2147483784" r:id="rId36"/>
    <p:sldLayoutId id="2147483785" r:id="rId37"/>
    <p:sldLayoutId id="2147483786" r:id="rId38"/>
    <p:sldLayoutId id="2147483787" r:id="rId39"/>
    <p:sldLayoutId id="2147483788" r:id="rId40"/>
    <p:sldLayoutId id="2147483789" r:id="rId41"/>
    <p:sldLayoutId id="2147483790" r:id="rId42"/>
    <p:sldLayoutId id="2147483791" r:id="rId43"/>
    <p:sldLayoutId id="2147483792" r:id="rId44"/>
    <p:sldLayoutId id="2147483793" r:id="rId45"/>
    <p:sldLayoutId id="2147483794" r:id="rId46"/>
    <p:sldLayoutId id="2147483795" r:id="rId47"/>
    <p:sldLayoutId id="2147483796" r:id="rId48"/>
    <p:sldLayoutId id="2147483797" r:id="rId49"/>
    <p:sldLayoutId id="2147483798" r:id="rId50"/>
    <p:sldLayoutId id="2147483799" r:id="rId51"/>
    <p:sldLayoutId id="2147483800" r:id="rId52"/>
    <p:sldLayoutId id="2147483801" r:id="rId53"/>
    <p:sldLayoutId id="2147483802" r:id="rId54"/>
    <p:sldLayoutId id="2147483803" r:id="rId55"/>
    <p:sldLayoutId id="2147483804" r:id="rId56"/>
    <p:sldLayoutId id="2147483805" r:id="rId57"/>
    <p:sldLayoutId id="2147483806" r:id="rId58"/>
    <p:sldLayoutId id="2147483807" r:id="rId59"/>
    <p:sldLayoutId id="2147483808" r:id="rId60"/>
    <p:sldLayoutId id="2147483809" r:id="rId61"/>
    <p:sldLayoutId id="2147483810" r:id="rId62"/>
    <p:sldLayoutId id="2147483811" r:id="rId63"/>
    <p:sldLayoutId id="2147483812" r:id="rId64"/>
    <p:sldLayoutId id="2147483813" r:id="rId65"/>
    <p:sldLayoutId id="2147483814" r:id="rId66"/>
    <p:sldLayoutId id="2147483815" r:id="rId6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22" name="Google Shape;1022;p6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63115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7" r:id="rId1"/>
    <p:sldLayoutId id="214748382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7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26" name="Google Shape;1026;p7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5859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62745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930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1056" y="993870"/>
            <a:ext cx="9041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AtliQ Hardware 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Solving executive’s Ad-Hoc request using SQL</a:t>
            </a: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5670" y="3190587"/>
            <a:ext cx="7909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Overview: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Project Objective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Database Schema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Request, solutions and results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E0980-CFCD-C2C0-C9B5-7CB0D296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42" y="2318174"/>
            <a:ext cx="2474850" cy="24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2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1693" y="103002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Request 6. Generate a report which contains the top 5 customers who received an average high </a:t>
            </a:r>
            <a:r>
              <a:rPr lang="en-US" sz="1600" dirty="0" err="1">
                <a:latin typeface="Arial Black" panose="020B0A04020102020204" pitchFamily="34" charset="0"/>
              </a:rPr>
              <a:t>pre_invoice_discount_pct</a:t>
            </a:r>
            <a:r>
              <a:rPr lang="en-US" sz="1600" dirty="0">
                <a:latin typeface="Arial Black" panose="020B0A04020102020204" pitchFamily="34" charset="0"/>
              </a:rPr>
              <a:t> for the fiscal year 2021 and in the Indian market. </a:t>
            </a:r>
            <a:endParaRPr lang="en-IN" sz="1600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49" y="798653"/>
            <a:ext cx="9343301" cy="50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568" y="170212"/>
            <a:ext cx="1038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Request 7. Get the complete report of the Gross sales amount for the customer “</a:t>
            </a:r>
            <a:r>
              <a:rPr lang="en-US" dirty="0" err="1">
                <a:latin typeface="Arial Black" panose="020B0A04020102020204" pitchFamily="34" charset="0"/>
              </a:rPr>
              <a:t>Atliq</a:t>
            </a:r>
            <a:r>
              <a:rPr lang="en-US" dirty="0">
                <a:latin typeface="Arial Black" panose="020B0A04020102020204" pitchFamily="34" charset="0"/>
              </a:rPr>
              <a:t> Exclusive” for each month.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67" y="1082572"/>
            <a:ext cx="9558605" cy="46928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0392" y="6345936"/>
            <a:ext cx="1039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Results exported as CSV file named “AtliQ _Exclusive_monthly_performance”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5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9759" y="191969"/>
            <a:ext cx="1038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Request 8. Which quarter of 2020, got the maximum total_sold_quantity? The final output contains these fields sorted by the total_sold_quantity, Quarter total_sold_quantity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69" y="1357363"/>
            <a:ext cx="5746763" cy="4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564" y="144292"/>
            <a:ext cx="1038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Request 9. Which channel helped to bring more gross sales in the fiscal year 2021 and the percentage of contribution? The final output contains these fields, channel </a:t>
            </a:r>
            <a:r>
              <a:rPr lang="en-US" dirty="0" err="1">
                <a:latin typeface="Arial Black" panose="020B0A04020102020204" pitchFamily="34" charset="0"/>
              </a:rPr>
              <a:t>gross_sales_mln</a:t>
            </a:r>
            <a:r>
              <a:rPr lang="en-US" dirty="0">
                <a:latin typeface="Arial Black" panose="020B0A04020102020204" pitchFamily="34" charset="0"/>
              </a:rPr>
              <a:t> percentage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64" y="1477504"/>
            <a:ext cx="8948851" cy="39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3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7592" y="132415"/>
            <a:ext cx="1038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Request 10. Get the Top 3 products in each division that have a high total_sold_quantity in the fiscal year 2021?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73" y="1444476"/>
            <a:ext cx="9535054" cy="400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8898" y="132416"/>
            <a:ext cx="1038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Request 10. Get the Top 3 products in each division that have a high total_sold_quantity in the fiscal year 2021?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29" y="1632204"/>
            <a:ext cx="8894140" cy="3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447" y="1078066"/>
            <a:ext cx="9418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cs typeface="Aharoni" panose="02010803020104030203" pitchFamily="2" charset="-79"/>
              </a:rPr>
              <a:t>Project Objective:</a:t>
            </a:r>
          </a:p>
          <a:p>
            <a:endParaRPr lang="en-US" dirty="0"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r>
              <a:rPr lang="en-US" dirty="0">
                <a:latin typeface="Arial Black" panose="020B0A04020102020204" pitchFamily="34" charset="0"/>
                <a:cs typeface="Aharoni" panose="02010803020104030203" pitchFamily="2" charset="-79"/>
              </a:rPr>
              <a:t>The top executives of AtliQ Hardware (imaginary hardware manufacturing company from India) want some quick insights to make data informed decisions.</a:t>
            </a:r>
          </a:p>
          <a:p>
            <a:r>
              <a:rPr lang="en-US" dirty="0">
                <a:latin typeface="Arial Black" panose="020B0A04020102020204" pitchFamily="34" charset="0"/>
                <a:cs typeface="Aharoni" panose="02010803020104030203" pitchFamily="2" charset="-79"/>
              </a:rPr>
              <a:t>We have 10 ad-hoc requests which we need to execute.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447" y="2634530"/>
            <a:ext cx="10085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Database: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We have a SQL database named 'gdb023' (atliq_hardware_db) database. It includes six tables: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1. dim_customer: contains customer-related data</a:t>
            </a:r>
          </a:p>
          <a:p>
            <a:r>
              <a:rPr lang="en-US" dirty="0">
                <a:latin typeface="Arial Black" panose="020B0A04020102020204" pitchFamily="34" charset="0"/>
              </a:rPr>
              <a:t>2. dim_product: contains product-related data</a:t>
            </a:r>
          </a:p>
          <a:p>
            <a:r>
              <a:rPr lang="en-US" dirty="0">
                <a:latin typeface="Arial Black" panose="020B0A04020102020204" pitchFamily="34" charset="0"/>
              </a:rPr>
              <a:t>3. fact_gross_price: contains gross price information for each product</a:t>
            </a:r>
          </a:p>
          <a:p>
            <a:r>
              <a:rPr lang="en-US" dirty="0">
                <a:latin typeface="Arial Black" panose="020B0A04020102020204" pitchFamily="34" charset="0"/>
              </a:rPr>
              <a:t>4. fact_manufacturing_cost: contains the cost incurred in the production of each product</a:t>
            </a:r>
          </a:p>
          <a:p>
            <a:r>
              <a:rPr lang="en-US" dirty="0">
                <a:latin typeface="Arial Black" panose="020B0A04020102020204" pitchFamily="34" charset="0"/>
              </a:rPr>
              <a:t>5. fact_pre_invoice_deductions: contains pre-invoice deductions information for each product</a:t>
            </a:r>
          </a:p>
          <a:p>
            <a:r>
              <a:rPr lang="en-US" dirty="0">
                <a:latin typeface="Arial Black" panose="020B0A04020102020204" pitchFamily="34" charset="0"/>
              </a:rPr>
              <a:t>6. fact_sales_monthly: contains monthly sales data for each product. 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For further info about each table , check MetaData.txt file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8586" y="239645"/>
            <a:ext cx="466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Database Schema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91" y="843241"/>
            <a:ext cx="7309218" cy="50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0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7162" y="91895"/>
            <a:ext cx="1038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Request 1. Provide the list of markets in which customer "AtliQ Exclusive" operates its business in the APAC region. 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/>
          <a:stretch/>
        </p:blipFill>
        <p:spPr>
          <a:xfrm>
            <a:off x="2095017" y="1085244"/>
            <a:ext cx="7665701" cy="48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0437" y="0"/>
            <a:ext cx="1038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Request 2. What is the percentage of unique product increase in 2021 vs. 2020?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61" y="1202572"/>
            <a:ext cx="9460877" cy="44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5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2207" y="114821"/>
            <a:ext cx="1038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Request 3. Provide a report with all the unique product counts AtliQ has for each segment and sort them in descending order of product counts. The final output contains 2 fields, segment product_count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61" y="1224175"/>
            <a:ext cx="8907277" cy="47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7745" y="307224"/>
            <a:ext cx="1038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Request 4. Which segment had the most increase in unique products sold in 2021 vs 2020?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43" y="1039260"/>
            <a:ext cx="9650465" cy="47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7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7792" y="348715"/>
            <a:ext cx="1038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Request 4. Follow-up: Which segment had the most increase in unique products in 2021 vs 2020?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44" y="1777274"/>
            <a:ext cx="7230180" cy="39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0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826" y="289823"/>
            <a:ext cx="1038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Request 5. Get the products that have the highest and lowest manufacturing costs.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80" y="1555421"/>
            <a:ext cx="9067440" cy="37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989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Business Slides XL by Slidesgo</Template>
  <TotalTime>414</TotalTime>
  <Words>514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45" baseType="lpstr">
      <vt:lpstr>Aharoni</vt:lpstr>
      <vt:lpstr>Anaheim</vt:lpstr>
      <vt:lpstr>Arial</vt:lpstr>
      <vt:lpstr>Arial Black</vt:lpstr>
      <vt:lpstr>Calibri</vt:lpstr>
      <vt:lpstr>Crimson Text</vt:lpstr>
      <vt:lpstr>Figtree Black</vt:lpstr>
      <vt:lpstr>Fira Sans Condensed</vt:lpstr>
      <vt:lpstr>Hanken Grotesk</vt:lpstr>
      <vt:lpstr>Josefin Sans</vt:lpstr>
      <vt:lpstr>Lato</vt:lpstr>
      <vt:lpstr>Mako</vt:lpstr>
      <vt:lpstr>Merriweather Light</vt:lpstr>
      <vt:lpstr>Montserrat</vt:lpstr>
      <vt:lpstr>Nunito Light</vt:lpstr>
      <vt:lpstr>Open Sans</vt:lpstr>
      <vt:lpstr>Open Sans SemiBold</vt:lpstr>
      <vt:lpstr>Proxima Nova</vt:lpstr>
      <vt:lpstr>Proxima Nova Semibold</vt:lpstr>
      <vt:lpstr>Roboto Condensed Light</vt:lpstr>
      <vt:lpstr>Russo One</vt:lpstr>
      <vt:lpstr>Vidaloka</vt:lpstr>
      <vt:lpstr>Minimalist Business Slides XL by Slidesgo</vt:lpstr>
      <vt:lpstr>Slidesgo Final Pages</vt:lpstr>
      <vt:lpstr>1_Slidesgo Final Pages</vt:lpstr>
      <vt:lpstr>Aquatic and Physical Therapy Center XL by Slidesgo</vt:lpstr>
      <vt:lpstr>2_Slidesgo Final Pages</vt:lpstr>
      <vt:lpstr>3_Slidesgo Final Pages</vt:lpstr>
      <vt:lpstr>Elegant Black &amp; White Thesis Defense by Slidesgo</vt:lpstr>
      <vt:lpstr>4_Slidesgo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Rana</dc:creator>
  <cp:lastModifiedBy>Nitish thakur</cp:lastModifiedBy>
  <cp:revision>29</cp:revision>
  <dcterms:created xsi:type="dcterms:W3CDTF">2023-07-13T14:58:27Z</dcterms:created>
  <dcterms:modified xsi:type="dcterms:W3CDTF">2024-10-21T08:07:48Z</dcterms:modified>
</cp:coreProperties>
</file>