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99BEF4-87E1-45E3-A206-85FFBB3E6EBA}" v="144" dt="2025-08-14T02:59:40.996"/>
    <p1510:client id="{9B6B5AEE-4E51-40C0-B91C-DD4EC3832CCC}" v="93" dt="2025-08-14T08:04:25.345"/>
    <p1510:client id="{C96F89FD-E2ED-4C17-8ECF-99EBFE96B671}" v="3" dt="2025-08-14T06:18:4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BB8E33-791C-4248-BA73-D3E393E0599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D2381C-340A-4E10-AEA0-042EF48B777E}">
      <dgm:prSet/>
      <dgm:spPr/>
      <dgm:t>
        <a:bodyPr/>
        <a:lstStyle/>
        <a:p>
          <a:r>
            <a:rPr lang="en-US"/>
            <a:t>Definition: Blockchain is a decentralized, distributed digital ledger that records transactions across many computers.</a:t>
          </a:r>
        </a:p>
      </dgm:t>
    </dgm:pt>
    <dgm:pt modelId="{3D3E7FCE-C261-4C40-ACF2-88A02F3F4C66}" type="parTrans" cxnId="{8DE0B0CA-D37B-4DD5-AB3E-2801EAC83462}">
      <dgm:prSet/>
      <dgm:spPr/>
      <dgm:t>
        <a:bodyPr/>
        <a:lstStyle/>
        <a:p>
          <a:endParaRPr lang="en-US"/>
        </a:p>
      </dgm:t>
    </dgm:pt>
    <dgm:pt modelId="{13683588-C2AE-4703-866F-AECEF8B6FE4C}" type="sibTrans" cxnId="{8DE0B0CA-D37B-4DD5-AB3E-2801EAC83462}">
      <dgm:prSet/>
      <dgm:spPr/>
      <dgm:t>
        <a:bodyPr/>
        <a:lstStyle/>
        <a:p>
          <a:endParaRPr lang="en-US"/>
        </a:p>
      </dgm:t>
    </dgm:pt>
    <dgm:pt modelId="{CE2F74D3-7571-4308-9164-C8BCF2313709}">
      <dgm:prSet/>
      <dgm:spPr/>
      <dgm:t>
        <a:bodyPr/>
        <a:lstStyle/>
        <a:p>
          <a:r>
            <a:rPr lang="en-US"/>
            <a:t>Information stored in blocks; blocks are linked ("chained") together.</a:t>
          </a:r>
        </a:p>
      </dgm:t>
    </dgm:pt>
    <dgm:pt modelId="{7A4B4254-CE86-4B9F-AC8F-74272FE93965}" type="parTrans" cxnId="{4F68DFC5-0458-4813-98E2-7C84008AEA8F}">
      <dgm:prSet/>
      <dgm:spPr/>
      <dgm:t>
        <a:bodyPr/>
        <a:lstStyle/>
        <a:p>
          <a:endParaRPr lang="en-US"/>
        </a:p>
      </dgm:t>
    </dgm:pt>
    <dgm:pt modelId="{3DD9438D-F89E-4102-A476-DCC50DF011A9}" type="sibTrans" cxnId="{4F68DFC5-0458-4813-98E2-7C84008AEA8F}">
      <dgm:prSet/>
      <dgm:spPr/>
      <dgm:t>
        <a:bodyPr/>
        <a:lstStyle/>
        <a:p>
          <a:endParaRPr lang="en-US"/>
        </a:p>
      </dgm:t>
    </dgm:pt>
    <dgm:pt modelId="{7E593C88-095B-42B2-90FC-E86DC9138D5B}">
      <dgm:prSet/>
      <dgm:spPr/>
      <dgm:t>
        <a:bodyPr/>
        <a:lstStyle/>
        <a:p>
          <a:r>
            <a:rPr lang="en-US"/>
            <a:t>Each block contains a list of transactions, a timestamp, and a cryptographic hash of the previous block.</a:t>
          </a:r>
        </a:p>
      </dgm:t>
    </dgm:pt>
    <dgm:pt modelId="{530B75A9-6CD3-4569-AC9D-3D93C60CC8A5}" type="parTrans" cxnId="{C62280F7-EC6F-4B50-A5BF-2292A2947AB6}">
      <dgm:prSet/>
      <dgm:spPr/>
      <dgm:t>
        <a:bodyPr/>
        <a:lstStyle/>
        <a:p>
          <a:endParaRPr lang="en-US"/>
        </a:p>
      </dgm:t>
    </dgm:pt>
    <dgm:pt modelId="{4E640512-11E9-4615-B480-211426ADABF3}" type="sibTrans" cxnId="{C62280F7-EC6F-4B50-A5BF-2292A2947AB6}">
      <dgm:prSet/>
      <dgm:spPr/>
      <dgm:t>
        <a:bodyPr/>
        <a:lstStyle/>
        <a:p>
          <a:endParaRPr lang="en-US"/>
        </a:p>
      </dgm:t>
    </dgm:pt>
    <dgm:pt modelId="{D497F157-AB15-458E-BDF0-5A35C2E76008}">
      <dgm:prSet/>
      <dgm:spPr/>
      <dgm:t>
        <a:bodyPr/>
        <a:lstStyle/>
        <a:p>
          <a:r>
            <a:rPr lang="en-US"/>
            <a:t>Designed to be secure, transparent, and tamper-proof.</a:t>
          </a:r>
        </a:p>
      </dgm:t>
    </dgm:pt>
    <dgm:pt modelId="{FCB83737-9ACF-43F2-BC1D-9907D2681EE8}" type="parTrans" cxnId="{AFAEB327-E1E7-4D48-8A94-8EC647E24E5D}">
      <dgm:prSet/>
      <dgm:spPr/>
      <dgm:t>
        <a:bodyPr/>
        <a:lstStyle/>
        <a:p>
          <a:endParaRPr lang="en-US"/>
        </a:p>
      </dgm:t>
    </dgm:pt>
    <dgm:pt modelId="{FFBBC36F-75F8-4384-AE87-2C25780A1039}" type="sibTrans" cxnId="{AFAEB327-E1E7-4D48-8A94-8EC647E24E5D}">
      <dgm:prSet/>
      <dgm:spPr/>
      <dgm:t>
        <a:bodyPr/>
        <a:lstStyle/>
        <a:p>
          <a:endParaRPr lang="en-US"/>
        </a:p>
      </dgm:t>
    </dgm:pt>
    <dgm:pt modelId="{09139CC9-C660-4839-AB56-98A38855C622}" type="pres">
      <dgm:prSet presAssocID="{E4BB8E33-791C-4248-BA73-D3E393E05992}" presName="linear" presStyleCnt="0">
        <dgm:presLayoutVars>
          <dgm:animLvl val="lvl"/>
          <dgm:resizeHandles val="exact"/>
        </dgm:presLayoutVars>
      </dgm:prSet>
      <dgm:spPr/>
    </dgm:pt>
    <dgm:pt modelId="{B9557D6F-1EDB-48D1-BAFD-F86044F38994}" type="pres">
      <dgm:prSet presAssocID="{4CD2381C-340A-4E10-AEA0-042EF48B777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BA1FB9-2E40-4AA5-871F-AF463D52B8FC}" type="pres">
      <dgm:prSet presAssocID="{13683588-C2AE-4703-866F-AECEF8B6FE4C}" presName="spacer" presStyleCnt="0"/>
      <dgm:spPr/>
    </dgm:pt>
    <dgm:pt modelId="{D8D33208-95B2-4B5C-AD62-581F40506468}" type="pres">
      <dgm:prSet presAssocID="{CE2F74D3-7571-4308-9164-C8BCF231370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20EC852-A99C-4A3F-BAF3-01D58B6485BA}" type="pres">
      <dgm:prSet presAssocID="{3DD9438D-F89E-4102-A476-DCC50DF011A9}" presName="spacer" presStyleCnt="0"/>
      <dgm:spPr/>
    </dgm:pt>
    <dgm:pt modelId="{B9A404C6-FDCD-4697-AA92-FB2E5F07913A}" type="pres">
      <dgm:prSet presAssocID="{7E593C88-095B-42B2-90FC-E86DC9138D5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170A422-132D-48B1-BDA9-2819733B29D3}" type="pres">
      <dgm:prSet presAssocID="{4E640512-11E9-4615-B480-211426ADABF3}" presName="spacer" presStyleCnt="0"/>
      <dgm:spPr/>
    </dgm:pt>
    <dgm:pt modelId="{D71151A0-CF53-4113-9ECD-D0F2176A23C8}" type="pres">
      <dgm:prSet presAssocID="{D497F157-AB15-458E-BDF0-5A35C2E7600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EDC1A20-E3A6-4749-9DAF-2F38813FE7FD}" type="presOf" srcId="{D497F157-AB15-458E-BDF0-5A35C2E76008}" destId="{D71151A0-CF53-4113-9ECD-D0F2176A23C8}" srcOrd="0" destOrd="0" presId="urn:microsoft.com/office/officeart/2005/8/layout/vList2"/>
    <dgm:cxn modelId="{AFAEB327-E1E7-4D48-8A94-8EC647E24E5D}" srcId="{E4BB8E33-791C-4248-BA73-D3E393E05992}" destId="{D497F157-AB15-458E-BDF0-5A35C2E76008}" srcOrd="3" destOrd="0" parTransId="{FCB83737-9ACF-43F2-BC1D-9907D2681EE8}" sibTransId="{FFBBC36F-75F8-4384-AE87-2C25780A1039}"/>
    <dgm:cxn modelId="{4D0F3A87-D4C9-46F3-A26F-58FD1886AF0C}" type="presOf" srcId="{4CD2381C-340A-4E10-AEA0-042EF48B777E}" destId="{B9557D6F-1EDB-48D1-BAFD-F86044F38994}" srcOrd="0" destOrd="0" presId="urn:microsoft.com/office/officeart/2005/8/layout/vList2"/>
    <dgm:cxn modelId="{66F1C299-317C-482B-A71E-5A1CC9B7285B}" type="presOf" srcId="{7E593C88-095B-42B2-90FC-E86DC9138D5B}" destId="{B9A404C6-FDCD-4697-AA92-FB2E5F07913A}" srcOrd="0" destOrd="0" presId="urn:microsoft.com/office/officeart/2005/8/layout/vList2"/>
    <dgm:cxn modelId="{FD91A19D-8A74-4F18-91D7-81ACB198FD21}" type="presOf" srcId="{E4BB8E33-791C-4248-BA73-D3E393E05992}" destId="{09139CC9-C660-4839-AB56-98A38855C622}" srcOrd="0" destOrd="0" presId="urn:microsoft.com/office/officeart/2005/8/layout/vList2"/>
    <dgm:cxn modelId="{E15879B4-6E55-490E-9A02-11F89FBCC730}" type="presOf" srcId="{CE2F74D3-7571-4308-9164-C8BCF2313709}" destId="{D8D33208-95B2-4B5C-AD62-581F40506468}" srcOrd="0" destOrd="0" presId="urn:microsoft.com/office/officeart/2005/8/layout/vList2"/>
    <dgm:cxn modelId="{4F68DFC5-0458-4813-98E2-7C84008AEA8F}" srcId="{E4BB8E33-791C-4248-BA73-D3E393E05992}" destId="{CE2F74D3-7571-4308-9164-C8BCF2313709}" srcOrd="1" destOrd="0" parTransId="{7A4B4254-CE86-4B9F-AC8F-74272FE93965}" sibTransId="{3DD9438D-F89E-4102-A476-DCC50DF011A9}"/>
    <dgm:cxn modelId="{8DE0B0CA-D37B-4DD5-AB3E-2801EAC83462}" srcId="{E4BB8E33-791C-4248-BA73-D3E393E05992}" destId="{4CD2381C-340A-4E10-AEA0-042EF48B777E}" srcOrd="0" destOrd="0" parTransId="{3D3E7FCE-C261-4C40-ACF2-88A02F3F4C66}" sibTransId="{13683588-C2AE-4703-866F-AECEF8B6FE4C}"/>
    <dgm:cxn modelId="{C62280F7-EC6F-4B50-A5BF-2292A2947AB6}" srcId="{E4BB8E33-791C-4248-BA73-D3E393E05992}" destId="{7E593C88-095B-42B2-90FC-E86DC9138D5B}" srcOrd="2" destOrd="0" parTransId="{530B75A9-6CD3-4569-AC9D-3D93C60CC8A5}" sibTransId="{4E640512-11E9-4615-B480-211426ADABF3}"/>
    <dgm:cxn modelId="{7C9AA563-0471-4282-9A5B-DD30AB76BF6C}" type="presParOf" srcId="{09139CC9-C660-4839-AB56-98A38855C622}" destId="{B9557D6F-1EDB-48D1-BAFD-F86044F38994}" srcOrd="0" destOrd="0" presId="urn:microsoft.com/office/officeart/2005/8/layout/vList2"/>
    <dgm:cxn modelId="{B874A774-5807-425C-92E2-956F2AA57B68}" type="presParOf" srcId="{09139CC9-C660-4839-AB56-98A38855C622}" destId="{4ABA1FB9-2E40-4AA5-871F-AF463D52B8FC}" srcOrd="1" destOrd="0" presId="urn:microsoft.com/office/officeart/2005/8/layout/vList2"/>
    <dgm:cxn modelId="{A4B6088B-A303-4376-BC2C-DCF2184F5597}" type="presParOf" srcId="{09139CC9-C660-4839-AB56-98A38855C622}" destId="{D8D33208-95B2-4B5C-AD62-581F40506468}" srcOrd="2" destOrd="0" presId="urn:microsoft.com/office/officeart/2005/8/layout/vList2"/>
    <dgm:cxn modelId="{DF6A071D-C4CF-46FB-8898-9C9BDDFB9677}" type="presParOf" srcId="{09139CC9-C660-4839-AB56-98A38855C622}" destId="{920EC852-A99C-4A3F-BAF3-01D58B6485BA}" srcOrd="3" destOrd="0" presId="urn:microsoft.com/office/officeart/2005/8/layout/vList2"/>
    <dgm:cxn modelId="{02AB3D45-56B1-473D-B31B-A1C48BB0DD87}" type="presParOf" srcId="{09139CC9-C660-4839-AB56-98A38855C622}" destId="{B9A404C6-FDCD-4697-AA92-FB2E5F07913A}" srcOrd="4" destOrd="0" presId="urn:microsoft.com/office/officeart/2005/8/layout/vList2"/>
    <dgm:cxn modelId="{F4BFA47F-8D67-4C29-9035-496B7EC4C294}" type="presParOf" srcId="{09139CC9-C660-4839-AB56-98A38855C622}" destId="{B170A422-132D-48B1-BDA9-2819733B29D3}" srcOrd="5" destOrd="0" presId="urn:microsoft.com/office/officeart/2005/8/layout/vList2"/>
    <dgm:cxn modelId="{0E1E917B-CCE1-4232-ADE7-99F9113E7F66}" type="presParOf" srcId="{09139CC9-C660-4839-AB56-98A38855C622}" destId="{D71151A0-CF53-4113-9ECD-D0F2176A23C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D54753-9006-4866-AE17-376A81FF2121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DFD944-3A9D-46A6-B7C8-8B566DE3D5DC}">
      <dgm:prSet phldr="0"/>
      <dgm:spPr/>
      <dgm:t>
        <a:bodyPr/>
        <a:lstStyle/>
        <a:p>
          <a:r>
            <a:rPr lang="en-US" sz="1200" dirty="0"/>
            <a:t>Index/Number</a:t>
          </a:r>
          <a:endParaRPr lang="en-US" dirty="0"/>
        </a:p>
      </dgm:t>
    </dgm:pt>
    <dgm:pt modelId="{D8913720-9F66-4781-A579-601B0BE30462}" type="parTrans" cxnId="{88BA058A-54AF-4EA1-8A6B-B5E0C28B79A2}">
      <dgm:prSet/>
      <dgm:spPr/>
    </dgm:pt>
    <dgm:pt modelId="{82B592AE-5993-47E8-86F8-739038EB1EC7}" type="sibTrans" cxnId="{88BA058A-54AF-4EA1-8A6B-B5E0C28B79A2}">
      <dgm:prSet/>
      <dgm:spPr/>
      <dgm:t>
        <a:bodyPr/>
        <a:lstStyle/>
        <a:p>
          <a:endParaRPr lang="en-US"/>
        </a:p>
      </dgm:t>
    </dgm:pt>
    <dgm:pt modelId="{2EA7033D-8FB8-4E89-B249-6A35D40C291D}">
      <dgm:prSet phldr="0"/>
      <dgm:spPr/>
      <dgm:t>
        <a:bodyPr/>
        <a:lstStyle/>
        <a:p>
          <a:r>
            <a:rPr lang="en-US" sz="1200" dirty="0"/>
            <a:t>Timestamp</a:t>
          </a:r>
          <a:endParaRPr lang="en-US" dirty="0">
            <a:latin typeface="Aharoni"/>
          </a:endParaRPr>
        </a:p>
      </dgm:t>
    </dgm:pt>
    <dgm:pt modelId="{ADA1AB88-F56D-4CAA-940E-BB1E6BC8B7E8}" type="parTrans" cxnId="{9A2AF116-1577-44DA-8971-941EBE165386}">
      <dgm:prSet/>
      <dgm:spPr/>
    </dgm:pt>
    <dgm:pt modelId="{05E72712-184F-423B-B78A-2B0E82FCDCEA}" type="sibTrans" cxnId="{9A2AF116-1577-44DA-8971-941EBE165386}">
      <dgm:prSet/>
      <dgm:spPr/>
      <dgm:t>
        <a:bodyPr/>
        <a:lstStyle/>
        <a:p>
          <a:endParaRPr lang="en-US"/>
        </a:p>
      </dgm:t>
    </dgm:pt>
    <dgm:pt modelId="{B0FC1E6B-7D08-4846-A8FA-9C3E4F41118E}">
      <dgm:prSet phldr="0"/>
      <dgm:spPr/>
      <dgm:t>
        <a:bodyPr/>
        <a:lstStyle/>
        <a:p>
          <a:r>
            <a:rPr lang="en-US" sz="1200" dirty="0"/>
            <a:t>Data (transactions)</a:t>
          </a:r>
          <a:endParaRPr lang="en-US" dirty="0">
            <a:latin typeface="Aharoni"/>
          </a:endParaRPr>
        </a:p>
      </dgm:t>
    </dgm:pt>
    <dgm:pt modelId="{E7DB14BD-3B97-40EB-BCD2-A226D670E6EA}" type="parTrans" cxnId="{70DD2EE8-BB90-46B6-8AC5-04CD8CBB30D2}">
      <dgm:prSet/>
      <dgm:spPr/>
    </dgm:pt>
    <dgm:pt modelId="{A9E538F9-2441-433C-BA6E-B6C112E4DB80}" type="sibTrans" cxnId="{70DD2EE8-BB90-46B6-8AC5-04CD8CBB30D2}">
      <dgm:prSet/>
      <dgm:spPr/>
      <dgm:t>
        <a:bodyPr/>
        <a:lstStyle/>
        <a:p>
          <a:endParaRPr lang="en-US"/>
        </a:p>
      </dgm:t>
    </dgm:pt>
    <dgm:pt modelId="{47722E40-5725-4502-ADBA-7111C36D9764}">
      <dgm:prSet phldr="0"/>
      <dgm:spPr/>
      <dgm:t>
        <a:bodyPr/>
        <a:lstStyle/>
        <a:p>
          <a:r>
            <a:rPr lang="en-US" sz="1200" dirty="0"/>
            <a:t>Previous Hash</a:t>
          </a:r>
          <a:endParaRPr lang="en-US" dirty="0">
            <a:latin typeface="Aharoni"/>
          </a:endParaRPr>
        </a:p>
      </dgm:t>
    </dgm:pt>
    <dgm:pt modelId="{52D2F843-8B52-4CDD-B6F3-41ABBB581287}" type="parTrans" cxnId="{48B79B15-CC69-496A-A7B8-28776E3C3B0F}">
      <dgm:prSet/>
      <dgm:spPr/>
    </dgm:pt>
    <dgm:pt modelId="{4FAB6ED7-1AE6-4204-B919-0498582A738C}" type="sibTrans" cxnId="{48B79B15-CC69-496A-A7B8-28776E3C3B0F}">
      <dgm:prSet/>
      <dgm:spPr/>
      <dgm:t>
        <a:bodyPr/>
        <a:lstStyle/>
        <a:p>
          <a:endParaRPr lang="en-US"/>
        </a:p>
      </dgm:t>
    </dgm:pt>
    <dgm:pt modelId="{CB30E4C7-F217-432A-ABDC-9FE1AB86F318}">
      <dgm:prSet phldr="0"/>
      <dgm:spPr/>
      <dgm:t>
        <a:bodyPr/>
        <a:lstStyle/>
        <a:p>
          <a:r>
            <a:rPr lang="en-US" sz="1200" dirty="0"/>
            <a:t>Nonce (mining number)</a:t>
          </a:r>
          <a:endParaRPr lang="en-US" dirty="0">
            <a:latin typeface="Aharoni"/>
          </a:endParaRPr>
        </a:p>
      </dgm:t>
    </dgm:pt>
    <dgm:pt modelId="{E505A9C7-529E-49D5-AD79-484D9E57A77B}" type="parTrans" cxnId="{0CF56DD3-DA4F-4B8A-A6CD-9ED05966913A}">
      <dgm:prSet/>
      <dgm:spPr/>
    </dgm:pt>
    <dgm:pt modelId="{1845300D-CD03-4DA4-B0BC-A096697D3621}" type="sibTrans" cxnId="{0CF56DD3-DA4F-4B8A-A6CD-9ED05966913A}">
      <dgm:prSet/>
      <dgm:spPr/>
      <dgm:t>
        <a:bodyPr/>
        <a:lstStyle/>
        <a:p>
          <a:endParaRPr lang="en-US"/>
        </a:p>
      </dgm:t>
    </dgm:pt>
    <dgm:pt modelId="{57F94826-12C7-487D-A194-EDB04AD73A73}">
      <dgm:prSet phldr="0"/>
      <dgm:spPr/>
      <dgm:t>
        <a:bodyPr/>
        <a:lstStyle/>
        <a:p>
          <a:r>
            <a:rPr lang="en-US" sz="1200" dirty="0"/>
            <a:t>Block Hash</a:t>
          </a:r>
          <a:endParaRPr lang="en-US" dirty="0">
            <a:latin typeface="Aharoni"/>
          </a:endParaRPr>
        </a:p>
      </dgm:t>
    </dgm:pt>
    <dgm:pt modelId="{94328418-0ADD-452B-92E3-4A038CB9AC7C}" type="parTrans" cxnId="{03686817-F349-4D96-87D1-895F62675B37}">
      <dgm:prSet/>
      <dgm:spPr/>
    </dgm:pt>
    <dgm:pt modelId="{8645F90E-DD86-4A80-B481-8AA3E5D022C3}" type="sibTrans" cxnId="{03686817-F349-4D96-87D1-895F62675B3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49C0D4-1843-46DC-B114-D67CC1FC431B}" type="pres">
      <dgm:prSet presAssocID="{00D54753-9006-4866-AE17-376A81FF2121}" presName="diagram" presStyleCnt="0">
        <dgm:presLayoutVars>
          <dgm:dir/>
          <dgm:resizeHandles val="exact"/>
        </dgm:presLayoutVars>
      </dgm:prSet>
      <dgm:spPr/>
    </dgm:pt>
    <dgm:pt modelId="{F2622CF9-944E-46AA-9A68-2B8C7C7BA1D1}" type="pres">
      <dgm:prSet presAssocID="{49DFD944-3A9D-46A6-B7C8-8B566DE3D5DC}" presName="node" presStyleLbl="node1" presStyleIdx="0" presStyleCnt="6">
        <dgm:presLayoutVars>
          <dgm:bulletEnabled val="1"/>
        </dgm:presLayoutVars>
      </dgm:prSet>
      <dgm:spPr/>
    </dgm:pt>
    <dgm:pt modelId="{79603054-78DA-4AB0-A31C-53CB2AC3B986}" type="pres">
      <dgm:prSet presAssocID="{82B592AE-5993-47E8-86F8-739038EB1EC7}" presName="sibTrans" presStyleCnt="0"/>
      <dgm:spPr/>
    </dgm:pt>
    <dgm:pt modelId="{A8254C0D-BF46-40FF-9847-E990BACB67D5}" type="pres">
      <dgm:prSet presAssocID="{2EA7033D-8FB8-4E89-B249-6A35D40C291D}" presName="node" presStyleLbl="node1" presStyleIdx="1" presStyleCnt="6">
        <dgm:presLayoutVars>
          <dgm:bulletEnabled val="1"/>
        </dgm:presLayoutVars>
      </dgm:prSet>
      <dgm:spPr/>
    </dgm:pt>
    <dgm:pt modelId="{67FFE862-2EA3-4109-99B6-67AB1C3D88A3}" type="pres">
      <dgm:prSet presAssocID="{05E72712-184F-423B-B78A-2B0E82FCDCEA}" presName="sibTrans" presStyleCnt="0"/>
      <dgm:spPr/>
    </dgm:pt>
    <dgm:pt modelId="{134D54D0-A93F-4C2D-9899-6287832546FD}" type="pres">
      <dgm:prSet presAssocID="{B0FC1E6B-7D08-4846-A8FA-9C3E4F41118E}" presName="node" presStyleLbl="node1" presStyleIdx="2" presStyleCnt="6">
        <dgm:presLayoutVars>
          <dgm:bulletEnabled val="1"/>
        </dgm:presLayoutVars>
      </dgm:prSet>
      <dgm:spPr/>
    </dgm:pt>
    <dgm:pt modelId="{39BC50CD-EA8D-4A9B-B5A4-551D0FA5D785}" type="pres">
      <dgm:prSet presAssocID="{A9E538F9-2441-433C-BA6E-B6C112E4DB80}" presName="sibTrans" presStyleCnt="0"/>
      <dgm:spPr/>
    </dgm:pt>
    <dgm:pt modelId="{93E78464-57F2-478B-879D-9CD53E769CB2}" type="pres">
      <dgm:prSet presAssocID="{47722E40-5725-4502-ADBA-7111C36D9764}" presName="node" presStyleLbl="node1" presStyleIdx="3" presStyleCnt="6">
        <dgm:presLayoutVars>
          <dgm:bulletEnabled val="1"/>
        </dgm:presLayoutVars>
      </dgm:prSet>
      <dgm:spPr/>
    </dgm:pt>
    <dgm:pt modelId="{1DCEB403-5B11-4126-AD4F-5E4A31CF03ED}" type="pres">
      <dgm:prSet presAssocID="{4FAB6ED7-1AE6-4204-B919-0498582A738C}" presName="sibTrans" presStyleCnt="0"/>
      <dgm:spPr/>
    </dgm:pt>
    <dgm:pt modelId="{1C827A53-99CF-4E7E-9119-3BC2E1812272}" type="pres">
      <dgm:prSet presAssocID="{CB30E4C7-F217-432A-ABDC-9FE1AB86F318}" presName="node" presStyleLbl="node1" presStyleIdx="4" presStyleCnt="6">
        <dgm:presLayoutVars>
          <dgm:bulletEnabled val="1"/>
        </dgm:presLayoutVars>
      </dgm:prSet>
      <dgm:spPr/>
    </dgm:pt>
    <dgm:pt modelId="{DC5E40C7-DAEA-4E2B-82D9-18650DEE56D9}" type="pres">
      <dgm:prSet presAssocID="{1845300D-CD03-4DA4-B0BC-A096697D3621}" presName="sibTrans" presStyleCnt="0"/>
      <dgm:spPr/>
    </dgm:pt>
    <dgm:pt modelId="{040EE93E-A7D7-4C83-8345-50DCF69599FE}" type="pres">
      <dgm:prSet presAssocID="{57F94826-12C7-487D-A194-EDB04AD73A73}" presName="node" presStyleLbl="node1" presStyleIdx="5" presStyleCnt="6">
        <dgm:presLayoutVars>
          <dgm:bulletEnabled val="1"/>
        </dgm:presLayoutVars>
      </dgm:prSet>
      <dgm:spPr/>
    </dgm:pt>
  </dgm:ptLst>
  <dgm:cxnLst>
    <dgm:cxn modelId="{48B79B15-CC69-496A-A7B8-28776E3C3B0F}" srcId="{00D54753-9006-4866-AE17-376A81FF2121}" destId="{47722E40-5725-4502-ADBA-7111C36D9764}" srcOrd="3" destOrd="0" parTransId="{52D2F843-8B52-4CDD-B6F3-41ABBB581287}" sibTransId="{4FAB6ED7-1AE6-4204-B919-0498582A738C}"/>
    <dgm:cxn modelId="{9A2AF116-1577-44DA-8971-941EBE165386}" srcId="{00D54753-9006-4866-AE17-376A81FF2121}" destId="{2EA7033D-8FB8-4E89-B249-6A35D40C291D}" srcOrd="1" destOrd="0" parTransId="{ADA1AB88-F56D-4CAA-940E-BB1E6BC8B7E8}" sibTransId="{05E72712-184F-423B-B78A-2B0E82FCDCEA}"/>
    <dgm:cxn modelId="{03686817-F349-4D96-87D1-895F62675B37}" srcId="{00D54753-9006-4866-AE17-376A81FF2121}" destId="{57F94826-12C7-487D-A194-EDB04AD73A73}" srcOrd="5" destOrd="0" parTransId="{94328418-0ADD-452B-92E3-4A038CB9AC7C}" sibTransId="{8645F90E-DD86-4A80-B481-8AA3E5D022C3}"/>
    <dgm:cxn modelId="{88BA058A-54AF-4EA1-8A6B-B5E0C28B79A2}" srcId="{00D54753-9006-4866-AE17-376A81FF2121}" destId="{49DFD944-3A9D-46A6-B7C8-8B566DE3D5DC}" srcOrd="0" destOrd="0" parTransId="{D8913720-9F66-4781-A579-601B0BE30462}" sibTransId="{82B592AE-5993-47E8-86F8-739038EB1EC7}"/>
    <dgm:cxn modelId="{4ADED2AD-C0B9-472A-A3B4-F6F4FF54E361}" type="presOf" srcId="{B0FC1E6B-7D08-4846-A8FA-9C3E4F41118E}" destId="{134D54D0-A93F-4C2D-9899-6287832546FD}" srcOrd="0" destOrd="0" presId="urn:microsoft.com/office/officeart/2005/8/layout/default"/>
    <dgm:cxn modelId="{AED930C6-CAD2-4830-8044-D4373870E386}" type="presOf" srcId="{2EA7033D-8FB8-4E89-B249-6A35D40C291D}" destId="{A8254C0D-BF46-40FF-9847-E990BACB67D5}" srcOrd="0" destOrd="0" presId="urn:microsoft.com/office/officeart/2005/8/layout/default"/>
    <dgm:cxn modelId="{7F2782D2-72E9-4591-B9E4-28163DAB39C8}" type="presOf" srcId="{00D54753-9006-4866-AE17-376A81FF2121}" destId="{3249C0D4-1843-46DC-B114-D67CC1FC431B}" srcOrd="0" destOrd="0" presId="urn:microsoft.com/office/officeart/2005/8/layout/default"/>
    <dgm:cxn modelId="{0CF56DD3-DA4F-4B8A-A6CD-9ED05966913A}" srcId="{00D54753-9006-4866-AE17-376A81FF2121}" destId="{CB30E4C7-F217-432A-ABDC-9FE1AB86F318}" srcOrd="4" destOrd="0" parTransId="{E505A9C7-529E-49D5-AD79-484D9E57A77B}" sibTransId="{1845300D-CD03-4DA4-B0BC-A096697D3621}"/>
    <dgm:cxn modelId="{AE20A3D7-4757-4966-891A-AFBA43963B96}" type="presOf" srcId="{49DFD944-3A9D-46A6-B7C8-8B566DE3D5DC}" destId="{F2622CF9-944E-46AA-9A68-2B8C7C7BA1D1}" srcOrd="0" destOrd="0" presId="urn:microsoft.com/office/officeart/2005/8/layout/default"/>
    <dgm:cxn modelId="{09D03EDB-A6AE-4DE1-99CE-459DEF868748}" type="presOf" srcId="{CB30E4C7-F217-432A-ABDC-9FE1AB86F318}" destId="{1C827A53-99CF-4E7E-9119-3BC2E1812272}" srcOrd="0" destOrd="0" presId="urn:microsoft.com/office/officeart/2005/8/layout/default"/>
    <dgm:cxn modelId="{224AE3E1-289F-4DE3-BB7D-1929CC7B1A59}" type="presOf" srcId="{47722E40-5725-4502-ADBA-7111C36D9764}" destId="{93E78464-57F2-478B-879D-9CD53E769CB2}" srcOrd="0" destOrd="0" presId="urn:microsoft.com/office/officeart/2005/8/layout/default"/>
    <dgm:cxn modelId="{70DD2EE8-BB90-46B6-8AC5-04CD8CBB30D2}" srcId="{00D54753-9006-4866-AE17-376A81FF2121}" destId="{B0FC1E6B-7D08-4846-A8FA-9C3E4F41118E}" srcOrd="2" destOrd="0" parTransId="{E7DB14BD-3B97-40EB-BCD2-A226D670E6EA}" sibTransId="{A9E538F9-2441-433C-BA6E-B6C112E4DB80}"/>
    <dgm:cxn modelId="{BD3348F6-C2EC-4395-95FE-CA1F95AA5E76}" type="presOf" srcId="{57F94826-12C7-487D-A194-EDB04AD73A73}" destId="{040EE93E-A7D7-4C83-8345-50DCF69599FE}" srcOrd="0" destOrd="0" presId="urn:microsoft.com/office/officeart/2005/8/layout/default"/>
    <dgm:cxn modelId="{0BE13708-8B7A-4C0D-BF3C-A6A0000DD226}" type="presParOf" srcId="{3249C0D4-1843-46DC-B114-D67CC1FC431B}" destId="{F2622CF9-944E-46AA-9A68-2B8C7C7BA1D1}" srcOrd="0" destOrd="0" presId="urn:microsoft.com/office/officeart/2005/8/layout/default"/>
    <dgm:cxn modelId="{F8BF89C8-092E-4BB4-B90E-A05B4C3C3616}" type="presParOf" srcId="{3249C0D4-1843-46DC-B114-D67CC1FC431B}" destId="{79603054-78DA-4AB0-A31C-53CB2AC3B986}" srcOrd="1" destOrd="0" presId="urn:microsoft.com/office/officeart/2005/8/layout/default"/>
    <dgm:cxn modelId="{A817638F-EC60-4E43-9D1D-C31808F557D5}" type="presParOf" srcId="{3249C0D4-1843-46DC-B114-D67CC1FC431B}" destId="{A8254C0D-BF46-40FF-9847-E990BACB67D5}" srcOrd="2" destOrd="0" presId="urn:microsoft.com/office/officeart/2005/8/layout/default"/>
    <dgm:cxn modelId="{5465D640-3CC1-445D-AB23-E898F23BD20A}" type="presParOf" srcId="{3249C0D4-1843-46DC-B114-D67CC1FC431B}" destId="{67FFE862-2EA3-4109-99B6-67AB1C3D88A3}" srcOrd="3" destOrd="0" presId="urn:microsoft.com/office/officeart/2005/8/layout/default"/>
    <dgm:cxn modelId="{296AB4AB-0400-45D9-8843-ECB185B715F4}" type="presParOf" srcId="{3249C0D4-1843-46DC-B114-D67CC1FC431B}" destId="{134D54D0-A93F-4C2D-9899-6287832546FD}" srcOrd="4" destOrd="0" presId="urn:microsoft.com/office/officeart/2005/8/layout/default"/>
    <dgm:cxn modelId="{91FAF3BB-B55D-4DAD-BA1B-D05FA346D19F}" type="presParOf" srcId="{3249C0D4-1843-46DC-B114-D67CC1FC431B}" destId="{39BC50CD-EA8D-4A9B-B5A4-551D0FA5D785}" srcOrd="5" destOrd="0" presId="urn:microsoft.com/office/officeart/2005/8/layout/default"/>
    <dgm:cxn modelId="{521972BE-4A3A-473C-A475-5C10FA54444B}" type="presParOf" srcId="{3249C0D4-1843-46DC-B114-D67CC1FC431B}" destId="{93E78464-57F2-478B-879D-9CD53E769CB2}" srcOrd="6" destOrd="0" presId="urn:microsoft.com/office/officeart/2005/8/layout/default"/>
    <dgm:cxn modelId="{20EA05B6-3528-4DC1-9F21-3AA444F07816}" type="presParOf" srcId="{3249C0D4-1843-46DC-B114-D67CC1FC431B}" destId="{1DCEB403-5B11-4126-AD4F-5E4A31CF03ED}" srcOrd="7" destOrd="0" presId="urn:microsoft.com/office/officeart/2005/8/layout/default"/>
    <dgm:cxn modelId="{CFB29226-D9B3-454D-94AD-F6CED22F7578}" type="presParOf" srcId="{3249C0D4-1843-46DC-B114-D67CC1FC431B}" destId="{1C827A53-99CF-4E7E-9119-3BC2E1812272}" srcOrd="8" destOrd="0" presId="urn:microsoft.com/office/officeart/2005/8/layout/default"/>
    <dgm:cxn modelId="{AF9658CB-8EA9-44A5-BFDA-41E5AF0FE7DC}" type="presParOf" srcId="{3249C0D4-1843-46DC-B114-D67CC1FC431B}" destId="{DC5E40C7-DAEA-4E2B-82D9-18650DEE56D9}" srcOrd="9" destOrd="0" presId="urn:microsoft.com/office/officeart/2005/8/layout/default"/>
    <dgm:cxn modelId="{CE3FB3BE-1843-49E8-A4A1-7534E81DCFD4}" type="presParOf" srcId="{3249C0D4-1843-46DC-B114-D67CC1FC431B}" destId="{040EE93E-A7D7-4C83-8345-50DCF69599FE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20058E-115F-41CE-A2A7-AFDC741DD27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DE693D-F5D5-42FF-8C17-10CF41D8246C}">
      <dgm:prSet/>
      <dgm:spPr/>
      <dgm:t>
        <a:bodyPr/>
        <a:lstStyle/>
        <a:p>
          <a:pPr algn="l"/>
          <a:r>
            <a:rPr lang="en-US" sz="1200" dirty="0"/>
            <a:t>Mine for a nonce, watch hash change to meet difficulty</a:t>
          </a:r>
          <a:endParaRPr lang="en-US" dirty="0"/>
        </a:p>
      </dgm:t>
    </dgm:pt>
    <dgm:pt modelId="{16A8A5C7-F200-4712-A9EC-A8DC020C0F8C}" type="parTrans" cxnId="{97537ED0-602E-465E-97D0-7B1298F6F276}">
      <dgm:prSet/>
      <dgm:spPr/>
      <dgm:t>
        <a:bodyPr/>
        <a:lstStyle/>
        <a:p>
          <a:endParaRPr lang="en-US"/>
        </a:p>
      </dgm:t>
    </dgm:pt>
    <dgm:pt modelId="{6F5B2227-26B9-4279-824E-3C49E24A8413}" type="sibTrans" cxnId="{97537ED0-602E-465E-97D0-7B1298F6F276}">
      <dgm:prSet/>
      <dgm:spPr/>
      <dgm:t>
        <a:bodyPr/>
        <a:lstStyle/>
        <a:p>
          <a:endParaRPr lang="en-US"/>
        </a:p>
      </dgm:t>
    </dgm:pt>
    <dgm:pt modelId="{43B016C2-D264-4C4F-837E-585303AB791B}">
      <dgm:prSet/>
      <dgm:spPr/>
      <dgm:t>
        <a:bodyPr/>
        <a:lstStyle/>
        <a:p>
          <a:pPr algn="l"/>
          <a:r>
            <a:rPr lang="en-US" sz="1200" dirty="0"/>
            <a:t>Link blocks, observe how changing earlier blocks affect the whole chain</a:t>
          </a:r>
          <a:endParaRPr lang="en-US" dirty="0"/>
        </a:p>
      </dgm:t>
    </dgm:pt>
    <dgm:pt modelId="{3975A34E-A309-4CBC-8F44-15612D33782E}" type="parTrans" cxnId="{4DDFC995-FD0F-4CE8-BB28-10BB2D24CB8C}">
      <dgm:prSet/>
      <dgm:spPr/>
      <dgm:t>
        <a:bodyPr/>
        <a:lstStyle/>
        <a:p>
          <a:endParaRPr lang="en-US"/>
        </a:p>
      </dgm:t>
    </dgm:pt>
    <dgm:pt modelId="{8D09DBBA-D157-4460-B119-E5E3A6BA4CE2}" type="sibTrans" cxnId="{4DDFC995-FD0F-4CE8-BB28-10BB2D24CB8C}">
      <dgm:prSet/>
      <dgm:spPr/>
      <dgm:t>
        <a:bodyPr/>
        <a:lstStyle/>
        <a:p>
          <a:endParaRPr lang="en-US"/>
        </a:p>
      </dgm:t>
    </dgm:pt>
    <dgm:pt modelId="{BC1556E6-0908-4BC9-93E8-026647FA72FC}">
      <dgm:prSet phldr="0"/>
      <dgm:spPr/>
      <dgm:t>
        <a:bodyPr/>
        <a:lstStyle/>
        <a:p>
          <a:pPr algn="l" rtl="0"/>
          <a:r>
            <a:rPr lang="en-US" sz="1200" dirty="0"/>
            <a:t>Steps:</a:t>
          </a:r>
        </a:p>
      </dgm:t>
    </dgm:pt>
    <dgm:pt modelId="{371212B6-DB32-43A6-9743-D990E3713E6C}" type="parTrans" cxnId="{82242F47-FB71-4738-A629-9F1193CBE201}">
      <dgm:prSet/>
      <dgm:spPr/>
    </dgm:pt>
    <dgm:pt modelId="{28780295-7604-4439-A1E9-96122F3AE486}" type="sibTrans" cxnId="{82242F47-FB71-4738-A629-9F1193CBE201}">
      <dgm:prSet/>
      <dgm:spPr/>
      <dgm:t>
        <a:bodyPr/>
        <a:lstStyle/>
        <a:p>
          <a:endParaRPr lang="en-US"/>
        </a:p>
      </dgm:t>
    </dgm:pt>
    <dgm:pt modelId="{91E6484C-392B-4434-B9C4-19E4D46F1BCC}">
      <dgm:prSet phldr="0"/>
      <dgm:spPr/>
      <dgm:t>
        <a:bodyPr/>
        <a:lstStyle/>
        <a:p>
          <a:pPr algn="l"/>
          <a:r>
            <a:rPr lang="en-US" sz="1200" dirty="0"/>
            <a:t>Change data, see hash update</a:t>
          </a:r>
          <a:endParaRPr lang="en-US" dirty="0"/>
        </a:p>
      </dgm:t>
    </dgm:pt>
    <dgm:pt modelId="{9C9670A5-5157-4BEA-BA36-AF07AE9CA720}" type="parTrans" cxnId="{0F00278C-0096-4BDF-BD5E-F0270CEA4B49}">
      <dgm:prSet/>
      <dgm:spPr/>
    </dgm:pt>
    <dgm:pt modelId="{EA15B10B-5EED-4E24-A582-E0032BFA0610}" type="sibTrans" cxnId="{0F00278C-0096-4BDF-BD5E-F0270CEA4B49}">
      <dgm:prSet/>
      <dgm:spPr/>
    </dgm:pt>
    <dgm:pt modelId="{D661CB6D-A9AB-4E2E-935D-F47AC862062B}" type="pres">
      <dgm:prSet presAssocID="{FF20058E-115F-41CE-A2A7-AFDC741DD273}" presName="outerComposite" presStyleCnt="0">
        <dgm:presLayoutVars>
          <dgm:chMax val="5"/>
          <dgm:dir/>
          <dgm:resizeHandles val="exact"/>
        </dgm:presLayoutVars>
      </dgm:prSet>
      <dgm:spPr/>
    </dgm:pt>
    <dgm:pt modelId="{C54DCB0F-5F36-4AFE-8C11-42FB6610F622}" type="pres">
      <dgm:prSet presAssocID="{FF20058E-115F-41CE-A2A7-AFDC741DD273}" presName="dummyMaxCanvas" presStyleCnt="0">
        <dgm:presLayoutVars/>
      </dgm:prSet>
      <dgm:spPr/>
    </dgm:pt>
    <dgm:pt modelId="{25DAA38B-2161-4344-AE13-F551218A1994}" type="pres">
      <dgm:prSet presAssocID="{FF20058E-115F-41CE-A2A7-AFDC741DD273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B6B2613D-1A7F-4FE4-AEC6-292FA50CE491}" type="presOf" srcId="{91E6484C-392B-4434-B9C4-19E4D46F1BCC}" destId="{25DAA38B-2161-4344-AE13-F551218A1994}" srcOrd="0" destOrd="1" presId="urn:microsoft.com/office/officeart/2005/8/layout/vProcess5"/>
    <dgm:cxn modelId="{82242F47-FB71-4738-A629-9F1193CBE201}" srcId="{FF20058E-115F-41CE-A2A7-AFDC741DD273}" destId="{BC1556E6-0908-4BC9-93E8-026647FA72FC}" srcOrd="0" destOrd="0" parTransId="{371212B6-DB32-43A6-9743-D990E3713E6C}" sibTransId="{28780295-7604-4439-A1E9-96122F3AE486}"/>
    <dgm:cxn modelId="{1C218650-E744-4209-9F41-3FC2F93E498B}" type="presOf" srcId="{03DE693D-F5D5-42FF-8C17-10CF41D8246C}" destId="{25DAA38B-2161-4344-AE13-F551218A1994}" srcOrd="0" destOrd="2" presId="urn:microsoft.com/office/officeart/2005/8/layout/vProcess5"/>
    <dgm:cxn modelId="{0F00278C-0096-4BDF-BD5E-F0270CEA4B49}" srcId="{BC1556E6-0908-4BC9-93E8-026647FA72FC}" destId="{91E6484C-392B-4434-B9C4-19E4D46F1BCC}" srcOrd="0" destOrd="0" parTransId="{9C9670A5-5157-4BEA-BA36-AF07AE9CA720}" sibTransId="{EA15B10B-5EED-4E24-A582-E0032BFA0610}"/>
    <dgm:cxn modelId="{4DDFC995-FD0F-4CE8-BB28-10BB2D24CB8C}" srcId="{BC1556E6-0908-4BC9-93E8-026647FA72FC}" destId="{43B016C2-D264-4C4F-837E-585303AB791B}" srcOrd="2" destOrd="0" parTransId="{3975A34E-A309-4CBC-8F44-15612D33782E}" sibTransId="{8D09DBBA-D157-4460-B119-E5E3A6BA4CE2}"/>
    <dgm:cxn modelId="{23A5D1C9-8E01-4BA4-9349-59CD5DCADACA}" type="presOf" srcId="{FF20058E-115F-41CE-A2A7-AFDC741DD273}" destId="{D661CB6D-A9AB-4E2E-935D-F47AC862062B}" srcOrd="0" destOrd="0" presId="urn:microsoft.com/office/officeart/2005/8/layout/vProcess5"/>
    <dgm:cxn modelId="{97537ED0-602E-465E-97D0-7B1298F6F276}" srcId="{BC1556E6-0908-4BC9-93E8-026647FA72FC}" destId="{03DE693D-F5D5-42FF-8C17-10CF41D8246C}" srcOrd="1" destOrd="0" parTransId="{16A8A5C7-F200-4712-A9EC-A8DC020C0F8C}" sibTransId="{6F5B2227-26B9-4279-824E-3C49E24A8413}"/>
    <dgm:cxn modelId="{50EF57D6-E942-4756-A66A-C9C7AC81E64E}" type="presOf" srcId="{43B016C2-D264-4C4F-837E-585303AB791B}" destId="{25DAA38B-2161-4344-AE13-F551218A1994}" srcOrd="0" destOrd="3" presId="urn:microsoft.com/office/officeart/2005/8/layout/vProcess5"/>
    <dgm:cxn modelId="{FDB4B8EB-3F70-406F-A3DA-C705ADA977B0}" type="presOf" srcId="{BC1556E6-0908-4BC9-93E8-026647FA72FC}" destId="{25DAA38B-2161-4344-AE13-F551218A1994}" srcOrd="0" destOrd="0" presId="urn:microsoft.com/office/officeart/2005/8/layout/vProcess5"/>
    <dgm:cxn modelId="{6F76397D-576A-49ED-8EE8-516D12F9B2C5}" type="presParOf" srcId="{D661CB6D-A9AB-4E2E-935D-F47AC862062B}" destId="{C54DCB0F-5F36-4AFE-8C11-42FB6610F622}" srcOrd="0" destOrd="0" presId="urn:microsoft.com/office/officeart/2005/8/layout/vProcess5"/>
    <dgm:cxn modelId="{8296D26A-0C98-45A8-A597-9229DD770FAF}" type="presParOf" srcId="{D661CB6D-A9AB-4E2E-935D-F47AC862062B}" destId="{25DAA38B-2161-4344-AE13-F551218A199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FDD936-D60F-4A02-8E51-DDF3F0C6399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12C7CFD-6365-45A2-A0A7-F1EB2DE8BCE8}">
      <dgm:prSet/>
      <dgm:spPr/>
      <dgm:t>
        <a:bodyPr/>
        <a:lstStyle/>
        <a:p>
          <a:pPr algn="l" rtl="0"/>
          <a:r>
            <a:rPr lang="en-US" sz="1200" dirty="0"/>
            <a:t>Immutability: Blocks are secure and tamper-evident due to linking.</a:t>
          </a:r>
        </a:p>
      </dgm:t>
    </dgm:pt>
    <dgm:pt modelId="{CC7ECE96-3052-493C-B1E3-1CF6501466E4}" type="parTrans" cxnId="{AA3C85C3-85C0-481D-8DDC-D78774F7667F}">
      <dgm:prSet/>
      <dgm:spPr/>
      <dgm:t>
        <a:bodyPr/>
        <a:lstStyle/>
        <a:p>
          <a:endParaRPr lang="en-US"/>
        </a:p>
      </dgm:t>
    </dgm:pt>
    <dgm:pt modelId="{299132AC-997F-4C1D-ACCC-B9A8C1209C1B}" type="sibTrans" cxnId="{AA3C85C3-85C0-481D-8DDC-D78774F7667F}">
      <dgm:prSet/>
      <dgm:spPr/>
      <dgm:t>
        <a:bodyPr/>
        <a:lstStyle/>
        <a:p>
          <a:endParaRPr lang="en-US"/>
        </a:p>
      </dgm:t>
    </dgm:pt>
    <dgm:pt modelId="{226E28F3-A356-4845-AE1F-6C86C2795AFB}">
      <dgm:prSet/>
      <dgm:spPr/>
      <dgm:t>
        <a:bodyPr/>
        <a:lstStyle/>
        <a:p>
          <a:pPr algn="l"/>
          <a:r>
            <a:rPr lang="en-US" sz="1200" dirty="0"/>
            <a:t>Mining: Nonce-finding ensures effort before adding blocks.</a:t>
          </a:r>
        </a:p>
      </dgm:t>
    </dgm:pt>
    <dgm:pt modelId="{F520DB22-50F8-4176-BC47-B792BFC110E7}" type="parTrans" cxnId="{82A3E69F-1D80-4235-BBB5-C28702C7C6AC}">
      <dgm:prSet/>
      <dgm:spPr/>
      <dgm:t>
        <a:bodyPr/>
        <a:lstStyle/>
        <a:p>
          <a:endParaRPr lang="en-US"/>
        </a:p>
      </dgm:t>
    </dgm:pt>
    <dgm:pt modelId="{1676777A-4236-482B-9CFF-256ABD3FF410}" type="sibTrans" cxnId="{82A3E69F-1D80-4235-BBB5-C28702C7C6AC}">
      <dgm:prSet/>
      <dgm:spPr/>
      <dgm:t>
        <a:bodyPr/>
        <a:lstStyle/>
        <a:p>
          <a:endParaRPr lang="en-US"/>
        </a:p>
      </dgm:t>
    </dgm:pt>
    <dgm:pt modelId="{2C07A550-68FF-48FF-9F32-98DD08AE2F1A}">
      <dgm:prSet/>
      <dgm:spPr/>
      <dgm:t>
        <a:bodyPr/>
        <a:lstStyle/>
        <a:p>
          <a:pPr algn="l"/>
          <a:r>
            <a:rPr lang="en-US" sz="1200" dirty="0"/>
            <a:t>Transparency: Code and demos make blockchain principles understandable.</a:t>
          </a:r>
        </a:p>
      </dgm:t>
    </dgm:pt>
    <dgm:pt modelId="{AE213657-64E5-47CA-A2D9-028779C3DC86}" type="parTrans" cxnId="{77A965D4-0D06-482E-BA52-0F28CA68E7BB}">
      <dgm:prSet/>
      <dgm:spPr/>
      <dgm:t>
        <a:bodyPr/>
        <a:lstStyle/>
        <a:p>
          <a:endParaRPr lang="en-US"/>
        </a:p>
      </dgm:t>
    </dgm:pt>
    <dgm:pt modelId="{318D2E91-41B3-4C57-B9FA-76F3C12CC5B9}" type="sibTrans" cxnId="{77A965D4-0D06-482E-BA52-0F28CA68E7BB}">
      <dgm:prSet/>
      <dgm:spPr/>
      <dgm:t>
        <a:bodyPr/>
        <a:lstStyle/>
        <a:p>
          <a:endParaRPr lang="en-US"/>
        </a:p>
      </dgm:t>
    </dgm:pt>
    <dgm:pt modelId="{F4D8B4AA-6785-4EF7-AEC2-EE54E173C398}" type="pres">
      <dgm:prSet presAssocID="{D6FDD936-D60F-4A02-8E51-DDF3F0C639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1BC7C5-06F3-4400-B640-8CE22E63A103}" type="pres">
      <dgm:prSet presAssocID="{512C7CFD-6365-45A2-A0A7-F1EB2DE8BCE8}" presName="hierRoot1" presStyleCnt="0"/>
      <dgm:spPr/>
    </dgm:pt>
    <dgm:pt modelId="{E213D45F-B590-4B68-AC92-39BA6B8ED471}" type="pres">
      <dgm:prSet presAssocID="{512C7CFD-6365-45A2-A0A7-F1EB2DE8BCE8}" presName="composite" presStyleCnt="0"/>
      <dgm:spPr/>
    </dgm:pt>
    <dgm:pt modelId="{8C42E6D8-6E8D-4656-8335-AB04922073DE}" type="pres">
      <dgm:prSet presAssocID="{512C7CFD-6365-45A2-A0A7-F1EB2DE8BCE8}" presName="background" presStyleLbl="node0" presStyleIdx="0" presStyleCnt="3"/>
      <dgm:spPr/>
    </dgm:pt>
    <dgm:pt modelId="{9D02BAA8-FE5A-499C-838B-7781068C6902}" type="pres">
      <dgm:prSet presAssocID="{512C7CFD-6365-45A2-A0A7-F1EB2DE8BCE8}" presName="text" presStyleLbl="fgAcc0" presStyleIdx="0" presStyleCnt="3">
        <dgm:presLayoutVars>
          <dgm:chPref val="3"/>
        </dgm:presLayoutVars>
      </dgm:prSet>
      <dgm:spPr/>
    </dgm:pt>
    <dgm:pt modelId="{B0FE401C-77A4-420A-A626-38D0059EC482}" type="pres">
      <dgm:prSet presAssocID="{512C7CFD-6365-45A2-A0A7-F1EB2DE8BCE8}" presName="hierChild2" presStyleCnt="0"/>
      <dgm:spPr/>
    </dgm:pt>
    <dgm:pt modelId="{30BEFED8-FD59-43A5-816A-CB6CF3FEF427}" type="pres">
      <dgm:prSet presAssocID="{226E28F3-A356-4845-AE1F-6C86C2795AFB}" presName="hierRoot1" presStyleCnt="0"/>
      <dgm:spPr/>
    </dgm:pt>
    <dgm:pt modelId="{3246E07E-BA9B-4B19-8EE9-FC2E25F42F84}" type="pres">
      <dgm:prSet presAssocID="{226E28F3-A356-4845-AE1F-6C86C2795AFB}" presName="composite" presStyleCnt="0"/>
      <dgm:spPr/>
    </dgm:pt>
    <dgm:pt modelId="{28FD5A9E-B115-4049-AD67-6E6102F0DDF6}" type="pres">
      <dgm:prSet presAssocID="{226E28F3-A356-4845-AE1F-6C86C2795AFB}" presName="background" presStyleLbl="node0" presStyleIdx="1" presStyleCnt="3"/>
      <dgm:spPr/>
    </dgm:pt>
    <dgm:pt modelId="{4749E40B-82CA-41C9-9683-4430D101BFB0}" type="pres">
      <dgm:prSet presAssocID="{226E28F3-A356-4845-AE1F-6C86C2795AFB}" presName="text" presStyleLbl="fgAcc0" presStyleIdx="1" presStyleCnt="3">
        <dgm:presLayoutVars>
          <dgm:chPref val="3"/>
        </dgm:presLayoutVars>
      </dgm:prSet>
      <dgm:spPr/>
    </dgm:pt>
    <dgm:pt modelId="{4C365B5E-3D53-4B68-873E-69CC4699FF02}" type="pres">
      <dgm:prSet presAssocID="{226E28F3-A356-4845-AE1F-6C86C2795AFB}" presName="hierChild2" presStyleCnt="0"/>
      <dgm:spPr/>
    </dgm:pt>
    <dgm:pt modelId="{043E2808-1AE9-4B01-851B-1319CCA2D195}" type="pres">
      <dgm:prSet presAssocID="{2C07A550-68FF-48FF-9F32-98DD08AE2F1A}" presName="hierRoot1" presStyleCnt="0"/>
      <dgm:spPr/>
    </dgm:pt>
    <dgm:pt modelId="{DBB73B51-1C95-4E86-BD57-A955F2059162}" type="pres">
      <dgm:prSet presAssocID="{2C07A550-68FF-48FF-9F32-98DD08AE2F1A}" presName="composite" presStyleCnt="0"/>
      <dgm:spPr/>
    </dgm:pt>
    <dgm:pt modelId="{A027ECCB-B029-4C47-8C20-B8814EDEABC6}" type="pres">
      <dgm:prSet presAssocID="{2C07A550-68FF-48FF-9F32-98DD08AE2F1A}" presName="background" presStyleLbl="node0" presStyleIdx="2" presStyleCnt="3"/>
      <dgm:spPr/>
    </dgm:pt>
    <dgm:pt modelId="{3471BD42-F431-4FCE-BC1E-B29694DBF9D1}" type="pres">
      <dgm:prSet presAssocID="{2C07A550-68FF-48FF-9F32-98DD08AE2F1A}" presName="text" presStyleLbl="fgAcc0" presStyleIdx="2" presStyleCnt="3">
        <dgm:presLayoutVars>
          <dgm:chPref val="3"/>
        </dgm:presLayoutVars>
      </dgm:prSet>
      <dgm:spPr/>
    </dgm:pt>
    <dgm:pt modelId="{63C96A6A-9CA3-4C3F-BF38-33BFD26975C1}" type="pres">
      <dgm:prSet presAssocID="{2C07A550-68FF-48FF-9F32-98DD08AE2F1A}" presName="hierChild2" presStyleCnt="0"/>
      <dgm:spPr/>
    </dgm:pt>
  </dgm:ptLst>
  <dgm:cxnLst>
    <dgm:cxn modelId="{E670484E-2C9C-4AEB-9B0F-35A3AB88390B}" type="presOf" srcId="{512C7CFD-6365-45A2-A0A7-F1EB2DE8BCE8}" destId="{9D02BAA8-FE5A-499C-838B-7781068C6902}" srcOrd="0" destOrd="0" presId="urn:microsoft.com/office/officeart/2005/8/layout/hierarchy1"/>
    <dgm:cxn modelId="{F2423B52-8A14-4C59-A27A-68C78A173CC1}" type="presOf" srcId="{2C07A550-68FF-48FF-9F32-98DD08AE2F1A}" destId="{3471BD42-F431-4FCE-BC1E-B29694DBF9D1}" srcOrd="0" destOrd="0" presId="urn:microsoft.com/office/officeart/2005/8/layout/hierarchy1"/>
    <dgm:cxn modelId="{82A3E69F-1D80-4235-BBB5-C28702C7C6AC}" srcId="{D6FDD936-D60F-4A02-8E51-DDF3F0C63991}" destId="{226E28F3-A356-4845-AE1F-6C86C2795AFB}" srcOrd="1" destOrd="0" parTransId="{F520DB22-50F8-4176-BC47-B792BFC110E7}" sibTransId="{1676777A-4236-482B-9CFF-256ABD3FF410}"/>
    <dgm:cxn modelId="{B02767BC-1002-4D2B-A1F0-BDF574B84F8A}" type="presOf" srcId="{226E28F3-A356-4845-AE1F-6C86C2795AFB}" destId="{4749E40B-82CA-41C9-9683-4430D101BFB0}" srcOrd="0" destOrd="0" presId="urn:microsoft.com/office/officeart/2005/8/layout/hierarchy1"/>
    <dgm:cxn modelId="{AA3C85C3-85C0-481D-8DDC-D78774F7667F}" srcId="{D6FDD936-D60F-4A02-8E51-DDF3F0C63991}" destId="{512C7CFD-6365-45A2-A0A7-F1EB2DE8BCE8}" srcOrd="0" destOrd="0" parTransId="{CC7ECE96-3052-493C-B1E3-1CF6501466E4}" sibTransId="{299132AC-997F-4C1D-ACCC-B9A8C1209C1B}"/>
    <dgm:cxn modelId="{33F186C4-B261-4FB0-ACFB-0AE21403FD69}" type="presOf" srcId="{D6FDD936-D60F-4A02-8E51-DDF3F0C63991}" destId="{F4D8B4AA-6785-4EF7-AEC2-EE54E173C398}" srcOrd="0" destOrd="0" presId="urn:microsoft.com/office/officeart/2005/8/layout/hierarchy1"/>
    <dgm:cxn modelId="{77A965D4-0D06-482E-BA52-0F28CA68E7BB}" srcId="{D6FDD936-D60F-4A02-8E51-DDF3F0C63991}" destId="{2C07A550-68FF-48FF-9F32-98DD08AE2F1A}" srcOrd="2" destOrd="0" parTransId="{AE213657-64E5-47CA-A2D9-028779C3DC86}" sibTransId="{318D2E91-41B3-4C57-B9FA-76F3C12CC5B9}"/>
    <dgm:cxn modelId="{D60A6E6D-0C0B-4766-896D-97BC7AC00BEE}" type="presParOf" srcId="{F4D8B4AA-6785-4EF7-AEC2-EE54E173C398}" destId="{1E1BC7C5-06F3-4400-B640-8CE22E63A103}" srcOrd="0" destOrd="0" presId="urn:microsoft.com/office/officeart/2005/8/layout/hierarchy1"/>
    <dgm:cxn modelId="{E72336F9-BCE3-4834-884D-1A861F5E3C80}" type="presParOf" srcId="{1E1BC7C5-06F3-4400-B640-8CE22E63A103}" destId="{E213D45F-B590-4B68-AC92-39BA6B8ED471}" srcOrd="0" destOrd="0" presId="urn:microsoft.com/office/officeart/2005/8/layout/hierarchy1"/>
    <dgm:cxn modelId="{B2864108-5A86-4B88-B5C5-EA74FAFB5586}" type="presParOf" srcId="{E213D45F-B590-4B68-AC92-39BA6B8ED471}" destId="{8C42E6D8-6E8D-4656-8335-AB04922073DE}" srcOrd="0" destOrd="0" presId="urn:microsoft.com/office/officeart/2005/8/layout/hierarchy1"/>
    <dgm:cxn modelId="{C6DAC18A-3244-4D6B-944C-528CF97AA2C2}" type="presParOf" srcId="{E213D45F-B590-4B68-AC92-39BA6B8ED471}" destId="{9D02BAA8-FE5A-499C-838B-7781068C6902}" srcOrd="1" destOrd="0" presId="urn:microsoft.com/office/officeart/2005/8/layout/hierarchy1"/>
    <dgm:cxn modelId="{C1E669D1-CBD6-43A3-91A7-6764E4054553}" type="presParOf" srcId="{1E1BC7C5-06F3-4400-B640-8CE22E63A103}" destId="{B0FE401C-77A4-420A-A626-38D0059EC482}" srcOrd="1" destOrd="0" presId="urn:microsoft.com/office/officeart/2005/8/layout/hierarchy1"/>
    <dgm:cxn modelId="{0CAE7417-36DB-446D-8AC9-ADC18F13F46E}" type="presParOf" srcId="{F4D8B4AA-6785-4EF7-AEC2-EE54E173C398}" destId="{30BEFED8-FD59-43A5-816A-CB6CF3FEF427}" srcOrd="1" destOrd="0" presId="urn:microsoft.com/office/officeart/2005/8/layout/hierarchy1"/>
    <dgm:cxn modelId="{05047D1A-7EFC-4CF5-A14D-933D56123212}" type="presParOf" srcId="{30BEFED8-FD59-43A5-816A-CB6CF3FEF427}" destId="{3246E07E-BA9B-4B19-8EE9-FC2E25F42F84}" srcOrd="0" destOrd="0" presId="urn:microsoft.com/office/officeart/2005/8/layout/hierarchy1"/>
    <dgm:cxn modelId="{AEADD5FA-FF7A-4622-A213-37F930A8670E}" type="presParOf" srcId="{3246E07E-BA9B-4B19-8EE9-FC2E25F42F84}" destId="{28FD5A9E-B115-4049-AD67-6E6102F0DDF6}" srcOrd="0" destOrd="0" presId="urn:microsoft.com/office/officeart/2005/8/layout/hierarchy1"/>
    <dgm:cxn modelId="{0C906120-BD94-4085-A01B-B097785F666C}" type="presParOf" srcId="{3246E07E-BA9B-4B19-8EE9-FC2E25F42F84}" destId="{4749E40B-82CA-41C9-9683-4430D101BFB0}" srcOrd="1" destOrd="0" presId="urn:microsoft.com/office/officeart/2005/8/layout/hierarchy1"/>
    <dgm:cxn modelId="{39002827-D660-4F8A-BCC7-19E89FACFCFD}" type="presParOf" srcId="{30BEFED8-FD59-43A5-816A-CB6CF3FEF427}" destId="{4C365B5E-3D53-4B68-873E-69CC4699FF02}" srcOrd="1" destOrd="0" presId="urn:microsoft.com/office/officeart/2005/8/layout/hierarchy1"/>
    <dgm:cxn modelId="{FFFF770B-25DC-4EA4-9395-78BE54BBA82C}" type="presParOf" srcId="{F4D8B4AA-6785-4EF7-AEC2-EE54E173C398}" destId="{043E2808-1AE9-4B01-851B-1319CCA2D195}" srcOrd="2" destOrd="0" presId="urn:microsoft.com/office/officeart/2005/8/layout/hierarchy1"/>
    <dgm:cxn modelId="{99D79135-449C-49BC-8A40-3E473251FE38}" type="presParOf" srcId="{043E2808-1AE9-4B01-851B-1319CCA2D195}" destId="{DBB73B51-1C95-4E86-BD57-A955F2059162}" srcOrd="0" destOrd="0" presId="urn:microsoft.com/office/officeart/2005/8/layout/hierarchy1"/>
    <dgm:cxn modelId="{EE24FEF4-D72A-4F3C-AEC0-062FA7E5DE97}" type="presParOf" srcId="{DBB73B51-1C95-4E86-BD57-A955F2059162}" destId="{A027ECCB-B029-4C47-8C20-B8814EDEABC6}" srcOrd="0" destOrd="0" presId="urn:microsoft.com/office/officeart/2005/8/layout/hierarchy1"/>
    <dgm:cxn modelId="{7AF6B22B-CF69-4170-B40B-0D64C410F081}" type="presParOf" srcId="{DBB73B51-1C95-4E86-BD57-A955F2059162}" destId="{3471BD42-F431-4FCE-BC1E-B29694DBF9D1}" srcOrd="1" destOrd="0" presId="urn:microsoft.com/office/officeart/2005/8/layout/hierarchy1"/>
    <dgm:cxn modelId="{D7FD3BEC-8B05-4EC6-81FD-F95D9053CD3F}" type="presParOf" srcId="{043E2808-1AE9-4B01-851B-1319CCA2D195}" destId="{63C96A6A-9CA3-4C3F-BF38-33BFD26975C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F1C1E5-867A-4B9E-9D2A-4F5F2DCE7CA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277B446-C71E-4D75-ABAC-38147207E2AA}">
      <dgm:prSet/>
      <dgm:spPr/>
      <dgm:t>
        <a:bodyPr/>
        <a:lstStyle/>
        <a:p>
          <a:pPr rtl="0"/>
          <a:r>
            <a:rPr lang="en-US" sz="1200" dirty="0"/>
            <a:t>Voting Systems: Votes are submitted as transactions in blocks. Mining or consensus confirms vote validity and immutability, enabling transparent and trustworthy elections.</a:t>
          </a:r>
        </a:p>
      </dgm:t>
    </dgm:pt>
    <dgm:pt modelId="{2B2DCEBE-6983-483C-BAAC-849731A8C5A8}" type="parTrans" cxnId="{57F2302A-6709-4D9F-999C-ED08968C766D}">
      <dgm:prSet/>
      <dgm:spPr/>
      <dgm:t>
        <a:bodyPr/>
        <a:lstStyle/>
        <a:p>
          <a:endParaRPr lang="en-US"/>
        </a:p>
      </dgm:t>
    </dgm:pt>
    <dgm:pt modelId="{6317082E-C6C2-473E-80A0-F8C25AB25EB1}" type="sibTrans" cxnId="{57F2302A-6709-4D9F-999C-ED08968C766D}">
      <dgm:prSet/>
      <dgm:spPr/>
      <dgm:t>
        <a:bodyPr/>
        <a:lstStyle/>
        <a:p>
          <a:endParaRPr lang="en-US"/>
        </a:p>
      </dgm:t>
    </dgm:pt>
    <dgm:pt modelId="{2325C6F9-ECD8-48CB-BBFA-D211E008BC40}">
      <dgm:prSet/>
      <dgm:spPr/>
      <dgm:t>
        <a:bodyPr/>
        <a:lstStyle/>
        <a:p>
          <a:r>
            <a:rPr lang="en-US" dirty="0"/>
            <a:t>Supply Chain: Payment flows automatically when goods are delivered and verified.</a:t>
          </a:r>
        </a:p>
      </dgm:t>
    </dgm:pt>
    <dgm:pt modelId="{E07EB2CF-C0BA-4E49-87D3-1598A48FF4FC}" type="parTrans" cxnId="{68D15887-4201-4DBC-8D53-633D8D6A5310}">
      <dgm:prSet/>
      <dgm:spPr/>
      <dgm:t>
        <a:bodyPr/>
        <a:lstStyle/>
        <a:p>
          <a:endParaRPr lang="en-US"/>
        </a:p>
      </dgm:t>
    </dgm:pt>
    <dgm:pt modelId="{4EBA7769-B875-4DF7-9C3C-88BF041283FD}" type="sibTrans" cxnId="{68D15887-4201-4DBC-8D53-633D8D6A5310}">
      <dgm:prSet/>
      <dgm:spPr/>
      <dgm:t>
        <a:bodyPr/>
        <a:lstStyle/>
        <a:p>
          <a:endParaRPr lang="en-US"/>
        </a:p>
      </dgm:t>
    </dgm:pt>
    <dgm:pt modelId="{DC529B42-E356-4834-951E-9AEB475E6BBC}">
      <dgm:prSet/>
      <dgm:spPr/>
      <dgm:t>
        <a:bodyPr/>
        <a:lstStyle/>
        <a:p>
          <a:r>
            <a:rPr lang="en-US" dirty="0"/>
            <a:t>Digital Identity: Secure user authentication and access control.</a:t>
          </a:r>
        </a:p>
      </dgm:t>
    </dgm:pt>
    <dgm:pt modelId="{C64B1C4A-DFDA-4154-B7C3-D37AA19C6A14}" type="parTrans" cxnId="{3AC2E834-810E-4913-A7C4-E2DBE3D2BA4E}">
      <dgm:prSet/>
      <dgm:spPr/>
      <dgm:t>
        <a:bodyPr/>
        <a:lstStyle/>
        <a:p>
          <a:endParaRPr lang="en-US"/>
        </a:p>
      </dgm:t>
    </dgm:pt>
    <dgm:pt modelId="{7D72D66A-E06F-408F-A2B4-6467A8C2BD00}" type="sibTrans" cxnId="{3AC2E834-810E-4913-A7C4-E2DBE3D2BA4E}">
      <dgm:prSet/>
      <dgm:spPr/>
      <dgm:t>
        <a:bodyPr/>
        <a:lstStyle/>
        <a:p>
          <a:endParaRPr lang="en-US"/>
        </a:p>
      </dgm:t>
    </dgm:pt>
    <dgm:pt modelId="{67507DDC-9C56-4F20-A626-CB185863B017}" type="pres">
      <dgm:prSet presAssocID="{99F1C1E5-867A-4B9E-9D2A-4F5F2DCE7CA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3D82CA9-137D-423B-AFDD-EAE38D3722FC}" type="pres">
      <dgm:prSet presAssocID="{9277B446-C71E-4D75-ABAC-38147207E2AA}" presName="hierRoot1" presStyleCnt="0"/>
      <dgm:spPr/>
    </dgm:pt>
    <dgm:pt modelId="{88E08BEA-45C4-4A0F-A108-FF25E6ED9AA7}" type="pres">
      <dgm:prSet presAssocID="{9277B446-C71E-4D75-ABAC-38147207E2AA}" presName="composite" presStyleCnt="0"/>
      <dgm:spPr/>
    </dgm:pt>
    <dgm:pt modelId="{FAD705A8-06F3-497C-A54A-4C67F9B2A70A}" type="pres">
      <dgm:prSet presAssocID="{9277B446-C71E-4D75-ABAC-38147207E2AA}" presName="background" presStyleLbl="node0" presStyleIdx="0" presStyleCnt="3"/>
      <dgm:spPr/>
    </dgm:pt>
    <dgm:pt modelId="{517032AD-3E0D-45E4-B6FF-C827D8F3FD01}" type="pres">
      <dgm:prSet presAssocID="{9277B446-C71E-4D75-ABAC-38147207E2AA}" presName="text" presStyleLbl="fgAcc0" presStyleIdx="0" presStyleCnt="3">
        <dgm:presLayoutVars>
          <dgm:chPref val="3"/>
        </dgm:presLayoutVars>
      </dgm:prSet>
      <dgm:spPr/>
    </dgm:pt>
    <dgm:pt modelId="{D75ABAB3-6636-4F60-B9AE-1BA0F1F16ED0}" type="pres">
      <dgm:prSet presAssocID="{9277B446-C71E-4D75-ABAC-38147207E2AA}" presName="hierChild2" presStyleCnt="0"/>
      <dgm:spPr/>
    </dgm:pt>
    <dgm:pt modelId="{766CF663-D24D-4CEE-B447-FFE8E23AF4DF}" type="pres">
      <dgm:prSet presAssocID="{2325C6F9-ECD8-48CB-BBFA-D211E008BC40}" presName="hierRoot1" presStyleCnt="0"/>
      <dgm:spPr/>
    </dgm:pt>
    <dgm:pt modelId="{FB57ED4B-7996-429A-9741-AA645F479480}" type="pres">
      <dgm:prSet presAssocID="{2325C6F9-ECD8-48CB-BBFA-D211E008BC40}" presName="composite" presStyleCnt="0"/>
      <dgm:spPr/>
    </dgm:pt>
    <dgm:pt modelId="{413F0857-DE5B-4F80-B99A-DB02BD6D1BE4}" type="pres">
      <dgm:prSet presAssocID="{2325C6F9-ECD8-48CB-BBFA-D211E008BC40}" presName="background" presStyleLbl="node0" presStyleIdx="1" presStyleCnt="3"/>
      <dgm:spPr/>
    </dgm:pt>
    <dgm:pt modelId="{D2F99B5C-520E-4FE9-A12A-A7A1A35FE6E1}" type="pres">
      <dgm:prSet presAssocID="{2325C6F9-ECD8-48CB-BBFA-D211E008BC40}" presName="text" presStyleLbl="fgAcc0" presStyleIdx="1" presStyleCnt="3">
        <dgm:presLayoutVars>
          <dgm:chPref val="3"/>
        </dgm:presLayoutVars>
      </dgm:prSet>
      <dgm:spPr/>
    </dgm:pt>
    <dgm:pt modelId="{6F1ED6C6-EEC6-4ED3-A090-17D464010DF3}" type="pres">
      <dgm:prSet presAssocID="{2325C6F9-ECD8-48CB-BBFA-D211E008BC40}" presName="hierChild2" presStyleCnt="0"/>
      <dgm:spPr/>
    </dgm:pt>
    <dgm:pt modelId="{C0A4E7D4-A30D-4C35-92FC-A5730EE00635}" type="pres">
      <dgm:prSet presAssocID="{DC529B42-E356-4834-951E-9AEB475E6BBC}" presName="hierRoot1" presStyleCnt="0"/>
      <dgm:spPr/>
    </dgm:pt>
    <dgm:pt modelId="{60F3933A-0D1F-429F-9DAF-33BC2B676F1A}" type="pres">
      <dgm:prSet presAssocID="{DC529B42-E356-4834-951E-9AEB475E6BBC}" presName="composite" presStyleCnt="0"/>
      <dgm:spPr/>
    </dgm:pt>
    <dgm:pt modelId="{413B15AD-5A36-4145-AEB8-1519C97A9401}" type="pres">
      <dgm:prSet presAssocID="{DC529B42-E356-4834-951E-9AEB475E6BBC}" presName="background" presStyleLbl="node0" presStyleIdx="2" presStyleCnt="3"/>
      <dgm:spPr/>
    </dgm:pt>
    <dgm:pt modelId="{1643DCE1-62B9-4E4D-ACA5-BB977D32865A}" type="pres">
      <dgm:prSet presAssocID="{DC529B42-E356-4834-951E-9AEB475E6BBC}" presName="text" presStyleLbl="fgAcc0" presStyleIdx="2" presStyleCnt="3">
        <dgm:presLayoutVars>
          <dgm:chPref val="3"/>
        </dgm:presLayoutVars>
      </dgm:prSet>
      <dgm:spPr/>
    </dgm:pt>
    <dgm:pt modelId="{E7391CD2-06DC-4C80-9FBC-85E93846F2BD}" type="pres">
      <dgm:prSet presAssocID="{DC529B42-E356-4834-951E-9AEB475E6BBC}" presName="hierChild2" presStyleCnt="0"/>
      <dgm:spPr/>
    </dgm:pt>
  </dgm:ptLst>
  <dgm:cxnLst>
    <dgm:cxn modelId="{52E60A1F-A644-4CE7-8EC7-DCC17819A191}" type="presOf" srcId="{DC529B42-E356-4834-951E-9AEB475E6BBC}" destId="{1643DCE1-62B9-4E4D-ACA5-BB977D32865A}" srcOrd="0" destOrd="0" presId="urn:microsoft.com/office/officeart/2005/8/layout/hierarchy1"/>
    <dgm:cxn modelId="{131E6F25-341F-40BD-818D-E4898DD39F52}" type="presOf" srcId="{99F1C1E5-867A-4B9E-9D2A-4F5F2DCE7CA7}" destId="{67507DDC-9C56-4F20-A626-CB185863B017}" srcOrd="0" destOrd="0" presId="urn:microsoft.com/office/officeart/2005/8/layout/hierarchy1"/>
    <dgm:cxn modelId="{57F2302A-6709-4D9F-999C-ED08968C766D}" srcId="{99F1C1E5-867A-4B9E-9D2A-4F5F2DCE7CA7}" destId="{9277B446-C71E-4D75-ABAC-38147207E2AA}" srcOrd="0" destOrd="0" parTransId="{2B2DCEBE-6983-483C-BAAC-849731A8C5A8}" sibTransId="{6317082E-C6C2-473E-80A0-F8C25AB25EB1}"/>
    <dgm:cxn modelId="{3AC2E834-810E-4913-A7C4-E2DBE3D2BA4E}" srcId="{99F1C1E5-867A-4B9E-9D2A-4F5F2DCE7CA7}" destId="{DC529B42-E356-4834-951E-9AEB475E6BBC}" srcOrd="2" destOrd="0" parTransId="{C64B1C4A-DFDA-4154-B7C3-D37AA19C6A14}" sibTransId="{7D72D66A-E06F-408F-A2B4-6467A8C2BD00}"/>
    <dgm:cxn modelId="{B2749576-2B3C-4638-A43B-7F98BBBF9E25}" type="presOf" srcId="{2325C6F9-ECD8-48CB-BBFA-D211E008BC40}" destId="{D2F99B5C-520E-4FE9-A12A-A7A1A35FE6E1}" srcOrd="0" destOrd="0" presId="urn:microsoft.com/office/officeart/2005/8/layout/hierarchy1"/>
    <dgm:cxn modelId="{D2013585-30AB-4A4B-B597-E4AC1291D0BC}" type="presOf" srcId="{9277B446-C71E-4D75-ABAC-38147207E2AA}" destId="{517032AD-3E0D-45E4-B6FF-C827D8F3FD01}" srcOrd="0" destOrd="0" presId="urn:microsoft.com/office/officeart/2005/8/layout/hierarchy1"/>
    <dgm:cxn modelId="{68D15887-4201-4DBC-8D53-633D8D6A5310}" srcId="{99F1C1E5-867A-4B9E-9D2A-4F5F2DCE7CA7}" destId="{2325C6F9-ECD8-48CB-BBFA-D211E008BC40}" srcOrd="1" destOrd="0" parTransId="{E07EB2CF-C0BA-4E49-87D3-1598A48FF4FC}" sibTransId="{4EBA7769-B875-4DF7-9C3C-88BF041283FD}"/>
    <dgm:cxn modelId="{0202B976-BEF5-44EB-92C3-61895F41D675}" type="presParOf" srcId="{67507DDC-9C56-4F20-A626-CB185863B017}" destId="{93D82CA9-137D-423B-AFDD-EAE38D3722FC}" srcOrd="0" destOrd="0" presId="urn:microsoft.com/office/officeart/2005/8/layout/hierarchy1"/>
    <dgm:cxn modelId="{DFA2A110-369D-45A8-B842-03DD3DCDA335}" type="presParOf" srcId="{93D82CA9-137D-423B-AFDD-EAE38D3722FC}" destId="{88E08BEA-45C4-4A0F-A108-FF25E6ED9AA7}" srcOrd="0" destOrd="0" presId="urn:microsoft.com/office/officeart/2005/8/layout/hierarchy1"/>
    <dgm:cxn modelId="{14E271AD-8E9A-4184-BFFA-E206AE9EBABE}" type="presParOf" srcId="{88E08BEA-45C4-4A0F-A108-FF25E6ED9AA7}" destId="{FAD705A8-06F3-497C-A54A-4C67F9B2A70A}" srcOrd="0" destOrd="0" presId="urn:microsoft.com/office/officeart/2005/8/layout/hierarchy1"/>
    <dgm:cxn modelId="{875E4F86-D8B8-494D-9CD6-371DA7C7F90E}" type="presParOf" srcId="{88E08BEA-45C4-4A0F-A108-FF25E6ED9AA7}" destId="{517032AD-3E0D-45E4-B6FF-C827D8F3FD01}" srcOrd="1" destOrd="0" presId="urn:microsoft.com/office/officeart/2005/8/layout/hierarchy1"/>
    <dgm:cxn modelId="{4BD39F80-9527-4412-900D-5C610CCF1A00}" type="presParOf" srcId="{93D82CA9-137D-423B-AFDD-EAE38D3722FC}" destId="{D75ABAB3-6636-4F60-B9AE-1BA0F1F16ED0}" srcOrd="1" destOrd="0" presId="urn:microsoft.com/office/officeart/2005/8/layout/hierarchy1"/>
    <dgm:cxn modelId="{0D72FF4E-F930-4A81-B88F-5E64F3580286}" type="presParOf" srcId="{67507DDC-9C56-4F20-A626-CB185863B017}" destId="{766CF663-D24D-4CEE-B447-FFE8E23AF4DF}" srcOrd="1" destOrd="0" presId="urn:microsoft.com/office/officeart/2005/8/layout/hierarchy1"/>
    <dgm:cxn modelId="{18F44C96-72ED-4903-84CC-0D06717363D3}" type="presParOf" srcId="{766CF663-D24D-4CEE-B447-FFE8E23AF4DF}" destId="{FB57ED4B-7996-429A-9741-AA645F479480}" srcOrd="0" destOrd="0" presId="urn:microsoft.com/office/officeart/2005/8/layout/hierarchy1"/>
    <dgm:cxn modelId="{5A46C2A8-95A4-4779-917A-EA7D32897F59}" type="presParOf" srcId="{FB57ED4B-7996-429A-9741-AA645F479480}" destId="{413F0857-DE5B-4F80-B99A-DB02BD6D1BE4}" srcOrd="0" destOrd="0" presId="urn:microsoft.com/office/officeart/2005/8/layout/hierarchy1"/>
    <dgm:cxn modelId="{2B79F0C3-13BD-46A9-B7A2-D5D5062605A9}" type="presParOf" srcId="{FB57ED4B-7996-429A-9741-AA645F479480}" destId="{D2F99B5C-520E-4FE9-A12A-A7A1A35FE6E1}" srcOrd="1" destOrd="0" presId="urn:microsoft.com/office/officeart/2005/8/layout/hierarchy1"/>
    <dgm:cxn modelId="{3CD02367-40AE-4A25-9E87-A8F1D718EBA8}" type="presParOf" srcId="{766CF663-D24D-4CEE-B447-FFE8E23AF4DF}" destId="{6F1ED6C6-EEC6-4ED3-A090-17D464010DF3}" srcOrd="1" destOrd="0" presId="urn:microsoft.com/office/officeart/2005/8/layout/hierarchy1"/>
    <dgm:cxn modelId="{8172BC58-73FF-4592-B511-B7F7F8D0D2E7}" type="presParOf" srcId="{67507DDC-9C56-4F20-A626-CB185863B017}" destId="{C0A4E7D4-A30D-4C35-92FC-A5730EE00635}" srcOrd="2" destOrd="0" presId="urn:microsoft.com/office/officeart/2005/8/layout/hierarchy1"/>
    <dgm:cxn modelId="{F4DD5960-398C-4FC3-B85E-19F4AEFBEA3C}" type="presParOf" srcId="{C0A4E7D4-A30D-4C35-92FC-A5730EE00635}" destId="{60F3933A-0D1F-429F-9DAF-33BC2B676F1A}" srcOrd="0" destOrd="0" presId="urn:microsoft.com/office/officeart/2005/8/layout/hierarchy1"/>
    <dgm:cxn modelId="{967AAB9A-321C-46B5-9F81-CB88293AFB1D}" type="presParOf" srcId="{60F3933A-0D1F-429F-9DAF-33BC2B676F1A}" destId="{413B15AD-5A36-4145-AEB8-1519C97A9401}" srcOrd="0" destOrd="0" presId="urn:microsoft.com/office/officeart/2005/8/layout/hierarchy1"/>
    <dgm:cxn modelId="{D3575A29-622C-4ABA-902B-FEBE82E27CEA}" type="presParOf" srcId="{60F3933A-0D1F-429F-9DAF-33BC2B676F1A}" destId="{1643DCE1-62B9-4E4D-ACA5-BB977D32865A}" srcOrd="1" destOrd="0" presId="urn:microsoft.com/office/officeart/2005/8/layout/hierarchy1"/>
    <dgm:cxn modelId="{2A765405-FF5B-4D85-8252-343457666F2C}" type="presParOf" srcId="{C0A4E7D4-A30D-4C35-92FC-A5730EE00635}" destId="{E7391CD2-06DC-4C80-9FBC-85E93846F2B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4B8F121-D585-4F24-AD11-433392941E5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09CFC32-6EB3-487C-93F8-9FFF2FE4FB76}">
      <dgm:prSet/>
      <dgm:spPr/>
      <dgm:t>
        <a:bodyPr/>
        <a:lstStyle/>
        <a:p>
          <a:r>
            <a:rPr lang="en-US" dirty="0"/>
            <a:t>Blockchain revolutionizes digital trust and transparency.</a:t>
          </a:r>
        </a:p>
      </dgm:t>
    </dgm:pt>
    <dgm:pt modelId="{D29E65FB-3145-4D6D-BA9C-C4990327FE29}" type="parTrans" cxnId="{0E9E2983-C312-41DF-B3A8-B2576A2D54D9}">
      <dgm:prSet/>
      <dgm:spPr/>
      <dgm:t>
        <a:bodyPr/>
        <a:lstStyle/>
        <a:p>
          <a:endParaRPr lang="en-US"/>
        </a:p>
      </dgm:t>
    </dgm:pt>
    <dgm:pt modelId="{E2D8579D-FA91-4E47-A6DC-C9AB99F6FC64}" type="sibTrans" cxnId="{0E9E2983-C312-41DF-B3A8-B2576A2D54D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01247649-CB5E-41B7-86B0-CF39ADCC95F8}">
      <dgm:prSet/>
      <dgm:spPr/>
      <dgm:t>
        <a:bodyPr/>
        <a:lstStyle/>
        <a:p>
          <a:r>
            <a:rPr lang="en-US" dirty="0"/>
            <a:t>Rapidly evolving field; offers many opportunities for innovation.</a:t>
          </a:r>
        </a:p>
      </dgm:t>
    </dgm:pt>
    <dgm:pt modelId="{997BBD45-70A6-4174-A03A-C8C760A290BD}" type="parTrans" cxnId="{6FFEC57C-C07C-4EFE-A1BF-0F396D9A2018}">
      <dgm:prSet/>
      <dgm:spPr/>
      <dgm:t>
        <a:bodyPr/>
        <a:lstStyle/>
        <a:p>
          <a:endParaRPr lang="en-US"/>
        </a:p>
      </dgm:t>
    </dgm:pt>
    <dgm:pt modelId="{BA19534C-B91A-48BA-B277-CF53258C0CCF}" type="sibTrans" cxnId="{6FFEC57C-C07C-4EFE-A1BF-0F396D9A201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30D4934-0EF6-42D2-B42D-2791792C2C28}" type="pres">
      <dgm:prSet presAssocID="{E4B8F121-D585-4F24-AD11-433392941E5C}" presName="Name0" presStyleCnt="0">
        <dgm:presLayoutVars>
          <dgm:animLvl val="lvl"/>
          <dgm:resizeHandles val="exact"/>
        </dgm:presLayoutVars>
      </dgm:prSet>
      <dgm:spPr/>
    </dgm:pt>
    <dgm:pt modelId="{C56B3C3D-6CE9-4155-B89F-DA5AF5B8BCDA}" type="pres">
      <dgm:prSet presAssocID="{709CFC32-6EB3-487C-93F8-9FFF2FE4FB76}" presName="compositeNode" presStyleCnt="0">
        <dgm:presLayoutVars>
          <dgm:bulletEnabled val="1"/>
        </dgm:presLayoutVars>
      </dgm:prSet>
      <dgm:spPr/>
    </dgm:pt>
    <dgm:pt modelId="{1A22A2DC-7F3E-4B0E-B554-5F8582BC3BFD}" type="pres">
      <dgm:prSet presAssocID="{709CFC32-6EB3-487C-93F8-9FFF2FE4FB76}" presName="bgRect" presStyleLbl="bgAccFollowNode1" presStyleIdx="0" presStyleCnt="2"/>
      <dgm:spPr/>
    </dgm:pt>
    <dgm:pt modelId="{B94D3B91-2A05-4B99-A1BB-0A6A291D02C2}" type="pres">
      <dgm:prSet presAssocID="{E2D8579D-FA91-4E47-A6DC-C9AB99F6FC64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BCC55A4F-4DC4-4A1B-A60A-85BB604DE8C0}" type="pres">
      <dgm:prSet presAssocID="{709CFC32-6EB3-487C-93F8-9FFF2FE4FB76}" presName="bottomLine" presStyleLbl="alignNode1" presStyleIdx="1" presStyleCnt="4">
        <dgm:presLayoutVars/>
      </dgm:prSet>
      <dgm:spPr/>
    </dgm:pt>
    <dgm:pt modelId="{B5A6767E-1FF7-4146-87C9-B68CBC736EFA}" type="pres">
      <dgm:prSet presAssocID="{709CFC32-6EB3-487C-93F8-9FFF2FE4FB76}" presName="nodeText" presStyleLbl="bgAccFollowNode1" presStyleIdx="0" presStyleCnt="2">
        <dgm:presLayoutVars>
          <dgm:bulletEnabled val="1"/>
        </dgm:presLayoutVars>
      </dgm:prSet>
      <dgm:spPr/>
    </dgm:pt>
    <dgm:pt modelId="{C2548E03-A52F-4EEB-A41F-536710079D15}" type="pres">
      <dgm:prSet presAssocID="{E2D8579D-FA91-4E47-A6DC-C9AB99F6FC64}" presName="sibTrans" presStyleCnt="0"/>
      <dgm:spPr/>
    </dgm:pt>
    <dgm:pt modelId="{62864799-7A83-41B3-AE82-C4C6457095AA}" type="pres">
      <dgm:prSet presAssocID="{01247649-CB5E-41B7-86B0-CF39ADCC95F8}" presName="compositeNode" presStyleCnt="0">
        <dgm:presLayoutVars>
          <dgm:bulletEnabled val="1"/>
        </dgm:presLayoutVars>
      </dgm:prSet>
      <dgm:spPr/>
    </dgm:pt>
    <dgm:pt modelId="{80929D6D-6097-4937-B10A-68DFA72D82D2}" type="pres">
      <dgm:prSet presAssocID="{01247649-CB5E-41B7-86B0-CF39ADCC95F8}" presName="bgRect" presStyleLbl="bgAccFollowNode1" presStyleIdx="1" presStyleCnt="2"/>
      <dgm:spPr/>
    </dgm:pt>
    <dgm:pt modelId="{00FC40FE-C0E7-4B1B-B6BB-368C78E95F4E}" type="pres">
      <dgm:prSet presAssocID="{BA19534C-B91A-48BA-B277-CF53258C0CCF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867FA0E0-278D-4B1E-9A4D-39EF77BAE724}" type="pres">
      <dgm:prSet presAssocID="{01247649-CB5E-41B7-86B0-CF39ADCC95F8}" presName="bottomLine" presStyleLbl="alignNode1" presStyleIdx="3" presStyleCnt="4">
        <dgm:presLayoutVars/>
      </dgm:prSet>
      <dgm:spPr/>
    </dgm:pt>
    <dgm:pt modelId="{219CC32D-E217-4A50-9743-1DCEC6677761}" type="pres">
      <dgm:prSet presAssocID="{01247649-CB5E-41B7-86B0-CF39ADCC95F8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13496D05-1487-4937-B6B6-0323E7C90217}" type="presOf" srcId="{709CFC32-6EB3-487C-93F8-9FFF2FE4FB76}" destId="{B5A6767E-1FF7-4146-87C9-B68CBC736EFA}" srcOrd="1" destOrd="0" presId="urn:microsoft.com/office/officeart/2016/7/layout/BasicLinearProcessNumbered"/>
    <dgm:cxn modelId="{B7AD7F66-BDCF-4A9D-ADE2-E2B98F300F19}" type="presOf" srcId="{BA19534C-B91A-48BA-B277-CF53258C0CCF}" destId="{00FC40FE-C0E7-4B1B-B6BB-368C78E95F4E}" srcOrd="0" destOrd="0" presId="urn:microsoft.com/office/officeart/2016/7/layout/BasicLinearProcessNumbered"/>
    <dgm:cxn modelId="{253ECC6D-D012-432C-BDB1-494312A455AC}" type="presOf" srcId="{01247649-CB5E-41B7-86B0-CF39ADCC95F8}" destId="{219CC32D-E217-4A50-9743-1DCEC6677761}" srcOrd="1" destOrd="0" presId="urn:microsoft.com/office/officeart/2016/7/layout/BasicLinearProcessNumbered"/>
    <dgm:cxn modelId="{6FFEC57C-C07C-4EFE-A1BF-0F396D9A2018}" srcId="{E4B8F121-D585-4F24-AD11-433392941E5C}" destId="{01247649-CB5E-41B7-86B0-CF39ADCC95F8}" srcOrd="1" destOrd="0" parTransId="{997BBD45-70A6-4174-A03A-C8C760A290BD}" sibTransId="{BA19534C-B91A-48BA-B277-CF53258C0CCF}"/>
    <dgm:cxn modelId="{0E9E2983-C312-41DF-B3A8-B2576A2D54D9}" srcId="{E4B8F121-D585-4F24-AD11-433392941E5C}" destId="{709CFC32-6EB3-487C-93F8-9FFF2FE4FB76}" srcOrd="0" destOrd="0" parTransId="{D29E65FB-3145-4D6D-BA9C-C4990327FE29}" sibTransId="{E2D8579D-FA91-4E47-A6DC-C9AB99F6FC64}"/>
    <dgm:cxn modelId="{6A357497-5ED4-43DF-B151-ACD13ED0E2AA}" type="presOf" srcId="{01247649-CB5E-41B7-86B0-CF39ADCC95F8}" destId="{80929D6D-6097-4937-B10A-68DFA72D82D2}" srcOrd="0" destOrd="0" presId="urn:microsoft.com/office/officeart/2016/7/layout/BasicLinearProcessNumbered"/>
    <dgm:cxn modelId="{17B600C0-13D6-4B6B-AE88-7CF4AC147BC8}" type="presOf" srcId="{E4B8F121-D585-4F24-AD11-433392941E5C}" destId="{E30D4934-0EF6-42D2-B42D-2791792C2C28}" srcOrd="0" destOrd="0" presId="urn:microsoft.com/office/officeart/2016/7/layout/BasicLinearProcessNumbered"/>
    <dgm:cxn modelId="{13C7A9D7-73D5-4E14-8F88-05A105B9C007}" type="presOf" srcId="{709CFC32-6EB3-487C-93F8-9FFF2FE4FB76}" destId="{1A22A2DC-7F3E-4B0E-B554-5F8582BC3BFD}" srcOrd="0" destOrd="0" presId="urn:microsoft.com/office/officeart/2016/7/layout/BasicLinearProcessNumbered"/>
    <dgm:cxn modelId="{F3D8CAF4-36B2-4FDA-8195-22BC0359EBAD}" type="presOf" srcId="{E2D8579D-FA91-4E47-A6DC-C9AB99F6FC64}" destId="{B94D3B91-2A05-4B99-A1BB-0A6A291D02C2}" srcOrd="0" destOrd="0" presId="urn:microsoft.com/office/officeart/2016/7/layout/BasicLinearProcessNumbered"/>
    <dgm:cxn modelId="{6F8884DD-D237-4EB1-B7AD-8A11C4CF1801}" type="presParOf" srcId="{E30D4934-0EF6-42D2-B42D-2791792C2C28}" destId="{C56B3C3D-6CE9-4155-B89F-DA5AF5B8BCDA}" srcOrd="0" destOrd="0" presId="urn:microsoft.com/office/officeart/2016/7/layout/BasicLinearProcessNumbered"/>
    <dgm:cxn modelId="{F0556F45-6528-49C9-BB8B-73A0536D6A61}" type="presParOf" srcId="{C56B3C3D-6CE9-4155-B89F-DA5AF5B8BCDA}" destId="{1A22A2DC-7F3E-4B0E-B554-5F8582BC3BFD}" srcOrd="0" destOrd="0" presId="urn:microsoft.com/office/officeart/2016/7/layout/BasicLinearProcessNumbered"/>
    <dgm:cxn modelId="{B05049AF-6387-4C95-ADC5-F84333687C50}" type="presParOf" srcId="{C56B3C3D-6CE9-4155-B89F-DA5AF5B8BCDA}" destId="{B94D3B91-2A05-4B99-A1BB-0A6A291D02C2}" srcOrd="1" destOrd="0" presId="urn:microsoft.com/office/officeart/2016/7/layout/BasicLinearProcessNumbered"/>
    <dgm:cxn modelId="{0774DB6C-38FC-472B-BB35-609A9BDA038D}" type="presParOf" srcId="{C56B3C3D-6CE9-4155-B89F-DA5AF5B8BCDA}" destId="{BCC55A4F-4DC4-4A1B-A60A-85BB604DE8C0}" srcOrd="2" destOrd="0" presId="urn:microsoft.com/office/officeart/2016/7/layout/BasicLinearProcessNumbered"/>
    <dgm:cxn modelId="{881CB604-143B-4979-A2B9-9BD88DC0FE46}" type="presParOf" srcId="{C56B3C3D-6CE9-4155-B89F-DA5AF5B8BCDA}" destId="{B5A6767E-1FF7-4146-87C9-B68CBC736EFA}" srcOrd="3" destOrd="0" presId="urn:microsoft.com/office/officeart/2016/7/layout/BasicLinearProcessNumbered"/>
    <dgm:cxn modelId="{19CC7FB5-ECBD-496E-AE7B-8A9F16D8F57F}" type="presParOf" srcId="{E30D4934-0EF6-42D2-B42D-2791792C2C28}" destId="{C2548E03-A52F-4EEB-A41F-536710079D15}" srcOrd="1" destOrd="0" presId="urn:microsoft.com/office/officeart/2016/7/layout/BasicLinearProcessNumbered"/>
    <dgm:cxn modelId="{F75ADC67-765F-4C81-BAC2-9CF05997352B}" type="presParOf" srcId="{E30D4934-0EF6-42D2-B42D-2791792C2C28}" destId="{62864799-7A83-41B3-AE82-C4C6457095AA}" srcOrd="2" destOrd="0" presId="urn:microsoft.com/office/officeart/2016/7/layout/BasicLinearProcessNumbered"/>
    <dgm:cxn modelId="{54AFF252-FE16-4182-81B5-9F69E8279831}" type="presParOf" srcId="{62864799-7A83-41B3-AE82-C4C6457095AA}" destId="{80929D6D-6097-4937-B10A-68DFA72D82D2}" srcOrd="0" destOrd="0" presId="urn:microsoft.com/office/officeart/2016/7/layout/BasicLinearProcessNumbered"/>
    <dgm:cxn modelId="{6C5DA43F-7D95-4E8A-9E4F-B5EE39621BB2}" type="presParOf" srcId="{62864799-7A83-41B3-AE82-C4C6457095AA}" destId="{00FC40FE-C0E7-4B1B-B6BB-368C78E95F4E}" srcOrd="1" destOrd="0" presId="urn:microsoft.com/office/officeart/2016/7/layout/BasicLinearProcessNumbered"/>
    <dgm:cxn modelId="{61A4F92A-5BC1-4223-9B34-2E35922A6FCB}" type="presParOf" srcId="{62864799-7A83-41B3-AE82-C4C6457095AA}" destId="{867FA0E0-278D-4B1E-9A4D-39EF77BAE724}" srcOrd="2" destOrd="0" presId="urn:microsoft.com/office/officeart/2016/7/layout/BasicLinearProcessNumbered"/>
    <dgm:cxn modelId="{D1A3E012-B2FF-4933-86E3-9CE7C9A82517}" type="presParOf" srcId="{62864799-7A83-41B3-AE82-C4C6457095AA}" destId="{219CC32D-E217-4A50-9743-1DCEC667776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557D6F-1EDB-48D1-BAFD-F86044F38994}">
      <dsp:nvSpPr>
        <dsp:cNvPr id="0" name=""/>
        <dsp:cNvSpPr/>
      </dsp:nvSpPr>
      <dsp:spPr>
        <a:xfrm>
          <a:off x="0" y="412259"/>
          <a:ext cx="4993769" cy="1099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Definition: Blockchain is a decentralized, distributed digital ledger that records transactions across many computers.</a:t>
          </a:r>
        </a:p>
      </dsp:txBody>
      <dsp:txXfrm>
        <a:off x="53688" y="465947"/>
        <a:ext cx="4886393" cy="992424"/>
      </dsp:txXfrm>
    </dsp:sp>
    <dsp:sp modelId="{D8D33208-95B2-4B5C-AD62-581F40506468}">
      <dsp:nvSpPr>
        <dsp:cNvPr id="0" name=""/>
        <dsp:cNvSpPr/>
      </dsp:nvSpPr>
      <dsp:spPr>
        <a:xfrm>
          <a:off x="0" y="1569659"/>
          <a:ext cx="4993769" cy="1099800"/>
        </a:xfrm>
        <a:prstGeom prst="roundRect">
          <a:avLst/>
        </a:prstGeom>
        <a:solidFill>
          <a:schemeClr val="accent2">
            <a:hueOff val="-1978932"/>
            <a:satOff val="0"/>
            <a:lumOff val="-8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Information stored in blocks; blocks are linked ("chained") together.</a:t>
          </a:r>
        </a:p>
      </dsp:txBody>
      <dsp:txXfrm>
        <a:off x="53688" y="1623347"/>
        <a:ext cx="4886393" cy="992424"/>
      </dsp:txXfrm>
    </dsp:sp>
    <dsp:sp modelId="{B9A404C6-FDCD-4697-AA92-FB2E5F07913A}">
      <dsp:nvSpPr>
        <dsp:cNvPr id="0" name=""/>
        <dsp:cNvSpPr/>
      </dsp:nvSpPr>
      <dsp:spPr>
        <a:xfrm>
          <a:off x="0" y="2727059"/>
          <a:ext cx="4993769" cy="1099800"/>
        </a:xfrm>
        <a:prstGeom prst="roundRect">
          <a:avLst/>
        </a:prstGeom>
        <a:solidFill>
          <a:schemeClr val="accent2">
            <a:hueOff val="-3957863"/>
            <a:satOff val="0"/>
            <a:lumOff val="-1607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Each block contains a list of transactions, a timestamp, and a cryptographic hash of the previous block.</a:t>
          </a:r>
        </a:p>
      </dsp:txBody>
      <dsp:txXfrm>
        <a:off x="53688" y="2780747"/>
        <a:ext cx="4886393" cy="992424"/>
      </dsp:txXfrm>
    </dsp:sp>
    <dsp:sp modelId="{D71151A0-CF53-4113-9ECD-D0F2176A23C8}">
      <dsp:nvSpPr>
        <dsp:cNvPr id="0" name=""/>
        <dsp:cNvSpPr/>
      </dsp:nvSpPr>
      <dsp:spPr>
        <a:xfrm>
          <a:off x="0" y="3884459"/>
          <a:ext cx="4993769" cy="1099800"/>
        </a:xfrm>
        <a:prstGeom prst="roundRect">
          <a:avLst/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Designed to be secure, transparent, and tamper-proof.</a:t>
          </a:r>
        </a:p>
      </dsp:txBody>
      <dsp:txXfrm>
        <a:off x="53688" y="3938147"/>
        <a:ext cx="4886393" cy="992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22CF9-944E-46AA-9A68-2B8C7C7BA1D1}">
      <dsp:nvSpPr>
        <dsp:cNvPr id="0" name=""/>
        <dsp:cNvSpPr/>
      </dsp:nvSpPr>
      <dsp:spPr>
        <a:xfrm>
          <a:off x="49291" y="2087"/>
          <a:ext cx="3255317" cy="195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Index/Number</a:t>
          </a:r>
        </a:p>
      </dsp:txBody>
      <dsp:txXfrm>
        <a:off x="49291" y="2087"/>
        <a:ext cx="3255317" cy="1953190"/>
      </dsp:txXfrm>
    </dsp:sp>
    <dsp:sp modelId="{A8254C0D-BF46-40FF-9847-E990BACB67D5}">
      <dsp:nvSpPr>
        <dsp:cNvPr id="0" name=""/>
        <dsp:cNvSpPr/>
      </dsp:nvSpPr>
      <dsp:spPr>
        <a:xfrm>
          <a:off x="3630141" y="2087"/>
          <a:ext cx="3255317" cy="195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Timestamp</a:t>
          </a:r>
          <a:endParaRPr lang="en-US" sz="3500" kern="1200" dirty="0">
            <a:latin typeface="Aharoni"/>
          </a:endParaRPr>
        </a:p>
      </dsp:txBody>
      <dsp:txXfrm>
        <a:off x="3630141" y="2087"/>
        <a:ext cx="3255317" cy="1953190"/>
      </dsp:txXfrm>
    </dsp:sp>
    <dsp:sp modelId="{134D54D0-A93F-4C2D-9899-6287832546FD}">
      <dsp:nvSpPr>
        <dsp:cNvPr id="0" name=""/>
        <dsp:cNvSpPr/>
      </dsp:nvSpPr>
      <dsp:spPr>
        <a:xfrm>
          <a:off x="7210990" y="2087"/>
          <a:ext cx="3255317" cy="195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Data (transactions)</a:t>
          </a:r>
          <a:endParaRPr lang="en-US" sz="3500" kern="1200" dirty="0">
            <a:latin typeface="Aharoni"/>
          </a:endParaRPr>
        </a:p>
      </dsp:txBody>
      <dsp:txXfrm>
        <a:off x="7210990" y="2087"/>
        <a:ext cx="3255317" cy="1953190"/>
      </dsp:txXfrm>
    </dsp:sp>
    <dsp:sp modelId="{93E78464-57F2-478B-879D-9CD53E769CB2}">
      <dsp:nvSpPr>
        <dsp:cNvPr id="0" name=""/>
        <dsp:cNvSpPr/>
      </dsp:nvSpPr>
      <dsp:spPr>
        <a:xfrm>
          <a:off x="49291" y="2280809"/>
          <a:ext cx="3255317" cy="195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Previous Hash</a:t>
          </a:r>
          <a:endParaRPr lang="en-US" sz="3500" kern="1200" dirty="0">
            <a:latin typeface="Aharoni"/>
          </a:endParaRPr>
        </a:p>
      </dsp:txBody>
      <dsp:txXfrm>
        <a:off x="49291" y="2280809"/>
        <a:ext cx="3255317" cy="1953190"/>
      </dsp:txXfrm>
    </dsp:sp>
    <dsp:sp modelId="{1C827A53-99CF-4E7E-9119-3BC2E1812272}">
      <dsp:nvSpPr>
        <dsp:cNvPr id="0" name=""/>
        <dsp:cNvSpPr/>
      </dsp:nvSpPr>
      <dsp:spPr>
        <a:xfrm>
          <a:off x="3630141" y="2280809"/>
          <a:ext cx="3255317" cy="195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Nonce (mining number)</a:t>
          </a:r>
          <a:endParaRPr lang="en-US" sz="3500" kern="1200" dirty="0">
            <a:latin typeface="Aharoni"/>
          </a:endParaRPr>
        </a:p>
      </dsp:txBody>
      <dsp:txXfrm>
        <a:off x="3630141" y="2280809"/>
        <a:ext cx="3255317" cy="1953190"/>
      </dsp:txXfrm>
    </dsp:sp>
    <dsp:sp modelId="{040EE93E-A7D7-4C83-8345-50DCF69599FE}">
      <dsp:nvSpPr>
        <dsp:cNvPr id="0" name=""/>
        <dsp:cNvSpPr/>
      </dsp:nvSpPr>
      <dsp:spPr>
        <a:xfrm>
          <a:off x="7210990" y="2280809"/>
          <a:ext cx="3255317" cy="19531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Block Hash</a:t>
          </a:r>
          <a:endParaRPr lang="en-US" sz="3500" kern="1200" dirty="0">
            <a:latin typeface="Aharoni"/>
          </a:endParaRPr>
        </a:p>
      </dsp:txBody>
      <dsp:txXfrm>
        <a:off x="7210990" y="2280809"/>
        <a:ext cx="3255317" cy="19531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DAA38B-2161-4344-AE13-F551218A1994}">
      <dsp:nvSpPr>
        <dsp:cNvPr id="0" name=""/>
        <dsp:cNvSpPr/>
      </dsp:nvSpPr>
      <dsp:spPr>
        <a:xfrm>
          <a:off x="0" y="944347"/>
          <a:ext cx="10515600" cy="18886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Steps: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Change data, see hash update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Mine for a nonce, watch hash change to meet difficulty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Link blocks, observe how changing earlier blocks affect the whole chain</a:t>
          </a:r>
        </a:p>
      </dsp:txBody>
      <dsp:txXfrm>
        <a:off x="55318" y="999665"/>
        <a:ext cx="10404964" cy="17780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2E6D8-6E8D-4656-8335-AB04922073DE}">
      <dsp:nvSpPr>
        <dsp:cNvPr id="0" name=""/>
        <dsp:cNvSpPr/>
      </dsp:nvSpPr>
      <dsp:spPr>
        <a:xfrm>
          <a:off x="0" y="793594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02BAA8-FE5A-499C-838B-7781068C6902}">
      <dsp:nvSpPr>
        <dsp:cNvPr id="0" name=""/>
        <dsp:cNvSpPr/>
      </dsp:nvSpPr>
      <dsp:spPr>
        <a:xfrm>
          <a:off x="328612" y="1105776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Immutability: Blocks are secure and tamper-evident due to linking.</a:t>
          </a:r>
        </a:p>
      </dsp:txBody>
      <dsp:txXfrm>
        <a:off x="383617" y="1160781"/>
        <a:ext cx="2847502" cy="1768010"/>
      </dsp:txXfrm>
    </dsp:sp>
    <dsp:sp modelId="{28FD5A9E-B115-4049-AD67-6E6102F0DDF6}">
      <dsp:nvSpPr>
        <dsp:cNvPr id="0" name=""/>
        <dsp:cNvSpPr/>
      </dsp:nvSpPr>
      <dsp:spPr>
        <a:xfrm>
          <a:off x="3614737" y="793594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49E40B-82CA-41C9-9683-4430D101BFB0}">
      <dsp:nvSpPr>
        <dsp:cNvPr id="0" name=""/>
        <dsp:cNvSpPr/>
      </dsp:nvSpPr>
      <dsp:spPr>
        <a:xfrm>
          <a:off x="3943350" y="1105776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Mining: Nonce-finding ensures effort before adding blocks.</a:t>
          </a:r>
        </a:p>
      </dsp:txBody>
      <dsp:txXfrm>
        <a:off x="3998355" y="1160781"/>
        <a:ext cx="2847502" cy="1768010"/>
      </dsp:txXfrm>
    </dsp:sp>
    <dsp:sp modelId="{A027ECCB-B029-4C47-8C20-B8814EDEABC6}">
      <dsp:nvSpPr>
        <dsp:cNvPr id="0" name=""/>
        <dsp:cNvSpPr/>
      </dsp:nvSpPr>
      <dsp:spPr>
        <a:xfrm>
          <a:off x="7229475" y="793594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71BD42-F431-4FCE-BC1E-B29694DBF9D1}">
      <dsp:nvSpPr>
        <dsp:cNvPr id="0" name=""/>
        <dsp:cNvSpPr/>
      </dsp:nvSpPr>
      <dsp:spPr>
        <a:xfrm>
          <a:off x="7558087" y="1105776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Transparency: Code and demos make blockchain principles understandable.</a:t>
          </a:r>
        </a:p>
      </dsp:txBody>
      <dsp:txXfrm>
        <a:off x="7613092" y="1160781"/>
        <a:ext cx="2847502" cy="17680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705A8-06F3-497C-A54A-4C67F9B2A70A}">
      <dsp:nvSpPr>
        <dsp:cNvPr id="0" name=""/>
        <dsp:cNvSpPr/>
      </dsp:nvSpPr>
      <dsp:spPr>
        <a:xfrm>
          <a:off x="0" y="793594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7032AD-3E0D-45E4-B6FF-C827D8F3FD01}">
      <dsp:nvSpPr>
        <dsp:cNvPr id="0" name=""/>
        <dsp:cNvSpPr/>
      </dsp:nvSpPr>
      <dsp:spPr>
        <a:xfrm>
          <a:off x="328612" y="1105776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Voting Systems: Votes are submitted as transactions in blocks. Mining or consensus confirms vote validity and immutability, enabling transparent and trustworthy elections.</a:t>
          </a:r>
        </a:p>
      </dsp:txBody>
      <dsp:txXfrm>
        <a:off x="383617" y="1160781"/>
        <a:ext cx="2847502" cy="1768010"/>
      </dsp:txXfrm>
    </dsp:sp>
    <dsp:sp modelId="{413F0857-DE5B-4F80-B99A-DB02BD6D1BE4}">
      <dsp:nvSpPr>
        <dsp:cNvPr id="0" name=""/>
        <dsp:cNvSpPr/>
      </dsp:nvSpPr>
      <dsp:spPr>
        <a:xfrm>
          <a:off x="3614737" y="793594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99B5C-520E-4FE9-A12A-A7A1A35FE6E1}">
      <dsp:nvSpPr>
        <dsp:cNvPr id="0" name=""/>
        <dsp:cNvSpPr/>
      </dsp:nvSpPr>
      <dsp:spPr>
        <a:xfrm>
          <a:off x="3943350" y="1105776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Supply Chain: Payment flows automatically when goods are delivered and verified.</a:t>
          </a:r>
        </a:p>
      </dsp:txBody>
      <dsp:txXfrm>
        <a:off x="3998355" y="1160781"/>
        <a:ext cx="2847502" cy="1768010"/>
      </dsp:txXfrm>
    </dsp:sp>
    <dsp:sp modelId="{413B15AD-5A36-4145-AEB8-1519C97A9401}">
      <dsp:nvSpPr>
        <dsp:cNvPr id="0" name=""/>
        <dsp:cNvSpPr/>
      </dsp:nvSpPr>
      <dsp:spPr>
        <a:xfrm>
          <a:off x="7229475" y="793594"/>
          <a:ext cx="2957512" cy="1878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43DCE1-62B9-4E4D-ACA5-BB977D32865A}">
      <dsp:nvSpPr>
        <dsp:cNvPr id="0" name=""/>
        <dsp:cNvSpPr/>
      </dsp:nvSpPr>
      <dsp:spPr>
        <a:xfrm>
          <a:off x="7558087" y="1105776"/>
          <a:ext cx="2957512" cy="187802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Digital Identity: Secure user authentication and access control.</a:t>
          </a:r>
        </a:p>
      </dsp:txBody>
      <dsp:txXfrm>
        <a:off x="7613092" y="1160781"/>
        <a:ext cx="2847502" cy="176801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22A2DC-7F3E-4B0E-B554-5F8582BC3BFD}">
      <dsp:nvSpPr>
        <dsp:cNvPr id="0" name=""/>
        <dsp:cNvSpPr/>
      </dsp:nvSpPr>
      <dsp:spPr>
        <a:xfrm>
          <a:off x="1283" y="0"/>
          <a:ext cx="5006206" cy="423545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Blockchain revolutionizes digital trust and transparency.</a:t>
          </a:r>
        </a:p>
      </dsp:txBody>
      <dsp:txXfrm>
        <a:off x="1283" y="1609471"/>
        <a:ext cx="5006206" cy="2541270"/>
      </dsp:txXfrm>
    </dsp:sp>
    <dsp:sp modelId="{B94D3B91-2A05-4B99-A1BB-0A6A291D02C2}">
      <dsp:nvSpPr>
        <dsp:cNvPr id="0" name=""/>
        <dsp:cNvSpPr/>
      </dsp:nvSpPr>
      <dsp:spPr>
        <a:xfrm>
          <a:off x="1869069" y="423544"/>
          <a:ext cx="1270635" cy="127063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4" tIns="12700" rIns="9906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55149" y="609624"/>
        <a:ext cx="898475" cy="898475"/>
      </dsp:txXfrm>
    </dsp:sp>
    <dsp:sp modelId="{BCC55A4F-4DC4-4A1B-A60A-85BB604DE8C0}">
      <dsp:nvSpPr>
        <dsp:cNvPr id="0" name=""/>
        <dsp:cNvSpPr/>
      </dsp:nvSpPr>
      <dsp:spPr>
        <a:xfrm>
          <a:off x="1283" y="4235378"/>
          <a:ext cx="500620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929D6D-6097-4937-B10A-68DFA72D82D2}">
      <dsp:nvSpPr>
        <dsp:cNvPr id="0" name=""/>
        <dsp:cNvSpPr/>
      </dsp:nvSpPr>
      <dsp:spPr>
        <a:xfrm>
          <a:off x="5508110" y="0"/>
          <a:ext cx="5006206" cy="423545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Rapidly evolving field; offers many opportunities for innovation.</a:t>
          </a:r>
        </a:p>
      </dsp:txBody>
      <dsp:txXfrm>
        <a:off x="5508110" y="1609471"/>
        <a:ext cx="5006206" cy="2541270"/>
      </dsp:txXfrm>
    </dsp:sp>
    <dsp:sp modelId="{00FC40FE-C0E7-4B1B-B6BB-368C78E95F4E}">
      <dsp:nvSpPr>
        <dsp:cNvPr id="0" name=""/>
        <dsp:cNvSpPr/>
      </dsp:nvSpPr>
      <dsp:spPr>
        <a:xfrm>
          <a:off x="7375895" y="423544"/>
          <a:ext cx="1270635" cy="127063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4" tIns="12700" rIns="9906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61975" y="609624"/>
        <a:ext cx="898475" cy="898475"/>
      </dsp:txXfrm>
    </dsp:sp>
    <dsp:sp modelId="{867FA0E0-278D-4B1E-9A4D-39EF77BAE724}">
      <dsp:nvSpPr>
        <dsp:cNvPr id="0" name=""/>
        <dsp:cNvSpPr/>
      </dsp:nvSpPr>
      <dsp:spPr>
        <a:xfrm>
          <a:off x="5508110" y="4235378"/>
          <a:ext cx="500620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59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88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5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41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1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6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6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52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5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77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8/14/2025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51" r:id="rId6"/>
    <p:sldLayoutId id="2147483846" r:id="rId7"/>
    <p:sldLayoutId id="2147483847" r:id="rId8"/>
    <p:sldLayoutId id="2147483848" r:id="rId9"/>
    <p:sldLayoutId id="2147483850" r:id="rId10"/>
    <p:sldLayoutId id="214748384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Pastel colors in gradient surface design">
            <a:extLst>
              <a:ext uri="{FF2B5EF4-FFF2-40B4-BE49-F238E27FC236}">
                <a16:creationId xmlns:a16="http://schemas.microsoft.com/office/drawing/2014/main" id="{6C7840E1-197C-C335-A4C6-996AC4738B4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  <a:alphaModFix amt="30000"/>
          </a:blip>
          <a:srcRect t="6474" r="-2" b="16295"/>
          <a:stretch>
            <a:fillRect/>
          </a:stretch>
        </p:blipFill>
        <p:spPr>
          <a:xfrm>
            <a:off x="594359" y="596644"/>
            <a:ext cx="10988585" cy="56647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990114"/>
            <a:ext cx="10515600" cy="3041345"/>
          </a:xfrm>
        </p:spPr>
        <p:txBody>
          <a:bodyPr>
            <a:normAutofit/>
          </a:bodyPr>
          <a:lstStyle/>
          <a:p>
            <a:r>
              <a:rPr lang="en-US" sz="8000">
                <a:ea typeface="+mj-lt"/>
                <a:cs typeface="+mj-lt"/>
              </a:rPr>
              <a:t>Blockchain</a:t>
            </a:r>
            <a:endParaRPr lang="en-US" sz="8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4245844"/>
            <a:ext cx="10515600" cy="174379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dirty="0">
                <a:ea typeface="+mn-lt"/>
                <a:cs typeface="+mn-lt"/>
              </a:rPr>
              <a:t>The Digital Barter System of the </a:t>
            </a:r>
            <a:r>
              <a:rPr lang="en-US" dirty="0">
                <a:ea typeface="+mn-lt"/>
                <a:cs typeface="+mn-lt"/>
              </a:rPr>
              <a:t>Future-Analysis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ACA10-D668-652D-3841-6F0A81306492}"/>
              </a:ext>
            </a:extLst>
          </p:cNvPr>
          <p:cNvSpPr txBox="1"/>
          <p:nvPr/>
        </p:nvSpPr>
        <p:spPr>
          <a:xfrm>
            <a:off x="1061356" y="5184321"/>
            <a:ext cx="658585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Nitish Venkata Chakravarthy(2024017703)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9BC9B3-F2BA-683E-8C75-2187B1AE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US">
                <a:latin typeface="Aharoni"/>
                <a:cs typeface="Angsana New"/>
              </a:rPr>
              <a:t>Real-World Examples of Smart Contracts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6FCEC85-FDD9-BCF9-7C87-49BEBE5FD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054557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987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Graphic spid="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3E2EEE-5E2B-473D-B932-CC1CB6659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6A646-91E1-F518-BAD5-0C5C172D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668000" cy="1038508"/>
          </a:xfrm>
        </p:spPr>
        <p:txBody>
          <a:bodyPr>
            <a:normAutofit/>
          </a:bodyPr>
          <a:lstStyle/>
          <a:p>
            <a:r>
              <a:rPr lang="en-US">
                <a:latin typeface="Aharoni"/>
                <a:cs typeface="Angsana New"/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510026-5C72-4309-383A-F94048A044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916196"/>
              </p:ext>
            </p:extLst>
          </p:nvPr>
        </p:nvGraphicFramePr>
        <p:xfrm>
          <a:off x="838200" y="1941513"/>
          <a:ext cx="10515600" cy="4235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148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2" grpId="0"/>
      <p:bldGraphic spid="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erial view of a highway near the ocean">
            <a:extLst>
              <a:ext uri="{FF2B5EF4-FFF2-40B4-BE49-F238E27FC236}">
                <a16:creationId xmlns:a16="http://schemas.microsoft.com/office/drawing/2014/main" id="{9B1AE499-3150-86B6-76C7-6298B32B99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19" r="-2" b="17231"/>
          <a:stretch>
            <a:fillRect/>
          </a:stretch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7C2A816-955C-4079-AAAB-066EBD44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50000"/>
                  <a:alpha val="0"/>
                </a:schemeClr>
              </a:gs>
              <a:gs pos="58000">
                <a:srgbClr val="0E0D12">
                  <a:alpha val="58000"/>
                </a:srgbClr>
              </a:gs>
              <a:gs pos="93000">
                <a:srgbClr val="000000">
                  <a:alpha val="5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EA4C8-086C-364E-C1FD-A0C2BDF17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>
                <a:solidFill>
                  <a:srgbClr val="FFFFFF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9842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1B5B8-4098-81CD-A1F5-A994BA4B3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44"/>
            <a:ext cx="4993769" cy="5391756"/>
          </a:xfrm>
        </p:spPr>
        <p:txBody>
          <a:bodyPr anchor="t">
            <a:normAutofit/>
          </a:bodyPr>
          <a:lstStyle/>
          <a:p>
            <a:r>
              <a:rPr lang="en-US">
                <a:latin typeface="Aharoni"/>
                <a:cs typeface="Angsana New"/>
              </a:rPr>
              <a:t>What is Blockchain?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CA9C459-6219-2AA8-472E-300566DA2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592588"/>
              </p:ext>
            </p:extLst>
          </p:nvPr>
        </p:nvGraphicFramePr>
        <p:xfrm>
          <a:off x="6360030" y="780444"/>
          <a:ext cx="4993769" cy="5396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7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E62F-9357-621E-015F-363572E20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What is a Block?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EA48AE-5ABD-6008-2D74-CED23CE25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7237952"/>
              </p:ext>
            </p:extLst>
          </p:nvPr>
        </p:nvGraphicFramePr>
        <p:xfrm>
          <a:off x="609600" y="1712275"/>
          <a:ext cx="10515600" cy="4236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1295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7B6363-B86F-40A3-8902-DFA61F46B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BFED4E-98C0-CC4E-8540-D3D457821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44"/>
            <a:ext cx="4030834" cy="5391756"/>
          </a:xfrm>
        </p:spPr>
        <p:txBody>
          <a:bodyPr anchor="t">
            <a:normAutofit/>
          </a:bodyPr>
          <a:lstStyle/>
          <a:p>
            <a:r>
              <a:rPr lang="en-US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How Do</a:t>
            </a:r>
            <a:br>
              <a:rPr lang="en-US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</a:br>
            <a:r>
              <a:rPr lang="en-US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Block Form</a:t>
            </a:r>
            <a:br>
              <a:rPr lang="en-US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</a:br>
            <a:r>
              <a:rPr lang="en-US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(Simple code Snippet)</a:t>
            </a:r>
            <a:endParaRPr lang="en-US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pic>
        <p:nvPicPr>
          <p:cNvPr id="3" name="Content Placeholder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D20DE5F-D97E-8586-E716-DCC1C50C3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58669" y="341616"/>
            <a:ext cx="5053624" cy="582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063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1A6F-901F-8114-57DD-03426BFAA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719" y="28045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</a:rPr>
              <a:t>Finding the Nonce (Mining)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E1217443-CCEE-9DA6-C25E-BE4932399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08" y="1479913"/>
            <a:ext cx="11014192" cy="536497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1500" b="1" dirty="0">
                <a:ea typeface="+mn-lt"/>
                <a:cs typeface="+mn-lt"/>
              </a:rPr>
              <a:t>Mining: Finding a nonce that makes the block’s hash start with a given number of zeros (difficulty).</a:t>
            </a:r>
            <a:endParaRPr lang="en-US" sz="1500" b="1"/>
          </a:p>
          <a:p>
            <a:pPr>
              <a:buNone/>
            </a:pPr>
            <a:r>
              <a:rPr lang="en-US" sz="1400" dirty="0">
                <a:ea typeface="+mn-lt"/>
                <a:cs typeface="+mn-lt"/>
              </a:rPr>
              <a:t>Code:   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705CD12-C514-7870-2702-6336337FB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2476500"/>
            <a:ext cx="8763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4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16FE-1E14-564A-10D6-F709658D2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Creating a Block</a:t>
            </a:r>
            <a:endParaRPr lang="en-US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C4F9F-1F8E-74C5-3708-E67EBF25C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Code:</a:t>
            </a:r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1CDD1F4-FCE2-F33E-F0E4-AA98A831A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21" y="2275114"/>
            <a:ext cx="5738015" cy="4572000"/>
          </a:xfrm>
          <a:prstGeom prst="rect">
            <a:avLst/>
          </a:prstGeom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505C0E2-BA4C-46B0-9716-5E1B489FE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1767" y="361043"/>
            <a:ext cx="5380603" cy="4898571"/>
          </a:xfrm>
          <a:prstGeom prst="rect">
            <a:avLst/>
          </a:prstGeom>
        </p:spPr>
      </p:pic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F79C9D1-72F7-CBBA-2298-B9D4628679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0677" y="5257799"/>
            <a:ext cx="5377543" cy="160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98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FC8DC-9CEF-C5F6-8C78-DAD37AFE7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Connecting Blocks in a Chain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5A4A378-B54F-B7AA-FA8F-CAF1EA1AA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500" b="1" dirty="0">
                <a:ea typeface="+mn-lt"/>
                <a:cs typeface="+mn-lt"/>
              </a:rPr>
              <a:t>Concept: Each block holds the hash of the previous.</a:t>
            </a:r>
            <a:endParaRPr lang="en-US" sz="1500" b="1"/>
          </a:p>
          <a:p>
            <a:r>
              <a:rPr lang="en-US" sz="1500" b="1" dirty="0">
                <a:ea typeface="+mn-lt"/>
                <a:cs typeface="+mn-lt"/>
              </a:rPr>
              <a:t>Tamper Evidence: Changing one block requires changing all subsequent blocks.</a:t>
            </a:r>
            <a:endParaRPr lang="en-US" sz="1500" b="1" dirty="0"/>
          </a:p>
          <a:p>
            <a:pPr marL="0" indent="0">
              <a:buNone/>
            </a:pPr>
            <a:r>
              <a:rPr lang="en-US" sz="1500" dirty="0">
                <a:ea typeface="+mn-lt"/>
                <a:cs typeface="+mn-lt"/>
              </a:rPr>
              <a:t>Code: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FEF310C-F719-1CE7-7F68-480B1153F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227" y="2625499"/>
            <a:ext cx="6745061" cy="408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078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7A50DA-1DFD-3651-35E3-5C9A858B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US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Live Demo </a:t>
            </a:r>
            <a:endParaRPr lang="en-US" dirty="0">
              <a:gradFill>
                <a:gsLst>
                  <a:gs pos="0">
                    <a:srgbClr val="00BAC8"/>
                  </a:gs>
                  <a:gs pos="100000">
                    <a:srgbClr val="203040"/>
                  </a:gs>
                </a:gsLst>
                <a:lin ang="0" scaled="1"/>
              </a:gra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136197-0BF7-31B3-1043-9E9BBE77A0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5307911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345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Graphic spid="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61EB98-E0C4-4B95-984A-E7D9DFAD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3B169-4B5C-9A3B-B2DD-7676E1B2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1" cy="1795655"/>
          </a:xfrm>
        </p:spPr>
        <p:txBody>
          <a:bodyPr>
            <a:normAutofit/>
          </a:bodyPr>
          <a:lstStyle/>
          <a:p>
            <a:r>
              <a:rPr lang="en-US" dirty="0">
                <a:gradFill>
                  <a:gsLst>
                    <a:gs pos="0">
                      <a:srgbClr val="00BAC8"/>
                    </a:gs>
                    <a:gs pos="100000">
                      <a:srgbClr val="203040"/>
                    </a:gs>
                  </a:gsLst>
                  <a:lin ang="0" scaled="1"/>
                </a:gradFill>
                <a:latin typeface="Aharoni"/>
                <a:cs typeface="Angsana New"/>
              </a:rPr>
              <a:t> 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7A0CE9-F9D6-6774-0C5E-A20F78085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2127217"/>
              </p:ext>
            </p:extLst>
          </p:nvPr>
        </p:nvGraphicFramePr>
        <p:xfrm>
          <a:off x="838200" y="2399571"/>
          <a:ext cx="10515600" cy="3777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70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FadeVTI">
  <a:themeElements>
    <a:clrScheme name="gradient">
      <a:dk1>
        <a:sysClr val="windowText" lastClr="000000"/>
      </a:dk1>
      <a:lt1>
        <a:sysClr val="window" lastClr="FFFFFF"/>
      </a:lt1>
      <a:dk2>
        <a:srgbClr val="203040"/>
      </a:dk2>
      <a:lt2>
        <a:srgbClr val="ECF0F0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DA2A69"/>
      </a:accent6>
      <a:hlink>
        <a:srgbClr val="3E8FF1"/>
      </a:hlink>
      <a:folHlink>
        <a:srgbClr val="939393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FadeVTI</vt:lpstr>
      <vt:lpstr>Blockchain</vt:lpstr>
      <vt:lpstr>What is Blockchain?</vt:lpstr>
      <vt:lpstr>What is a Block?</vt:lpstr>
      <vt:lpstr>How Do Block Form (Simple code Snippet)</vt:lpstr>
      <vt:lpstr>Finding the Nonce (Mining)</vt:lpstr>
      <vt:lpstr>Creating a Block</vt:lpstr>
      <vt:lpstr>Connecting Blocks in a Chain</vt:lpstr>
      <vt:lpstr>Live Demo </vt:lpstr>
      <vt:lpstr> Key Takeaways</vt:lpstr>
      <vt:lpstr>Real-World Examples of Smart Contracts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291</cp:revision>
  <dcterms:created xsi:type="dcterms:W3CDTF">2025-08-07T16:29:40Z</dcterms:created>
  <dcterms:modified xsi:type="dcterms:W3CDTF">2025-08-14T08:05:40Z</dcterms:modified>
</cp:coreProperties>
</file>