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3C87-9342-4875-8000-1811CFB9D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3317-D128-4935-BEF8-7F0251F7C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1BE48-6F48-4290-9B54-DC0FA7D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F233-B0F7-4675-B126-17223581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37A7-BB14-4A01-AE78-AD6802DC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8289-CB1B-41A8-B59F-B15E61E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AE714-8B9E-4FEC-B1FA-28CB1E97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2FCF-535D-4073-8FFB-CB8D622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B802-C8F3-4B19-94D7-E07CB075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242F-71EB-4056-91B7-6B1CD558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02573-B1AF-4739-95DA-4E0B03EA0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8D4B-3DF9-4968-A32B-AC12D249E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DEB0-7897-4412-AFE3-A2563A1B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692C-1E96-43DE-A23A-FD1FD104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C077-29EA-4E45-B8A6-145160BE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E23F-E633-4A6A-A5BE-83962E23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0429-A219-410A-B9E7-7EBF637D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BD57-2978-4655-89E3-B79E9BC2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A557-44F8-4670-A3C2-B69CD785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CDB1-78BD-40E8-B147-27F56643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3829-1518-4A16-9162-01566341C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782E-602C-4EB3-9D28-53DA909F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1EC6-1D34-4245-8EEA-EF2F3CE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F87A-53D9-4D99-ACEA-331AAF3D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657B3-3334-4559-8C2F-366E3BD5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360E-2C9C-459D-BDA4-B999ACC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8067-9E51-4931-A799-E562C1121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0D84E-5856-48A1-A5A5-23FDD4AF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13EE0-D868-4451-8503-15CF09AD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75B31-31EC-4331-98AD-6B78131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5333-0574-4898-9AA5-B36E092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6CEA-9B1F-4C79-AF0A-3BCE375D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77B47-4F77-474C-AC6C-E620F045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ABFA8-1B3C-4869-B979-5E3CF2EA1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1738-853E-4117-82CE-30C06F5DD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81BE1-31E8-4C3B-8A40-D8DD91896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B7535-31BF-43C0-AA0F-F8119E2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7E5F2-B22C-44EF-9FCA-ED8F2DB6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A2C50-6D29-485D-878E-86DAB3E2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E91C-AC9A-41AC-A605-2BE8B571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FCD82-5D1D-485E-A366-9975A0AA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14941-71E8-4F3D-9352-A8DE90E8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BA5E1-F5DB-480A-84B8-14D38CE0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CC2D5-AA9A-401C-A036-61DB0230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EE552-91C8-4BFC-8DF7-5894698A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A9F1D-1660-45E0-9965-5079C342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E74B-D7A0-43F1-83F6-4002E2C9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8EF0-7A28-42B9-B448-0CAEDCFB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62D14-B5AC-4FFC-8C38-F3AB7E0C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C1F8D-BCAA-46E8-843C-3A37607D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E952F-0A97-48DD-ACDD-C847DA9D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AE151-2DF1-4139-AAA7-48EAF9B7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5282-4356-4AA3-9742-F646BAC1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E9C20-9486-46DF-885A-94551B80A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A4DA4-1A5D-4CA4-88BB-C5F10D2F3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B162-1353-42C5-B9F4-4A68A1D6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F8D4-9DE3-4EF1-8137-D2DBDE0A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CBFB6-995C-4B3C-9408-ACC9AB6B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4033C-3FC1-4F48-B5EF-2E64C9A0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1520-5A25-4519-918D-A5130ECC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28783-84C7-40DF-9D4C-20A8391A9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D8D3-DBAC-45A8-9009-14C35A10E3E4}" type="datetimeFigureOut">
              <a:rPr lang="en-US" smtClean="0"/>
              <a:t>24-Apr-22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CD9A-AD24-4D3E-B5F3-80495EA6C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9C9C-D6E8-441D-A68C-174BA26E3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82B1-94E8-450D-961E-374AB4E4B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A57-28E5-477E-88A9-78787F75D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665AC-A911-4B9D-A92D-14D9D99CC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164782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870D-9DEE-4B9C-9DCB-65028FB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REFramework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A68E-9E12-45EE-BE5C-F1498FCB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REFramework</a:t>
            </a:r>
            <a:r>
              <a:rPr lang="en-US" dirty="0"/>
              <a:t> is standard template provided from UIPATH. The framework will help developers faster develop software and easy to understand structure of workflow when changes developer.</a:t>
            </a:r>
          </a:p>
        </p:txBody>
      </p:sp>
    </p:spTree>
    <p:extLst>
      <p:ext uri="{BB962C8B-B14F-4D97-AF65-F5344CB8AC3E}">
        <p14:creationId xmlns:p14="http://schemas.microsoft.com/office/powerpoint/2010/main" val="50207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870D-9DEE-4B9C-9DCB-65028FB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A68E-9E12-45EE-BE5C-F1498FCB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Initialization is the first stage of </a:t>
            </a:r>
            <a:r>
              <a:rPr lang="en-US" dirty="0" err="1"/>
              <a:t>REFramework</a:t>
            </a:r>
            <a:r>
              <a:rPr lang="en-US" dirty="0"/>
              <a:t>. This stage will read a configurations from config file and do a initial process that developer provided such as</a:t>
            </a:r>
          </a:p>
          <a:p>
            <a:pPr marL="0" indent="0">
              <a:buNone/>
            </a:pPr>
            <a:r>
              <a:rPr lang="en-US" dirty="0"/>
              <a:t>	- kill applications</a:t>
            </a:r>
          </a:p>
          <a:p>
            <a:pPr marL="0" indent="0">
              <a:buNone/>
            </a:pPr>
            <a:r>
              <a:rPr lang="en-US" dirty="0"/>
              <a:t>	- open applications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 :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SystemException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stage : End Process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Not </a:t>
            </a:r>
            <a:r>
              <a:rPr lang="en-US" dirty="0" err="1">
                <a:sym typeface="Wingdings" panose="05000000000000000000" pitchFamily="2" charset="2"/>
              </a:rPr>
              <a:t>SystemException</a:t>
            </a:r>
            <a:r>
              <a:rPr lang="en-US" dirty="0">
                <a:sym typeface="Wingdings" panose="05000000000000000000" pitchFamily="2" charset="2"/>
              </a:rPr>
              <a:t>  Go to stage : Get transaction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870D-9DEE-4B9C-9DCB-65028FB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: Get transaction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A68E-9E12-45EE-BE5C-F1498FCB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Get transaction data is the second stage when the initialization is successful. This stage will pull data from queue from Orchestrator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 :</a:t>
            </a:r>
          </a:p>
          <a:p>
            <a:pPr marL="0" indent="0">
              <a:buNone/>
            </a:pPr>
            <a:r>
              <a:rPr lang="en-US" dirty="0"/>
              <a:t>If No data </a:t>
            </a:r>
            <a:r>
              <a:rPr lang="en-US" dirty="0">
                <a:sym typeface="Wingdings" panose="05000000000000000000" pitchFamily="2" charset="2"/>
              </a:rPr>
              <a:t> Go to stage : End Process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There’s a data  Go to stage : Process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2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870D-9DEE-4B9C-9DCB-65028FB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: Process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A68E-9E12-45EE-BE5C-F1498FCB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Process transaction is the third stage that will use data from previous stage and do something as business workflow.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 :</a:t>
            </a:r>
          </a:p>
          <a:p>
            <a:pPr marL="0" indent="0">
              <a:buNone/>
            </a:pPr>
            <a:r>
              <a:rPr lang="en-US" dirty="0"/>
              <a:t>If Success </a:t>
            </a:r>
            <a:r>
              <a:rPr lang="en-US" dirty="0">
                <a:sym typeface="Wingdings" panose="05000000000000000000" pitchFamily="2" charset="2"/>
              </a:rPr>
              <a:t> Back to stage : Get transaction data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Business Exception Back to stage : Get transaction data</a:t>
            </a:r>
          </a:p>
          <a:p>
            <a:pPr marL="0" indent="0">
              <a:buNone/>
            </a:pPr>
            <a:r>
              <a:rPr lang="en-US" dirty="0"/>
              <a:t>If System Exception </a:t>
            </a:r>
            <a:r>
              <a:rPr lang="en-US" dirty="0">
                <a:sym typeface="Wingdings" panose="05000000000000000000" pitchFamily="2" charset="2"/>
              </a:rPr>
              <a:t> Back to stage :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5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870D-9DEE-4B9C-9DCB-65028FB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: End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A68E-9E12-45EE-BE5C-F1498FCB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End Process is the last stage after passed all stage. This stage will kill or close all application 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 : NO</a:t>
            </a:r>
          </a:p>
        </p:txBody>
      </p:sp>
    </p:spTree>
    <p:extLst>
      <p:ext uri="{BB962C8B-B14F-4D97-AF65-F5344CB8AC3E}">
        <p14:creationId xmlns:p14="http://schemas.microsoft.com/office/powerpoint/2010/main" val="34385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REFramework</vt:lpstr>
      <vt:lpstr>What is REFramework ?</vt:lpstr>
      <vt:lpstr>Stage : Initialization</vt:lpstr>
      <vt:lpstr>Stage : Get transaction data</vt:lpstr>
      <vt:lpstr>Stage : Process transaction</vt:lpstr>
      <vt:lpstr>Stage : End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REFramework</dc:title>
  <dc:creator>Nitiwat Chunprapanusorn</dc:creator>
  <cp:lastModifiedBy>Nitiwat Chunprapanusorn</cp:lastModifiedBy>
  <cp:revision>2</cp:revision>
  <dcterms:created xsi:type="dcterms:W3CDTF">2022-04-24T02:13:58Z</dcterms:created>
  <dcterms:modified xsi:type="dcterms:W3CDTF">2022-04-24T03:15:24Z</dcterms:modified>
</cp:coreProperties>
</file>