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</p:sldIdLst>
  <p:sldSz cx="9144000" cy="5143500" type="screen16x9"/>
  <p:notesSz cx="6858000" cy="9144000"/>
  <p:embeddedFontLst>
    <p:embeddedFont>
      <p:font typeface="Rubik" charset="-79"/>
      <p:regular r:id="rId16"/>
      <p:bold r:id="rId17"/>
      <p:italic r:id="rId18"/>
      <p:boldItalic r:id="rId19"/>
    </p:embeddedFont>
    <p:embeddedFont>
      <p:font typeface="Raleway" charset="0"/>
      <p:regular r:id="rId20"/>
      <p:bold r:id="rId21"/>
      <p:italic r:id="rId22"/>
      <p:boldItalic r:id="rId23"/>
    </p:embeddedFont>
    <p:embeddedFont>
      <p:font typeface="PT Sans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F4676F2-AEAD-40F0-8595-ADF830933719}">
  <a:tblStyle styleId="{FF4676F2-AEAD-40F0-8595-ADF8309337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D8C5DB-793C-4625-A53C-0CEEB0F4F5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4917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840525" y="817600"/>
            <a:ext cx="45903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61200" y="3555250"/>
            <a:ext cx="4469700" cy="417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02275"/>
            <a:ext cx="5728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13225" y="3026625"/>
            <a:ext cx="5728800" cy="414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52283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8380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252283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28380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252283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28380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0000" y="17600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3419275" y="17600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6118550" y="17600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720000" y="33459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3419275" y="33459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6118550" y="33459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629630" y="4678156"/>
            <a:ext cx="757316" cy="755674"/>
          </a:xfrm>
          <a:custGeom>
            <a:avLst/>
            <a:gdLst/>
            <a:ahLst/>
            <a:cxnLst/>
            <a:rect l="l" t="t" r="r" b="b"/>
            <a:pathLst>
              <a:path w="13831" h="13801" extrusionOk="0">
                <a:moveTo>
                  <a:pt x="7023" y="3922"/>
                </a:moveTo>
                <a:cubicBezTo>
                  <a:pt x="7173" y="3922"/>
                  <a:pt x="7325" y="3932"/>
                  <a:pt x="7477" y="3952"/>
                </a:cubicBezTo>
                <a:cubicBezTo>
                  <a:pt x="7569" y="3952"/>
                  <a:pt x="7660" y="3982"/>
                  <a:pt x="7751" y="4043"/>
                </a:cubicBezTo>
                <a:cubicBezTo>
                  <a:pt x="7964" y="4104"/>
                  <a:pt x="8176" y="4195"/>
                  <a:pt x="8389" y="4286"/>
                </a:cubicBezTo>
                <a:cubicBezTo>
                  <a:pt x="8876" y="4560"/>
                  <a:pt x="9271" y="4985"/>
                  <a:pt x="9514" y="5441"/>
                </a:cubicBezTo>
                <a:cubicBezTo>
                  <a:pt x="9635" y="5624"/>
                  <a:pt x="9727" y="5867"/>
                  <a:pt x="9787" y="6080"/>
                </a:cubicBezTo>
                <a:cubicBezTo>
                  <a:pt x="9909" y="6505"/>
                  <a:pt x="9939" y="6961"/>
                  <a:pt x="9879" y="7417"/>
                </a:cubicBezTo>
                <a:cubicBezTo>
                  <a:pt x="9879" y="7508"/>
                  <a:pt x="9818" y="7599"/>
                  <a:pt x="9787" y="7691"/>
                </a:cubicBezTo>
                <a:cubicBezTo>
                  <a:pt x="9727" y="7903"/>
                  <a:pt x="9635" y="8116"/>
                  <a:pt x="9514" y="8329"/>
                </a:cubicBezTo>
                <a:cubicBezTo>
                  <a:pt x="9271" y="8815"/>
                  <a:pt x="8845" y="9210"/>
                  <a:pt x="8389" y="9484"/>
                </a:cubicBezTo>
                <a:cubicBezTo>
                  <a:pt x="8207" y="9575"/>
                  <a:pt x="7964" y="9666"/>
                  <a:pt x="7751" y="9727"/>
                </a:cubicBezTo>
                <a:cubicBezTo>
                  <a:pt x="7467" y="9808"/>
                  <a:pt x="7170" y="9849"/>
                  <a:pt x="6868" y="9849"/>
                </a:cubicBezTo>
                <a:cubicBezTo>
                  <a:pt x="6717" y="9849"/>
                  <a:pt x="6566" y="9839"/>
                  <a:pt x="6414" y="9818"/>
                </a:cubicBezTo>
                <a:cubicBezTo>
                  <a:pt x="6353" y="9818"/>
                  <a:pt x="6231" y="9788"/>
                  <a:pt x="6140" y="9727"/>
                </a:cubicBezTo>
                <a:cubicBezTo>
                  <a:pt x="5927" y="9666"/>
                  <a:pt x="5745" y="9575"/>
                  <a:pt x="5502" y="9484"/>
                </a:cubicBezTo>
                <a:cubicBezTo>
                  <a:pt x="5015" y="9210"/>
                  <a:pt x="4620" y="8815"/>
                  <a:pt x="4377" y="8329"/>
                </a:cubicBezTo>
                <a:cubicBezTo>
                  <a:pt x="4255" y="8147"/>
                  <a:pt x="4164" y="7903"/>
                  <a:pt x="4103" y="7691"/>
                </a:cubicBezTo>
                <a:cubicBezTo>
                  <a:pt x="3982" y="7265"/>
                  <a:pt x="3951" y="6809"/>
                  <a:pt x="4012" y="6353"/>
                </a:cubicBezTo>
                <a:cubicBezTo>
                  <a:pt x="4012" y="6262"/>
                  <a:pt x="4073" y="6171"/>
                  <a:pt x="4103" y="6080"/>
                </a:cubicBezTo>
                <a:cubicBezTo>
                  <a:pt x="4164" y="5867"/>
                  <a:pt x="4255" y="5654"/>
                  <a:pt x="4377" y="5441"/>
                </a:cubicBezTo>
                <a:cubicBezTo>
                  <a:pt x="4620" y="4955"/>
                  <a:pt x="5046" y="4560"/>
                  <a:pt x="5502" y="4286"/>
                </a:cubicBezTo>
                <a:cubicBezTo>
                  <a:pt x="5684" y="4195"/>
                  <a:pt x="5927" y="4104"/>
                  <a:pt x="6140" y="4043"/>
                </a:cubicBezTo>
                <a:cubicBezTo>
                  <a:pt x="6424" y="3962"/>
                  <a:pt x="6721" y="3922"/>
                  <a:pt x="7023" y="3922"/>
                </a:cubicBezTo>
                <a:close/>
                <a:moveTo>
                  <a:pt x="6079" y="1"/>
                </a:moveTo>
                <a:lnTo>
                  <a:pt x="6079" y="1885"/>
                </a:lnTo>
                <a:cubicBezTo>
                  <a:pt x="5258" y="1976"/>
                  <a:pt x="4499" y="2341"/>
                  <a:pt x="3860" y="2797"/>
                </a:cubicBezTo>
                <a:lnTo>
                  <a:pt x="2523" y="1460"/>
                </a:lnTo>
                <a:lnTo>
                  <a:pt x="1398" y="2584"/>
                </a:lnTo>
                <a:lnTo>
                  <a:pt x="2736" y="3922"/>
                </a:lnTo>
                <a:cubicBezTo>
                  <a:pt x="2310" y="4530"/>
                  <a:pt x="1976" y="5229"/>
                  <a:pt x="1854" y="6019"/>
                </a:cubicBezTo>
                <a:lnTo>
                  <a:pt x="1854" y="6140"/>
                </a:lnTo>
                <a:lnTo>
                  <a:pt x="0" y="6140"/>
                </a:lnTo>
                <a:lnTo>
                  <a:pt x="0" y="7751"/>
                </a:lnTo>
                <a:lnTo>
                  <a:pt x="1854" y="7751"/>
                </a:lnTo>
                <a:cubicBezTo>
                  <a:pt x="1976" y="8572"/>
                  <a:pt x="2310" y="9332"/>
                  <a:pt x="2766" y="9940"/>
                </a:cubicBezTo>
                <a:lnTo>
                  <a:pt x="1429" y="11247"/>
                </a:lnTo>
                <a:lnTo>
                  <a:pt x="2584" y="12402"/>
                </a:lnTo>
                <a:lnTo>
                  <a:pt x="3891" y="11065"/>
                </a:lnTo>
                <a:cubicBezTo>
                  <a:pt x="4499" y="11490"/>
                  <a:pt x="5198" y="11824"/>
                  <a:pt x="5988" y="11946"/>
                </a:cubicBezTo>
                <a:lnTo>
                  <a:pt x="6110" y="11946"/>
                </a:lnTo>
                <a:lnTo>
                  <a:pt x="6110" y="13800"/>
                </a:lnTo>
                <a:lnTo>
                  <a:pt x="7751" y="13800"/>
                </a:lnTo>
                <a:lnTo>
                  <a:pt x="7751" y="11946"/>
                </a:lnTo>
                <a:cubicBezTo>
                  <a:pt x="8541" y="11824"/>
                  <a:pt x="9301" y="11490"/>
                  <a:pt x="9909" y="11034"/>
                </a:cubicBezTo>
                <a:lnTo>
                  <a:pt x="11246" y="12372"/>
                </a:lnTo>
                <a:lnTo>
                  <a:pt x="12371" y="11217"/>
                </a:lnTo>
                <a:lnTo>
                  <a:pt x="11034" y="9879"/>
                </a:lnTo>
                <a:cubicBezTo>
                  <a:pt x="11490" y="9271"/>
                  <a:pt x="11794" y="8603"/>
                  <a:pt x="11915" y="7812"/>
                </a:cubicBezTo>
                <a:cubicBezTo>
                  <a:pt x="11976" y="7751"/>
                  <a:pt x="11976" y="7751"/>
                  <a:pt x="11976" y="7721"/>
                </a:cubicBezTo>
                <a:lnTo>
                  <a:pt x="13830" y="7721"/>
                </a:lnTo>
                <a:lnTo>
                  <a:pt x="13830" y="6080"/>
                </a:lnTo>
                <a:lnTo>
                  <a:pt x="11976" y="6080"/>
                </a:lnTo>
                <a:cubicBezTo>
                  <a:pt x="11854" y="5289"/>
                  <a:pt x="11520" y="4530"/>
                  <a:pt x="11034" y="3891"/>
                </a:cubicBezTo>
                <a:lnTo>
                  <a:pt x="12371" y="2554"/>
                </a:lnTo>
                <a:lnTo>
                  <a:pt x="11246" y="1429"/>
                </a:lnTo>
                <a:lnTo>
                  <a:pt x="9909" y="2736"/>
                </a:lnTo>
                <a:cubicBezTo>
                  <a:pt x="9301" y="2341"/>
                  <a:pt x="8602" y="1976"/>
                  <a:pt x="7812" y="1885"/>
                </a:cubicBezTo>
                <a:lnTo>
                  <a:pt x="7690" y="1885"/>
                </a:lnTo>
                <a:lnTo>
                  <a:pt x="76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937625" y="24274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2"/>
          </p:nvPr>
        </p:nvSpPr>
        <p:spPr>
          <a:xfrm>
            <a:off x="3484347" y="24274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3"/>
          </p:nvPr>
        </p:nvSpPr>
        <p:spPr>
          <a:xfrm>
            <a:off x="6031075" y="24274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4"/>
          </p:nvPr>
        </p:nvSpPr>
        <p:spPr>
          <a:xfrm>
            <a:off x="937625" y="1761701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5"/>
          </p:nvPr>
        </p:nvSpPr>
        <p:spPr>
          <a:xfrm>
            <a:off x="3484350" y="1761701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6"/>
          </p:nvPr>
        </p:nvSpPr>
        <p:spPr>
          <a:xfrm>
            <a:off x="6031075" y="1761701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5"/>
          <p:cNvGrpSpPr/>
          <p:nvPr/>
        </p:nvGrpSpPr>
        <p:grpSpPr>
          <a:xfrm>
            <a:off x="46511" y="2772551"/>
            <a:ext cx="9307176" cy="1831460"/>
            <a:chOff x="46511" y="2772551"/>
            <a:chExt cx="9307176" cy="1831460"/>
          </a:xfrm>
        </p:grpSpPr>
        <p:grpSp>
          <p:nvGrpSpPr>
            <p:cNvPr id="78" name="Google Shape;78;p15"/>
            <p:cNvGrpSpPr/>
            <p:nvPr/>
          </p:nvGrpSpPr>
          <p:grpSpPr>
            <a:xfrm>
              <a:off x="8476536" y="2772551"/>
              <a:ext cx="877150" cy="877150"/>
              <a:chOff x="2992975" y="656375"/>
              <a:chExt cx="662100" cy="662100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2992975" y="656375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3141963" y="806329"/>
                <a:ext cx="364121" cy="362188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11430" extrusionOk="0">
                    <a:moveTo>
                      <a:pt x="6840" y="1"/>
                    </a:moveTo>
                    <a:cubicBezTo>
                      <a:pt x="6110" y="1"/>
                      <a:pt x="5411" y="92"/>
                      <a:pt x="4803" y="335"/>
                    </a:cubicBezTo>
                    <a:cubicBezTo>
                      <a:pt x="4195" y="548"/>
                      <a:pt x="3679" y="852"/>
                      <a:pt x="3223" y="1247"/>
                    </a:cubicBezTo>
                    <a:cubicBezTo>
                      <a:pt x="2736" y="1612"/>
                      <a:pt x="2341" y="2068"/>
                      <a:pt x="2037" y="2585"/>
                    </a:cubicBezTo>
                    <a:cubicBezTo>
                      <a:pt x="1733" y="3101"/>
                      <a:pt x="1520" y="3588"/>
                      <a:pt x="1368" y="4165"/>
                    </a:cubicBezTo>
                    <a:lnTo>
                      <a:pt x="1368" y="4135"/>
                    </a:lnTo>
                    <a:lnTo>
                      <a:pt x="609" y="4135"/>
                    </a:lnTo>
                    <a:lnTo>
                      <a:pt x="61" y="5503"/>
                    </a:lnTo>
                    <a:lnTo>
                      <a:pt x="1156" y="5503"/>
                    </a:lnTo>
                    <a:lnTo>
                      <a:pt x="1156" y="5563"/>
                    </a:lnTo>
                    <a:lnTo>
                      <a:pt x="1156" y="5898"/>
                    </a:lnTo>
                    <a:cubicBezTo>
                      <a:pt x="1216" y="6019"/>
                      <a:pt x="1216" y="6141"/>
                      <a:pt x="1216" y="6262"/>
                    </a:cubicBezTo>
                    <a:lnTo>
                      <a:pt x="517" y="6262"/>
                    </a:lnTo>
                    <a:lnTo>
                      <a:pt x="1" y="7630"/>
                    </a:lnTo>
                    <a:lnTo>
                      <a:pt x="1581" y="7630"/>
                    </a:lnTo>
                    <a:cubicBezTo>
                      <a:pt x="1764" y="8147"/>
                      <a:pt x="2037" y="8633"/>
                      <a:pt x="2372" y="9089"/>
                    </a:cubicBezTo>
                    <a:cubicBezTo>
                      <a:pt x="2736" y="9545"/>
                      <a:pt x="3101" y="9971"/>
                      <a:pt x="3557" y="10305"/>
                    </a:cubicBezTo>
                    <a:cubicBezTo>
                      <a:pt x="4013" y="10670"/>
                      <a:pt x="4499" y="10913"/>
                      <a:pt x="5046" y="11126"/>
                    </a:cubicBezTo>
                    <a:cubicBezTo>
                      <a:pt x="5563" y="11308"/>
                      <a:pt x="6171" y="11430"/>
                      <a:pt x="6779" y="11430"/>
                    </a:cubicBezTo>
                    <a:cubicBezTo>
                      <a:pt x="7296" y="11430"/>
                      <a:pt x="7752" y="11338"/>
                      <a:pt x="8238" y="11217"/>
                    </a:cubicBezTo>
                    <a:cubicBezTo>
                      <a:pt x="8694" y="11126"/>
                      <a:pt x="9180" y="10974"/>
                      <a:pt x="9606" y="10731"/>
                    </a:cubicBezTo>
                    <a:cubicBezTo>
                      <a:pt x="10031" y="10518"/>
                      <a:pt x="10396" y="10244"/>
                      <a:pt x="10730" y="9910"/>
                    </a:cubicBezTo>
                    <a:cubicBezTo>
                      <a:pt x="11095" y="9606"/>
                      <a:pt x="11338" y="9211"/>
                      <a:pt x="11490" y="8785"/>
                    </a:cubicBezTo>
                    <a:lnTo>
                      <a:pt x="9363" y="7539"/>
                    </a:lnTo>
                    <a:cubicBezTo>
                      <a:pt x="9271" y="7813"/>
                      <a:pt x="9119" y="8086"/>
                      <a:pt x="8907" y="8269"/>
                    </a:cubicBezTo>
                    <a:cubicBezTo>
                      <a:pt x="8724" y="8481"/>
                      <a:pt x="8511" y="8633"/>
                      <a:pt x="8268" y="8755"/>
                    </a:cubicBezTo>
                    <a:cubicBezTo>
                      <a:pt x="8056" y="8876"/>
                      <a:pt x="7812" y="8937"/>
                      <a:pt x="7539" y="9028"/>
                    </a:cubicBezTo>
                    <a:cubicBezTo>
                      <a:pt x="7326" y="9059"/>
                      <a:pt x="7052" y="9089"/>
                      <a:pt x="6840" y="9089"/>
                    </a:cubicBezTo>
                    <a:cubicBezTo>
                      <a:pt x="6293" y="9089"/>
                      <a:pt x="5806" y="8998"/>
                      <a:pt x="5381" y="8724"/>
                    </a:cubicBezTo>
                    <a:cubicBezTo>
                      <a:pt x="4955" y="8451"/>
                      <a:pt x="4621" y="8117"/>
                      <a:pt x="4347" y="7661"/>
                    </a:cubicBezTo>
                    <a:lnTo>
                      <a:pt x="6627" y="7661"/>
                    </a:lnTo>
                    <a:lnTo>
                      <a:pt x="7174" y="6293"/>
                    </a:lnTo>
                    <a:lnTo>
                      <a:pt x="3861" y="6293"/>
                    </a:lnTo>
                    <a:cubicBezTo>
                      <a:pt x="3831" y="6171"/>
                      <a:pt x="3831" y="6110"/>
                      <a:pt x="3831" y="5989"/>
                    </a:cubicBezTo>
                    <a:lnTo>
                      <a:pt x="3831" y="5685"/>
                    </a:lnTo>
                    <a:lnTo>
                      <a:pt x="3831" y="5503"/>
                    </a:lnTo>
                    <a:lnTo>
                      <a:pt x="7083" y="5503"/>
                    </a:lnTo>
                    <a:lnTo>
                      <a:pt x="7630" y="4135"/>
                    </a:lnTo>
                    <a:lnTo>
                      <a:pt x="4104" y="4135"/>
                    </a:lnTo>
                    <a:cubicBezTo>
                      <a:pt x="4317" y="3588"/>
                      <a:pt x="4651" y="3132"/>
                      <a:pt x="5077" y="2797"/>
                    </a:cubicBezTo>
                    <a:cubicBezTo>
                      <a:pt x="5502" y="2463"/>
                      <a:pt x="6080" y="2281"/>
                      <a:pt x="6749" y="2281"/>
                    </a:cubicBezTo>
                    <a:cubicBezTo>
                      <a:pt x="6992" y="2281"/>
                      <a:pt x="7235" y="2311"/>
                      <a:pt x="7478" y="2341"/>
                    </a:cubicBezTo>
                    <a:cubicBezTo>
                      <a:pt x="7752" y="2433"/>
                      <a:pt x="7964" y="2493"/>
                      <a:pt x="8208" y="2615"/>
                    </a:cubicBezTo>
                    <a:cubicBezTo>
                      <a:pt x="8420" y="2767"/>
                      <a:pt x="8663" y="2919"/>
                      <a:pt x="8846" y="3101"/>
                    </a:cubicBezTo>
                    <a:cubicBezTo>
                      <a:pt x="9028" y="3344"/>
                      <a:pt x="9211" y="3557"/>
                      <a:pt x="9332" y="3861"/>
                    </a:cubicBezTo>
                    <a:lnTo>
                      <a:pt x="11369" y="2463"/>
                    </a:lnTo>
                    <a:cubicBezTo>
                      <a:pt x="10974" y="1733"/>
                      <a:pt x="10396" y="1126"/>
                      <a:pt x="9606" y="670"/>
                    </a:cubicBezTo>
                    <a:cubicBezTo>
                      <a:pt x="8815" y="214"/>
                      <a:pt x="7904" y="1"/>
                      <a:pt x="6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15"/>
            <p:cNvGrpSpPr/>
            <p:nvPr/>
          </p:nvGrpSpPr>
          <p:grpSpPr>
            <a:xfrm>
              <a:off x="46511" y="3930523"/>
              <a:ext cx="673488" cy="673488"/>
              <a:chOff x="3993675" y="-205462"/>
              <a:chExt cx="662100" cy="662100"/>
            </a:xfrm>
          </p:grpSpPr>
          <p:sp>
            <p:nvSpPr>
              <p:cNvPr id="82" name="Google Shape;82;p15"/>
              <p:cNvSpPr/>
              <p:nvPr/>
            </p:nvSpPr>
            <p:spPr>
              <a:xfrm>
                <a:off x="3993675" y="-205462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209889" y="-64140"/>
                <a:ext cx="229666" cy="379472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12858" extrusionOk="0">
                    <a:moveTo>
                      <a:pt x="3556" y="3283"/>
                    </a:moveTo>
                    <a:lnTo>
                      <a:pt x="3556" y="4985"/>
                    </a:lnTo>
                    <a:cubicBezTo>
                      <a:pt x="3252" y="4924"/>
                      <a:pt x="3009" y="4803"/>
                      <a:pt x="2857" y="4651"/>
                    </a:cubicBezTo>
                    <a:cubicBezTo>
                      <a:pt x="2705" y="4529"/>
                      <a:pt x="2614" y="4347"/>
                      <a:pt x="2614" y="4104"/>
                    </a:cubicBezTo>
                    <a:cubicBezTo>
                      <a:pt x="2614" y="3648"/>
                      <a:pt x="2948" y="3405"/>
                      <a:pt x="3556" y="3283"/>
                    </a:cubicBezTo>
                    <a:close/>
                    <a:moveTo>
                      <a:pt x="4256" y="7538"/>
                    </a:moveTo>
                    <a:cubicBezTo>
                      <a:pt x="4559" y="7660"/>
                      <a:pt x="4833" y="7812"/>
                      <a:pt x="5015" y="7903"/>
                    </a:cubicBezTo>
                    <a:cubicBezTo>
                      <a:pt x="5198" y="8055"/>
                      <a:pt x="5319" y="8268"/>
                      <a:pt x="5319" y="8481"/>
                    </a:cubicBezTo>
                    <a:cubicBezTo>
                      <a:pt x="5319" y="8940"/>
                      <a:pt x="4967" y="9182"/>
                      <a:pt x="4365" y="9182"/>
                    </a:cubicBezTo>
                    <a:cubicBezTo>
                      <a:pt x="4329" y="9182"/>
                      <a:pt x="4293" y="9181"/>
                      <a:pt x="4256" y="9180"/>
                    </a:cubicBezTo>
                    <a:lnTo>
                      <a:pt x="4256" y="7538"/>
                    </a:lnTo>
                    <a:close/>
                    <a:moveTo>
                      <a:pt x="3526" y="0"/>
                    </a:moveTo>
                    <a:lnTo>
                      <a:pt x="3526" y="1399"/>
                    </a:lnTo>
                    <a:cubicBezTo>
                      <a:pt x="3100" y="1459"/>
                      <a:pt x="2705" y="1550"/>
                      <a:pt x="2310" y="1702"/>
                    </a:cubicBezTo>
                    <a:cubicBezTo>
                      <a:pt x="1945" y="1854"/>
                      <a:pt x="1581" y="2067"/>
                      <a:pt x="1338" y="2310"/>
                    </a:cubicBezTo>
                    <a:cubicBezTo>
                      <a:pt x="1034" y="2584"/>
                      <a:pt x="790" y="2888"/>
                      <a:pt x="638" y="3283"/>
                    </a:cubicBezTo>
                    <a:cubicBezTo>
                      <a:pt x="456" y="3617"/>
                      <a:pt x="365" y="4043"/>
                      <a:pt x="365" y="4529"/>
                    </a:cubicBezTo>
                    <a:cubicBezTo>
                      <a:pt x="365" y="4864"/>
                      <a:pt x="426" y="5198"/>
                      <a:pt x="517" y="5472"/>
                    </a:cubicBezTo>
                    <a:cubicBezTo>
                      <a:pt x="638" y="5745"/>
                      <a:pt x="790" y="5958"/>
                      <a:pt x="1034" y="6201"/>
                    </a:cubicBezTo>
                    <a:cubicBezTo>
                      <a:pt x="1246" y="6414"/>
                      <a:pt x="1520" y="6627"/>
                      <a:pt x="1854" y="6779"/>
                    </a:cubicBezTo>
                    <a:cubicBezTo>
                      <a:pt x="2189" y="6931"/>
                      <a:pt x="2584" y="7082"/>
                      <a:pt x="3040" y="7234"/>
                    </a:cubicBezTo>
                    <a:lnTo>
                      <a:pt x="3678" y="7417"/>
                    </a:lnTo>
                    <a:lnTo>
                      <a:pt x="3678" y="9241"/>
                    </a:lnTo>
                    <a:cubicBezTo>
                      <a:pt x="3374" y="9210"/>
                      <a:pt x="3040" y="9119"/>
                      <a:pt x="2736" y="8997"/>
                    </a:cubicBezTo>
                    <a:cubicBezTo>
                      <a:pt x="2432" y="8906"/>
                      <a:pt x="2158" y="8785"/>
                      <a:pt x="1885" y="8663"/>
                    </a:cubicBezTo>
                    <a:cubicBezTo>
                      <a:pt x="1672" y="8541"/>
                      <a:pt x="1429" y="8450"/>
                      <a:pt x="1277" y="8329"/>
                    </a:cubicBezTo>
                    <a:cubicBezTo>
                      <a:pt x="1125" y="8207"/>
                      <a:pt x="1034" y="8146"/>
                      <a:pt x="973" y="8086"/>
                    </a:cubicBezTo>
                    <a:lnTo>
                      <a:pt x="0" y="10061"/>
                    </a:lnTo>
                    <a:cubicBezTo>
                      <a:pt x="486" y="10426"/>
                      <a:pt x="1064" y="10669"/>
                      <a:pt x="1672" y="10882"/>
                    </a:cubicBezTo>
                    <a:cubicBezTo>
                      <a:pt x="2280" y="11064"/>
                      <a:pt x="2888" y="11216"/>
                      <a:pt x="3526" y="11247"/>
                    </a:cubicBezTo>
                    <a:lnTo>
                      <a:pt x="3526" y="12858"/>
                    </a:lnTo>
                    <a:lnTo>
                      <a:pt x="4468" y="12858"/>
                    </a:lnTo>
                    <a:lnTo>
                      <a:pt x="4468" y="11247"/>
                    </a:lnTo>
                    <a:cubicBezTo>
                      <a:pt x="4894" y="11247"/>
                      <a:pt x="5350" y="11186"/>
                      <a:pt x="5745" y="11064"/>
                    </a:cubicBezTo>
                    <a:cubicBezTo>
                      <a:pt x="6140" y="10943"/>
                      <a:pt x="6505" y="10760"/>
                      <a:pt x="6809" y="10517"/>
                    </a:cubicBezTo>
                    <a:cubicBezTo>
                      <a:pt x="7113" y="10304"/>
                      <a:pt x="7325" y="10000"/>
                      <a:pt x="7508" y="9636"/>
                    </a:cubicBezTo>
                    <a:cubicBezTo>
                      <a:pt x="7721" y="9241"/>
                      <a:pt x="7781" y="8815"/>
                      <a:pt x="7781" y="8298"/>
                    </a:cubicBezTo>
                    <a:cubicBezTo>
                      <a:pt x="7781" y="7873"/>
                      <a:pt x="7721" y="7447"/>
                      <a:pt x="7569" y="7143"/>
                    </a:cubicBezTo>
                    <a:cubicBezTo>
                      <a:pt x="7417" y="6809"/>
                      <a:pt x="7204" y="6535"/>
                      <a:pt x="6961" y="6323"/>
                    </a:cubicBezTo>
                    <a:cubicBezTo>
                      <a:pt x="6687" y="6079"/>
                      <a:pt x="6383" y="5897"/>
                      <a:pt x="5988" y="5745"/>
                    </a:cubicBezTo>
                    <a:cubicBezTo>
                      <a:pt x="5623" y="5593"/>
                      <a:pt x="5198" y="5441"/>
                      <a:pt x="4742" y="5320"/>
                    </a:cubicBezTo>
                    <a:lnTo>
                      <a:pt x="4286" y="5198"/>
                    </a:lnTo>
                    <a:lnTo>
                      <a:pt x="4286" y="3344"/>
                    </a:lnTo>
                    <a:cubicBezTo>
                      <a:pt x="4559" y="3405"/>
                      <a:pt x="4772" y="3465"/>
                      <a:pt x="5046" y="3557"/>
                    </a:cubicBezTo>
                    <a:cubicBezTo>
                      <a:pt x="5319" y="3617"/>
                      <a:pt x="5532" y="3709"/>
                      <a:pt x="5745" y="3800"/>
                    </a:cubicBezTo>
                    <a:cubicBezTo>
                      <a:pt x="5927" y="3891"/>
                      <a:pt x="6110" y="4013"/>
                      <a:pt x="6231" y="4073"/>
                    </a:cubicBezTo>
                    <a:cubicBezTo>
                      <a:pt x="6353" y="4165"/>
                      <a:pt x="6414" y="4225"/>
                      <a:pt x="6444" y="4256"/>
                    </a:cubicBezTo>
                    <a:lnTo>
                      <a:pt x="7508" y="2432"/>
                    </a:lnTo>
                    <a:cubicBezTo>
                      <a:pt x="7143" y="2219"/>
                      <a:pt x="6687" y="2037"/>
                      <a:pt x="6140" y="1794"/>
                    </a:cubicBezTo>
                    <a:cubicBezTo>
                      <a:pt x="5623" y="1611"/>
                      <a:pt x="5076" y="1459"/>
                      <a:pt x="4468" y="1399"/>
                    </a:cubicBezTo>
                    <a:lnTo>
                      <a:pt x="4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1466725" y="18252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2"/>
          </p:nvPr>
        </p:nvSpPr>
        <p:spPr>
          <a:xfrm>
            <a:off x="5293276" y="18252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3"/>
          </p:nvPr>
        </p:nvSpPr>
        <p:spPr>
          <a:xfrm>
            <a:off x="1466725" y="35654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4"/>
          </p:nvPr>
        </p:nvSpPr>
        <p:spPr>
          <a:xfrm>
            <a:off x="5293276" y="35654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5"/>
          </p:nvPr>
        </p:nvSpPr>
        <p:spPr>
          <a:xfrm>
            <a:off x="1466725" y="1260100"/>
            <a:ext cx="2811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6"/>
          </p:nvPr>
        </p:nvSpPr>
        <p:spPr>
          <a:xfrm>
            <a:off x="1466725" y="3000325"/>
            <a:ext cx="2811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7"/>
          </p:nvPr>
        </p:nvSpPr>
        <p:spPr>
          <a:xfrm>
            <a:off x="5293250" y="1260100"/>
            <a:ext cx="2811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8"/>
          </p:nvPr>
        </p:nvSpPr>
        <p:spPr>
          <a:xfrm>
            <a:off x="5293250" y="3000325"/>
            <a:ext cx="2811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1261548" y="1829550"/>
            <a:ext cx="19860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811477" y="1829560"/>
            <a:ext cx="19860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3"/>
          </p:nvPr>
        </p:nvSpPr>
        <p:spPr>
          <a:xfrm>
            <a:off x="1263223" y="3572900"/>
            <a:ext cx="19860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3813425" y="3572900"/>
            <a:ext cx="19860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5"/>
          </p:nvPr>
        </p:nvSpPr>
        <p:spPr>
          <a:xfrm>
            <a:off x="6356649" y="1829560"/>
            <a:ext cx="19860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6358599" y="3572900"/>
            <a:ext cx="19860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7"/>
          </p:nvPr>
        </p:nvSpPr>
        <p:spPr>
          <a:xfrm>
            <a:off x="1261525" y="1260075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3811425" y="1260075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9"/>
          </p:nvPr>
        </p:nvSpPr>
        <p:spPr>
          <a:xfrm>
            <a:off x="6356625" y="1260075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3"/>
          </p:nvPr>
        </p:nvSpPr>
        <p:spPr>
          <a:xfrm>
            <a:off x="1263223" y="300030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4"/>
          </p:nvPr>
        </p:nvSpPr>
        <p:spPr>
          <a:xfrm>
            <a:off x="3813375" y="300030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5"/>
          </p:nvPr>
        </p:nvSpPr>
        <p:spPr>
          <a:xfrm>
            <a:off x="6358600" y="300030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>
            <a:spLocks noGrp="1"/>
          </p:cNvSpPr>
          <p:nvPr>
            <p:ph type="title" hasCustomPrompt="1"/>
          </p:nvPr>
        </p:nvSpPr>
        <p:spPr>
          <a:xfrm>
            <a:off x="798388" y="312152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798400" y="3972372"/>
            <a:ext cx="3492600" cy="426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95333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2825700" y="1804474"/>
            <a:ext cx="3492600" cy="426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312152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4853025" y="3972372"/>
            <a:ext cx="3492600" cy="426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295750"/>
            <a:ext cx="4018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74350"/>
            <a:ext cx="1303500" cy="841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4923249" y="24217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715375" y="24217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715375" y="1757953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23250" y="1757953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65613" y="539550"/>
            <a:ext cx="3375900" cy="10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865613" y="1762900"/>
            <a:ext cx="3375900" cy="26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4804688" y="539550"/>
            <a:ext cx="34737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500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●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○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■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●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○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■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●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○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■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6" r:id="rId16"/>
    <p:sldLayoutId id="2147483668" r:id="rId17"/>
    <p:sldLayoutId id="2147483669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3961200" y="3555250"/>
            <a:ext cx="4469700" cy="417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err="1" smtClean="0"/>
              <a:t>Hackathon</a:t>
            </a:r>
            <a:r>
              <a:rPr lang="en-IN" dirty="0"/>
              <a:t> </a:t>
            </a:r>
            <a:r>
              <a:rPr lang="en-IN" dirty="0" smtClean="0"/>
              <a:t> (ENGI’24)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9158"/>
            <a:ext cx="32480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525" y="817600"/>
            <a:ext cx="4590300" cy="2690254"/>
          </a:xfrm>
        </p:spPr>
        <p:txBody>
          <a:bodyPr/>
          <a:lstStyle/>
          <a:p>
            <a:r>
              <a:rPr lang="en-US" sz="4400" dirty="0" smtClean="0"/>
              <a:t>Interactive Dashboard for Real-time Equity Analysis 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29994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StockCrafters</a:t>
            </a:r>
            <a:r>
              <a:rPr lang="en-IN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:-</a:t>
            </a:r>
          </a:p>
          <a:p>
            <a:r>
              <a:rPr lang="en-IN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Arkadeep</a:t>
            </a:r>
            <a:r>
              <a:rPr lang="en-IN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Anchal</a:t>
            </a:r>
            <a:r>
              <a:rPr lang="en-IN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Shivani</a:t>
            </a:r>
            <a:endParaRPr lang="en-IN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98" y="-20172"/>
            <a:ext cx="2160514" cy="22318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36"/>
          <p:cNvGrpSpPr/>
          <p:nvPr/>
        </p:nvGrpSpPr>
        <p:grpSpPr>
          <a:xfrm>
            <a:off x="142583" y="3579862"/>
            <a:ext cx="1542000" cy="1212600"/>
            <a:chOff x="2648650" y="169463"/>
            <a:chExt cx="1542000" cy="1212600"/>
          </a:xfrm>
        </p:grpSpPr>
        <p:sp>
          <p:nvSpPr>
            <p:cNvPr id="630" name="Google Shape;630;p36"/>
            <p:cNvSpPr/>
            <p:nvPr/>
          </p:nvSpPr>
          <p:spPr>
            <a:xfrm>
              <a:off x="2648650" y="169463"/>
              <a:ext cx="1542000" cy="1212600"/>
            </a:xfrm>
            <a:prstGeom prst="roundRect">
              <a:avLst>
                <a:gd name="adj" fmla="val 13927"/>
              </a:avLst>
            </a:prstGeom>
            <a:solidFill>
              <a:srgbClr val="5FD3F6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3994822" y="266550"/>
              <a:ext cx="83700" cy="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3867625" y="266550"/>
              <a:ext cx="83700" cy="83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633" name="Google Shape;633;p36"/>
            <p:cNvGrpSpPr/>
            <p:nvPr/>
          </p:nvGrpSpPr>
          <p:grpSpPr>
            <a:xfrm>
              <a:off x="2859542" y="517288"/>
              <a:ext cx="1120210" cy="516964"/>
              <a:chOff x="2891631" y="2798962"/>
              <a:chExt cx="715013" cy="329991"/>
            </a:xfrm>
          </p:grpSpPr>
          <p:sp>
            <p:nvSpPr>
              <p:cNvPr id="634" name="Google Shape;634;p36"/>
              <p:cNvSpPr/>
              <p:nvPr/>
            </p:nvSpPr>
            <p:spPr>
              <a:xfrm>
                <a:off x="2948267" y="2937961"/>
                <a:ext cx="72075" cy="190468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11247" extrusionOk="0">
                    <a:moveTo>
                      <a:pt x="0" y="0"/>
                    </a:moveTo>
                    <a:lnTo>
                      <a:pt x="4256" y="0"/>
                    </a:lnTo>
                    <a:lnTo>
                      <a:pt x="4256" y="5624"/>
                    </a:lnTo>
                    <a:lnTo>
                      <a:pt x="4256" y="11247"/>
                    </a:lnTo>
                    <a:lnTo>
                      <a:pt x="0" y="11247"/>
                    </a:lnTo>
                    <a:lnTo>
                      <a:pt x="0" y="562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3053274" y="2872061"/>
                <a:ext cx="72092" cy="256362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15138" extrusionOk="0">
                    <a:moveTo>
                      <a:pt x="1" y="1"/>
                    </a:moveTo>
                    <a:lnTo>
                      <a:pt x="4256" y="1"/>
                    </a:lnTo>
                    <a:lnTo>
                      <a:pt x="4256" y="7569"/>
                    </a:lnTo>
                    <a:lnTo>
                      <a:pt x="4256" y="15138"/>
                    </a:lnTo>
                    <a:lnTo>
                      <a:pt x="1" y="15138"/>
                    </a:lnTo>
                    <a:lnTo>
                      <a:pt x="1" y="756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3158823" y="2838086"/>
                <a:ext cx="72075" cy="290859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17175" extrusionOk="0">
                    <a:moveTo>
                      <a:pt x="0" y="1"/>
                    </a:moveTo>
                    <a:lnTo>
                      <a:pt x="4255" y="1"/>
                    </a:lnTo>
                    <a:lnTo>
                      <a:pt x="4255" y="8603"/>
                    </a:lnTo>
                    <a:lnTo>
                      <a:pt x="4255" y="17174"/>
                    </a:lnTo>
                    <a:lnTo>
                      <a:pt x="0" y="17174"/>
                    </a:lnTo>
                    <a:lnTo>
                      <a:pt x="0" y="86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3264356" y="2924581"/>
                <a:ext cx="72075" cy="204372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12068" extrusionOk="0">
                    <a:moveTo>
                      <a:pt x="0" y="0"/>
                    </a:moveTo>
                    <a:lnTo>
                      <a:pt x="4256" y="0"/>
                    </a:lnTo>
                    <a:lnTo>
                      <a:pt x="4256" y="6018"/>
                    </a:lnTo>
                    <a:lnTo>
                      <a:pt x="4256" y="12067"/>
                    </a:lnTo>
                    <a:lnTo>
                      <a:pt x="0" y="12067"/>
                    </a:lnTo>
                    <a:lnTo>
                      <a:pt x="0" y="60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3369363" y="2813900"/>
                <a:ext cx="72092" cy="315042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18603" extrusionOk="0">
                    <a:moveTo>
                      <a:pt x="1" y="0"/>
                    </a:moveTo>
                    <a:lnTo>
                      <a:pt x="4256" y="0"/>
                    </a:lnTo>
                    <a:lnTo>
                      <a:pt x="4256" y="9301"/>
                    </a:lnTo>
                    <a:lnTo>
                      <a:pt x="4256" y="18602"/>
                    </a:lnTo>
                    <a:lnTo>
                      <a:pt x="1" y="18602"/>
                    </a:lnTo>
                    <a:lnTo>
                      <a:pt x="1" y="93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3474912" y="2798962"/>
                <a:ext cx="72075" cy="329453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19454" extrusionOk="0">
                    <a:moveTo>
                      <a:pt x="0" y="1"/>
                    </a:moveTo>
                    <a:lnTo>
                      <a:pt x="4255" y="1"/>
                    </a:lnTo>
                    <a:lnTo>
                      <a:pt x="4255" y="9727"/>
                    </a:lnTo>
                    <a:lnTo>
                      <a:pt x="4255" y="19454"/>
                    </a:lnTo>
                    <a:lnTo>
                      <a:pt x="0" y="19454"/>
                    </a:lnTo>
                    <a:lnTo>
                      <a:pt x="0" y="97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2891631" y="2820065"/>
                <a:ext cx="715013" cy="300630"/>
              </a:xfrm>
              <a:custGeom>
                <a:avLst/>
                <a:gdLst/>
                <a:ahLst/>
                <a:cxnLst/>
                <a:rect l="l" t="t" r="r" b="b"/>
                <a:pathLst>
                  <a:path w="42221" h="17752" extrusionOk="0">
                    <a:moveTo>
                      <a:pt x="42220" y="1"/>
                    </a:moveTo>
                    <a:lnTo>
                      <a:pt x="39545" y="882"/>
                    </a:lnTo>
                    <a:cubicBezTo>
                      <a:pt x="39880" y="973"/>
                      <a:pt x="40123" y="1186"/>
                      <a:pt x="40366" y="1369"/>
                    </a:cubicBezTo>
                    <a:lnTo>
                      <a:pt x="37479" y="3952"/>
                    </a:lnTo>
                    <a:lnTo>
                      <a:pt x="31247" y="4773"/>
                    </a:lnTo>
                    <a:lnTo>
                      <a:pt x="25077" y="11247"/>
                    </a:lnTo>
                    <a:lnTo>
                      <a:pt x="18937" y="6201"/>
                    </a:lnTo>
                    <a:cubicBezTo>
                      <a:pt x="16809" y="6870"/>
                      <a:pt x="14682" y="7569"/>
                      <a:pt x="12584" y="8299"/>
                    </a:cubicBezTo>
                    <a:cubicBezTo>
                      <a:pt x="10396" y="9606"/>
                      <a:pt x="8177" y="10913"/>
                      <a:pt x="5989" y="12250"/>
                    </a:cubicBezTo>
                    <a:lnTo>
                      <a:pt x="1" y="17478"/>
                    </a:lnTo>
                    <a:lnTo>
                      <a:pt x="244" y="17752"/>
                    </a:lnTo>
                    <a:lnTo>
                      <a:pt x="6201" y="12493"/>
                    </a:lnTo>
                    <a:lnTo>
                      <a:pt x="12736" y="8663"/>
                    </a:lnTo>
                    <a:lnTo>
                      <a:pt x="18846" y="6657"/>
                    </a:lnTo>
                    <a:lnTo>
                      <a:pt x="25108" y="11794"/>
                    </a:lnTo>
                    <a:lnTo>
                      <a:pt x="31430" y="5168"/>
                    </a:lnTo>
                    <a:lnTo>
                      <a:pt x="37631" y="4347"/>
                    </a:lnTo>
                    <a:lnTo>
                      <a:pt x="40640" y="1673"/>
                    </a:lnTo>
                    <a:cubicBezTo>
                      <a:pt x="40822" y="1916"/>
                      <a:pt x="40944" y="2220"/>
                      <a:pt x="41035" y="2554"/>
                    </a:cubicBezTo>
                    <a:lnTo>
                      <a:pt x="42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1" name="Google Shape;641;p36"/>
          <p:cNvGrpSpPr/>
          <p:nvPr/>
        </p:nvGrpSpPr>
        <p:grpSpPr>
          <a:xfrm flipH="1">
            <a:off x="7520563" y="332499"/>
            <a:ext cx="910201" cy="906939"/>
            <a:chOff x="6045213" y="2403762"/>
            <a:chExt cx="910201" cy="906939"/>
          </a:xfrm>
        </p:grpSpPr>
        <p:sp>
          <p:nvSpPr>
            <p:cNvPr id="642" name="Google Shape;642;p36"/>
            <p:cNvSpPr/>
            <p:nvPr/>
          </p:nvSpPr>
          <p:spPr>
            <a:xfrm>
              <a:off x="6045213" y="24299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6074614" y="24037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93883" y="358638"/>
            <a:ext cx="624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Scalability &amp; Future Enhancements</a:t>
            </a:r>
            <a:r>
              <a:rPr lang="en-IN" sz="2400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85004" y="747045"/>
            <a:ext cx="6207274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Arial" charset="0"/>
                <a:cs typeface="Arial" charset="0"/>
              </a:rPr>
              <a:t>Scalability: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Arial" charset="0"/>
                <a:cs typeface="Arial" charset="0"/>
              </a:rPr>
              <a:t>Easily integrates new data sources.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Supports additional asset classes and regions</a:t>
            </a:r>
            <a:r>
              <a:rPr lang="en-US" sz="18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IN" sz="20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Future Enhancements: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Arial" charset="0"/>
                <a:cs typeface="Arial" charset="0"/>
              </a:rPr>
              <a:t>AI-based stock prediction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Arial" charset="0"/>
                <a:cs typeface="Arial" charset="0"/>
              </a:rPr>
              <a:t>Integration with additional ESG data providers.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Arial" charset="0"/>
                <a:cs typeface="Arial" charset="0"/>
              </a:rPr>
              <a:t>Mobile app version for enhanced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7"/>
          <p:cNvSpPr txBox="1">
            <a:spLocks noGrp="1"/>
          </p:cNvSpPr>
          <p:nvPr>
            <p:ph type="subTitle" idx="1"/>
          </p:nvPr>
        </p:nvSpPr>
        <p:spPr>
          <a:xfrm>
            <a:off x="1907703" y="123478"/>
            <a:ext cx="6449563" cy="576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Challenges and Learning</a:t>
            </a:r>
            <a:endParaRPr sz="2800" b="1" dirty="0"/>
          </a:p>
        </p:txBody>
      </p:sp>
      <p:grpSp>
        <p:nvGrpSpPr>
          <p:cNvPr id="650" name="Google Shape;650;p37"/>
          <p:cNvGrpSpPr/>
          <p:nvPr/>
        </p:nvGrpSpPr>
        <p:grpSpPr>
          <a:xfrm>
            <a:off x="257325" y="326613"/>
            <a:ext cx="1542000" cy="1212600"/>
            <a:chOff x="7602000" y="1166663"/>
            <a:chExt cx="1542000" cy="1212600"/>
          </a:xfrm>
        </p:grpSpPr>
        <p:sp>
          <p:nvSpPr>
            <p:cNvPr id="651" name="Google Shape;651;p37"/>
            <p:cNvSpPr/>
            <p:nvPr/>
          </p:nvSpPr>
          <p:spPr>
            <a:xfrm>
              <a:off x="7602000" y="1166663"/>
              <a:ext cx="1542000" cy="1212600"/>
            </a:xfrm>
            <a:prstGeom prst="roundRect">
              <a:avLst>
                <a:gd name="adj" fmla="val 13927"/>
              </a:avLst>
            </a:prstGeom>
            <a:solidFill>
              <a:srgbClr val="5FD3F6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936588" y="13457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965989" y="13195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8948172" y="1263750"/>
              <a:ext cx="83700" cy="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8820975" y="1263750"/>
              <a:ext cx="83700" cy="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656" name="Google Shape;656;p37"/>
          <p:cNvGrpSpPr/>
          <p:nvPr/>
        </p:nvGrpSpPr>
        <p:grpSpPr>
          <a:xfrm>
            <a:off x="6287006" y="910107"/>
            <a:ext cx="2620931" cy="4022956"/>
            <a:chOff x="5962251" y="512299"/>
            <a:chExt cx="2620931" cy="4022956"/>
          </a:xfrm>
        </p:grpSpPr>
        <p:sp>
          <p:nvSpPr>
            <p:cNvPr id="657" name="Google Shape;657;p37"/>
            <p:cNvSpPr/>
            <p:nvPr/>
          </p:nvSpPr>
          <p:spPr>
            <a:xfrm>
              <a:off x="6659130" y="3779581"/>
              <a:ext cx="757316" cy="755674"/>
            </a:xfrm>
            <a:custGeom>
              <a:avLst/>
              <a:gdLst/>
              <a:ahLst/>
              <a:cxnLst/>
              <a:rect l="l" t="t" r="r" b="b"/>
              <a:pathLst>
                <a:path w="13831" h="13801" extrusionOk="0">
                  <a:moveTo>
                    <a:pt x="7023" y="3922"/>
                  </a:moveTo>
                  <a:cubicBezTo>
                    <a:pt x="7173" y="3922"/>
                    <a:pt x="7325" y="3932"/>
                    <a:pt x="7477" y="3952"/>
                  </a:cubicBezTo>
                  <a:cubicBezTo>
                    <a:pt x="7569" y="3952"/>
                    <a:pt x="7660" y="3982"/>
                    <a:pt x="7751" y="4043"/>
                  </a:cubicBezTo>
                  <a:cubicBezTo>
                    <a:pt x="7964" y="4104"/>
                    <a:pt x="8176" y="4195"/>
                    <a:pt x="8389" y="4286"/>
                  </a:cubicBezTo>
                  <a:cubicBezTo>
                    <a:pt x="8876" y="4560"/>
                    <a:pt x="9271" y="4985"/>
                    <a:pt x="9514" y="5441"/>
                  </a:cubicBezTo>
                  <a:cubicBezTo>
                    <a:pt x="9635" y="5624"/>
                    <a:pt x="9727" y="5867"/>
                    <a:pt x="9787" y="6080"/>
                  </a:cubicBezTo>
                  <a:cubicBezTo>
                    <a:pt x="9909" y="6505"/>
                    <a:pt x="9939" y="6961"/>
                    <a:pt x="9879" y="7417"/>
                  </a:cubicBezTo>
                  <a:cubicBezTo>
                    <a:pt x="9879" y="7508"/>
                    <a:pt x="9818" y="7599"/>
                    <a:pt x="9787" y="7691"/>
                  </a:cubicBezTo>
                  <a:cubicBezTo>
                    <a:pt x="9727" y="7903"/>
                    <a:pt x="9635" y="8116"/>
                    <a:pt x="9514" y="8329"/>
                  </a:cubicBezTo>
                  <a:cubicBezTo>
                    <a:pt x="9271" y="8815"/>
                    <a:pt x="8845" y="9210"/>
                    <a:pt x="8389" y="9484"/>
                  </a:cubicBezTo>
                  <a:cubicBezTo>
                    <a:pt x="8207" y="9575"/>
                    <a:pt x="7964" y="9666"/>
                    <a:pt x="7751" y="9727"/>
                  </a:cubicBezTo>
                  <a:cubicBezTo>
                    <a:pt x="7467" y="9808"/>
                    <a:pt x="7170" y="9849"/>
                    <a:pt x="6868" y="9849"/>
                  </a:cubicBezTo>
                  <a:cubicBezTo>
                    <a:pt x="6717" y="9849"/>
                    <a:pt x="6566" y="9839"/>
                    <a:pt x="6414" y="9818"/>
                  </a:cubicBezTo>
                  <a:cubicBezTo>
                    <a:pt x="6353" y="9818"/>
                    <a:pt x="6231" y="9788"/>
                    <a:pt x="6140" y="9727"/>
                  </a:cubicBezTo>
                  <a:cubicBezTo>
                    <a:pt x="5927" y="9666"/>
                    <a:pt x="5745" y="9575"/>
                    <a:pt x="5502" y="9484"/>
                  </a:cubicBezTo>
                  <a:cubicBezTo>
                    <a:pt x="5015" y="9210"/>
                    <a:pt x="4620" y="8815"/>
                    <a:pt x="4377" y="8329"/>
                  </a:cubicBezTo>
                  <a:cubicBezTo>
                    <a:pt x="4255" y="8147"/>
                    <a:pt x="4164" y="7903"/>
                    <a:pt x="4103" y="7691"/>
                  </a:cubicBezTo>
                  <a:cubicBezTo>
                    <a:pt x="3982" y="7265"/>
                    <a:pt x="3951" y="6809"/>
                    <a:pt x="4012" y="6353"/>
                  </a:cubicBezTo>
                  <a:cubicBezTo>
                    <a:pt x="4012" y="6262"/>
                    <a:pt x="4073" y="6171"/>
                    <a:pt x="4103" y="6080"/>
                  </a:cubicBezTo>
                  <a:cubicBezTo>
                    <a:pt x="4164" y="5867"/>
                    <a:pt x="4255" y="5654"/>
                    <a:pt x="4377" y="5441"/>
                  </a:cubicBezTo>
                  <a:cubicBezTo>
                    <a:pt x="4620" y="4955"/>
                    <a:pt x="5046" y="4560"/>
                    <a:pt x="5502" y="4286"/>
                  </a:cubicBezTo>
                  <a:cubicBezTo>
                    <a:pt x="5684" y="4195"/>
                    <a:pt x="5927" y="4104"/>
                    <a:pt x="6140" y="4043"/>
                  </a:cubicBezTo>
                  <a:cubicBezTo>
                    <a:pt x="6424" y="3962"/>
                    <a:pt x="6721" y="3922"/>
                    <a:pt x="7023" y="3922"/>
                  </a:cubicBezTo>
                  <a:close/>
                  <a:moveTo>
                    <a:pt x="6079" y="1"/>
                  </a:moveTo>
                  <a:lnTo>
                    <a:pt x="6079" y="1885"/>
                  </a:lnTo>
                  <a:cubicBezTo>
                    <a:pt x="5258" y="1976"/>
                    <a:pt x="4499" y="2341"/>
                    <a:pt x="3860" y="2797"/>
                  </a:cubicBezTo>
                  <a:lnTo>
                    <a:pt x="2523" y="1460"/>
                  </a:lnTo>
                  <a:lnTo>
                    <a:pt x="1398" y="2584"/>
                  </a:lnTo>
                  <a:lnTo>
                    <a:pt x="2736" y="3922"/>
                  </a:lnTo>
                  <a:cubicBezTo>
                    <a:pt x="2310" y="4530"/>
                    <a:pt x="1976" y="5229"/>
                    <a:pt x="1854" y="6019"/>
                  </a:cubicBezTo>
                  <a:lnTo>
                    <a:pt x="1854" y="6140"/>
                  </a:lnTo>
                  <a:lnTo>
                    <a:pt x="0" y="6140"/>
                  </a:lnTo>
                  <a:lnTo>
                    <a:pt x="0" y="7751"/>
                  </a:lnTo>
                  <a:lnTo>
                    <a:pt x="1854" y="7751"/>
                  </a:lnTo>
                  <a:cubicBezTo>
                    <a:pt x="1976" y="8572"/>
                    <a:pt x="2310" y="9332"/>
                    <a:pt x="2766" y="9940"/>
                  </a:cubicBezTo>
                  <a:lnTo>
                    <a:pt x="1429" y="11247"/>
                  </a:lnTo>
                  <a:lnTo>
                    <a:pt x="2584" y="12402"/>
                  </a:lnTo>
                  <a:lnTo>
                    <a:pt x="3891" y="11065"/>
                  </a:lnTo>
                  <a:cubicBezTo>
                    <a:pt x="4499" y="11490"/>
                    <a:pt x="5198" y="11824"/>
                    <a:pt x="5988" y="11946"/>
                  </a:cubicBezTo>
                  <a:lnTo>
                    <a:pt x="6110" y="11946"/>
                  </a:lnTo>
                  <a:lnTo>
                    <a:pt x="6110" y="13800"/>
                  </a:lnTo>
                  <a:lnTo>
                    <a:pt x="7751" y="13800"/>
                  </a:lnTo>
                  <a:lnTo>
                    <a:pt x="7751" y="11946"/>
                  </a:lnTo>
                  <a:cubicBezTo>
                    <a:pt x="8541" y="11824"/>
                    <a:pt x="9301" y="11490"/>
                    <a:pt x="9909" y="11034"/>
                  </a:cubicBezTo>
                  <a:lnTo>
                    <a:pt x="11246" y="12372"/>
                  </a:lnTo>
                  <a:lnTo>
                    <a:pt x="12371" y="11217"/>
                  </a:lnTo>
                  <a:lnTo>
                    <a:pt x="11034" y="9879"/>
                  </a:lnTo>
                  <a:cubicBezTo>
                    <a:pt x="11490" y="9271"/>
                    <a:pt x="11794" y="8603"/>
                    <a:pt x="11915" y="7812"/>
                  </a:cubicBezTo>
                  <a:cubicBezTo>
                    <a:pt x="11976" y="7751"/>
                    <a:pt x="11976" y="7751"/>
                    <a:pt x="11976" y="7721"/>
                  </a:cubicBezTo>
                  <a:lnTo>
                    <a:pt x="13830" y="7721"/>
                  </a:lnTo>
                  <a:lnTo>
                    <a:pt x="13830" y="6080"/>
                  </a:lnTo>
                  <a:lnTo>
                    <a:pt x="11976" y="6080"/>
                  </a:lnTo>
                  <a:cubicBezTo>
                    <a:pt x="11854" y="5289"/>
                    <a:pt x="11520" y="4530"/>
                    <a:pt x="11034" y="3891"/>
                  </a:cubicBezTo>
                  <a:lnTo>
                    <a:pt x="12371" y="2554"/>
                  </a:lnTo>
                  <a:lnTo>
                    <a:pt x="11246" y="1429"/>
                  </a:lnTo>
                  <a:lnTo>
                    <a:pt x="9909" y="2736"/>
                  </a:lnTo>
                  <a:cubicBezTo>
                    <a:pt x="9301" y="2341"/>
                    <a:pt x="8602" y="1976"/>
                    <a:pt x="7812" y="1885"/>
                  </a:cubicBezTo>
                  <a:lnTo>
                    <a:pt x="7690" y="1885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37"/>
            <p:cNvGrpSpPr/>
            <p:nvPr/>
          </p:nvGrpSpPr>
          <p:grpSpPr>
            <a:xfrm>
              <a:off x="7013485" y="941542"/>
              <a:ext cx="1569697" cy="3260412"/>
              <a:chOff x="3889827" y="1458425"/>
              <a:chExt cx="693912" cy="1441321"/>
            </a:xfrm>
          </p:grpSpPr>
          <p:sp>
            <p:nvSpPr>
              <p:cNvPr id="659" name="Google Shape;659;p37"/>
              <p:cNvSpPr/>
              <p:nvPr/>
            </p:nvSpPr>
            <p:spPr>
              <a:xfrm>
                <a:off x="3889827" y="1458425"/>
                <a:ext cx="693912" cy="1441321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85109" extrusionOk="0">
                    <a:moveTo>
                      <a:pt x="3679" y="0"/>
                    </a:moveTo>
                    <a:cubicBezTo>
                      <a:pt x="1642" y="0"/>
                      <a:pt x="1" y="1672"/>
                      <a:pt x="1" y="3678"/>
                    </a:cubicBezTo>
                    <a:lnTo>
                      <a:pt x="1" y="81430"/>
                    </a:lnTo>
                    <a:cubicBezTo>
                      <a:pt x="1" y="83467"/>
                      <a:pt x="1673" y="85108"/>
                      <a:pt x="3679" y="85108"/>
                    </a:cubicBezTo>
                    <a:lnTo>
                      <a:pt x="37266" y="85108"/>
                    </a:lnTo>
                    <a:cubicBezTo>
                      <a:pt x="39333" y="85108"/>
                      <a:pt x="40974" y="83436"/>
                      <a:pt x="40974" y="81430"/>
                    </a:cubicBezTo>
                    <a:lnTo>
                      <a:pt x="40974" y="3678"/>
                    </a:lnTo>
                    <a:cubicBezTo>
                      <a:pt x="40974" y="1642"/>
                      <a:pt x="39303" y="0"/>
                      <a:pt x="37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7"/>
              <p:cNvSpPr/>
              <p:nvPr/>
            </p:nvSpPr>
            <p:spPr>
              <a:xfrm>
                <a:off x="3933083" y="1504239"/>
                <a:ext cx="607374" cy="1347653"/>
              </a:xfrm>
              <a:custGeom>
                <a:avLst/>
                <a:gdLst/>
                <a:ahLst/>
                <a:cxnLst/>
                <a:rect l="l" t="t" r="r" b="b"/>
                <a:pathLst>
                  <a:path w="35865" h="79578" extrusionOk="0">
                    <a:moveTo>
                      <a:pt x="4924" y="1"/>
                    </a:moveTo>
                    <a:cubicBezTo>
                      <a:pt x="2189" y="1"/>
                      <a:pt x="0" y="2463"/>
                      <a:pt x="0" y="5472"/>
                    </a:cubicBezTo>
                    <a:lnTo>
                      <a:pt x="0" y="74531"/>
                    </a:lnTo>
                    <a:cubicBezTo>
                      <a:pt x="0" y="77283"/>
                      <a:pt x="1831" y="79577"/>
                      <a:pt x="3934" y="79577"/>
                    </a:cubicBezTo>
                    <a:cubicBezTo>
                      <a:pt x="4130" y="79577"/>
                      <a:pt x="4329" y="79557"/>
                      <a:pt x="4529" y="79515"/>
                    </a:cubicBezTo>
                    <a:lnTo>
                      <a:pt x="30457" y="79515"/>
                    </a:lnTo>
                    <a:cubicBezTo>
                      <a:pt x="30729" y="79557"/>
                      <a:pt x="30995" y="79578"/>
                      <a:pt x="31254" y="79578"/>
                    </a:cubicBezTo>
                    <a:cubicBezTo>
                      <a:pt x="33989" y="79578"/>
                      <a:pt x="35864" y="77308"/>
                      <a:pt x="35837" y="74531"/>
                    </a:cubicBezTo>
                    <a:lnTo>
                      <a:pt x="35837" y="5472"/>
                    </a:lnTo>
                    <a:cubicBezTo>
                      <a:pt x="35837" y="2432"/>
                      <a:pt x="33618" y="1"/>
                      <a:pt x="308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7"/>
              <p:cNvSpPr/>
              <p:nvPr/>
            </p:nvSpPr>
            <p:spPr>
              <a:xfrm>
                <a:off x="4008756" y="2585323"/>
                <a:ext cx="458651" cy="3099"/>
              </a:xfrm>
              <a:custGeom>
                <a:avLst/>
                <a:gdLst/>
                <a:ahLst/>
                <a:cxnLst/>
                <a:rect l="l" t="t" r="r" b="b"/>
                <a:pathLst>
                  <a:path w="27083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27083" y="183"/>
                    </a:lnTo>
                    <a:lnTo>
                      <a:pt x="270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4008756" y="2630104"/>
                <a:ext cx="458651" cy="3624"/>
              </a:xfrm>
              <a:custGeom>
                <a:avLst/>
                <a:gdLst/>
                <a:ahLst/>
                <a:cxnLst/>
                <a:rect l="l" t="t" r="r" b="b"/>
                <a:pathLst>
                  <a:path w="27083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27083" y="214"/>
                    </a:lnTo>
                    <a:lnTo>
                      <a:pt x="270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4008756" y="2674376"/>
                <a:ext cx="458651" cy="3624"/>
              </a:xfrm>
              <a:custGeom>
                <a:avLst/>
                <a:gdLst/>
                <a:ahLst/>
                <a:cxnLst/>
                <a:rect l="l" t="t" r="r" b="b"/>
                <a:pathLst>
                  <a:path w="27083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27083" y="214"/>
                    </a:lnTo>
                    <a:lnTo>
                      <a:pt x="270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4008756" y="2719682"/>
                <a:ext cx="458651" cy="3099"/>
              </a:xfrm>
              <a:custGeom>
                <a:avLst/>
                <a:gdLst/>
                <a:ahLst/>
                <a:cxnLst/>
                <a:rect l="l" t="t" r="r" b="b"/>
                <a:pathLst>
                  <a:path w="27083" h="183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27083" y="183"/>
                    </a:lnTo>
                    <a:lnTo>
                      <a:pt x="270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4008756" y="2763954"/>
                <a:ext cx="292908" cy="3624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14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17296" y="213"/>
                    </a:lnTo>
                    <a:lnTo>
                      <a:pt x="172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4088037" y="1622135"/>
                <a:ext cx="105014" cy="116868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6901" extrusionOk="0">
                    <a:moveTo>
                      <a:pt x="0" y="0"/>
                    </a:moveTo>
                    <a:lnTo>
                      <a:pt x="0" y="6900"/>
                    </a:lnTo>
                    <a:lnTo>
                      <a:pt x="6140" y="6900"/>
                    </a:lnTo>
                    <a:cubicBezTo>
                      <a:pt x="6201" y="6687"/>
                      <a:pt x="6201" y="6414"/>
                      <a:pt x="6201" y="6171"/>
                    </a:cubicBezTo>
                    <a:cubicBezTo>
                      <a:pt x="6201" y="2766"/>
                      <a:pt x="3435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3982504" y="1622135"/>
                <a:ext cx="172974" cy="210028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12402" extrusionOk="0">
                    <a:moveTo>
                      <a:pt x="6201" y="0"/>
                    </a:moveTo>
                    <a:cubicBezTo>
                      <a:pt x="4316" y="0"/>
                      <a:pt x="2614" y="851"/>
                      <a:pt x="1490" y="2189"/>
                    </a:cubicBezTo>
                    <a:cubicBezTo>
                      <a:pt x="578" y="3283"/>
                      <a:pt x="0" y="4712"/>
                      <a:pt x="0" y="6231"/>
                    </a:cubicBezTo>
                    <a:cubicBezTo>
                      <a:pt x="0" y="6444"/>
                      <a:pt x="0" y="6718"/>
                      <a:pt x="31" y="6930"/>
                    </a:cubicBezTo>
                    <a:cubicBezTo>
                      <a:pt x="365" y="10031"/>
                      <a:pt x="3009" y="12402"/>
                      <a:pt x="6201" y="12402"/>
                    </a:cubicBezTo>
                    <a:cubicBezTo>
                      <a:pt x="7751" y="12402"/>
                      <a:pt x="9149" y="11855"/>
                      <a:pt x="10213" y="10943"/>
                    </a:cubicBezTo>
                    <a:lnTo>
                      <a:pt x="6201" y="6900"/>
                    </a:lnTo>
                    <a:lnTo>
                      <a:pt x="6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4087004" y="1738998"/>
                <a:ext cx="104506" cy="68468"/>
              </a:xfrm>
              <a:custGeom>
                <a:avLst/>
                <a:gdLst/>
                <a:ahLst/>
                <a:cxnLst/>
                <a:rect l="l" t="t" r="r" b="b"/>
                <a:pathLst>
                  <a:path w="6171" h="4043" extrusionOk="0">
                    <a:moveTo>
                      <a:pt x="0" y="0"/>
                    </a:moveTo>
                    <a:lnTo>
                      <a:pt x="4013" y="4043"/>
                    </a:lnTo>
                    <a:cubicBezTo>
                      <a:pt x="5198" y="3009"/>
                      <a:pt x="5988" y="1611"/>
                      <a:pt x="6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4242482" y="1702432"/>
                <a:ext cx="251722" cy="6198"/>
              </a:xfrm>
              <a:custGeom>
                <a:avLst/>
                <a:gdLst/>
                <a:ahLst/>
                <a:cxnLst/>
                <a:rect l="l" t="t" r="r" b="b"/>
                <a:pathLst>
                  <a:path w="14864" h="366" extrusionOk="0">
                    <a:moveTo>
                      <a:pt x="0" y="1"/>
                    </a:moveTo>
                    <a:lnTo>
                      <a:pt x="0" y="366"/>
                    </a:lnTo>
                    <a:lnTo>
                      <a:pt x="14864" y="366"/>
                    </a:lnTo>
                    <a:lnTo>
                      <a:pt x="148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4242482" y="1741047"/>
                <a:ext cx="251722" cy="6198"/>
              </a:xfrm>
              <a:custGeom>
                <a:avLst/>
                <a:gdLst/>
                <a:ahLst/>
                <a:cxnLst/>
                <a:rect l="l" t="t" r="r" b="b"/>
                <a:pathLst>
                  <a:path w="14864" h="366" extrusionOk="0">
                    <a:moveTo>
                      <a:pt x="0" y="1"/>
                    </a:moveTo>
                    <a:lnTo>
                      <a:pt x="0" y="365"/>
                    </a:lnTo>
                    <a:lnTo>
                      <a:pt x="14864" y="365"/>
                    </a:lnTo>
                    <a:lnTo>
                      <a:pt x="148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4242482" y="1779663"/>
                <a:ext cx="251722" cy="6198"/>
              </a:xfrm>
              <a:custGeom>
                <a:avLst/>
                <a:gdLst/>
                <a:ahLst/>
                <a:cxnLst/>
                <a:rect l="l" t="t" r="r" b="b"/>
                <a:pathLst>
                  <a:path w="14864" h="366" extrusionOk="0">
                    <a:moveTo>
                      <a:pt x="0" y="0"/>
                    </a:moveTo>
                    <a:lnTo>
                      <a:pt x="0" y="365"/>
                    </a:lnTo>
                    <a:lnTo>
                      <a:pt x="14864" y="365"/>
                    </a:lnTo>
                    <a:lnTo>
                      <a:pt x="148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4242482" y="1818262"/>
                <a:ext cx="110162" cy="6198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366" extrusionOk="0">
                    <a:moveTo>
                      <a:pt x="0" y="1"/>
                    </a:moveTo>
                    <a:lnTo>
                      <a:pt x="0" y="366"/>
                    </a:lnTo>
                    <a:lnTo>
                      <a:pt x="6505" y="366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4242482" y="1654569"/>
                <a:ext cx="175531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365" h="1460" extrusionOk="0">
                    <a:moveTo>
                      <a:pt x="0" y="0"/>
                    </a:moveTo>
                    <a:lnTo>
                      <a:pt x="0" y="1459"/>
                    </a:lnTo>
                    <a:lnTo>
                      <a:pt x="10365" y="1459"/>
                    </a:lnTo>
                    <a:lnTo>
                      <a:pt x="103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3935658" y="2524571"/>
                <a:ext cx="605359" cy="3624"/>
              </a:xfrm>
              <a:custGeom>
                <a:avLst/>
                <a:gdLst/>
                <a:ahLst/>
                <a:cxnLst/>
                <a:rect l="l" t="t" r="r" b="b"/>
                <a:pathLst>
                  <a:path w="35746" h="214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35746" y="213"/>
                    </a:lnTo>
                    <a:lnTo>
                      <a:pt x="357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3935658" y="1888803"/>
                <a:ext cx="605359" cy="3607"/>
              </a:xfrm>
              <a:custGeom>
                <a:avLst/>
                <a:gdLst/>
                <a:ahLst/>
                <a:cxnLst/>
                <a:rect l="l" t="t" r="r" b="b"/>
                <a:pathLst>
                  <a:path w="35746" h="21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35746" y="213"/>
                    </a:lnTo>
                    <a:lnTo>
                      <a:pt x="357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3988161" y="1894460"/>
                <a:ext cx="1558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205" extrusionOk="0">
                    <a:moveTo>
                      <a:pt x="1" y="1"/>
                    </a:moveTo>
                    <a:lnTo>
                      <a:pt x="1" y="37205"/>
                    </a:lnTo>
                    <a:lnTo>
                      <a:pt x="92" y="37205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>
                <a:off x="4044797" y="1894460"/>
                <a:ext cx="1558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205" extrusionOk="0">
                    <a:moveTo>
                      <a:pt x="0" y="1"/>
                    </a:moveTo>
                    <a:lnTo>
                      <a:pt x="0" y="37205"/>
                    </a:lnTo>
                    <a:lnTo>
                      <a:pt x="91" y="3720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>
                <a:off x="4100909" y="1894460"/>
                <a:ext cx="1558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205" extrusionOk="0">
                    <a:moveTo>
                      <a:pt x="0" y="1"/>
                    </a:moveTo>
                    <a:lnTo>
                      <a:pt x="0" y="37205"/>
                    </a:lnTo>
                    <a:lnTo>
                      <a:pt x="91" y="3720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7"/>
              <p:cNvSpPr/>
              <p:nvPr/>
            </p:nvSpPr>
            <p:spPr>
              <a:xfrm>
                <a:off x="4157528" y="1894460"/>
                <a:ext cx="1558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205" extrusionOk="0">
                    <a:moveTo>
                      <a:pt x="1" y="1"/>
                    </a:moveTo>
                    <a:lnTo>
                      <a:pt x="1" y="37205"/>
                    </a:lnTo>
                    <a:lnTo>
                      <a:pt x="92" y="37205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7"/>
              <p:cNvSpPr/>
              <p:nvPr/>
            </p:nvSpPr>
            <p:spPr>
              <a:xfrm>
                <a:off x="4213639" y="1894460"/>
                <a:ext cx="1050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62" h="37205" extrusionOk="0">
                    <a:moveTo>
                      <a:pt x="1" y="1"/>
                    </a:moveTo>
                    <a:lnTo>
                      <a:pt x="1" y="37205"/>
                    </a:lnTo>
                    <a:lnTo>
                      <a:pt x="62" y="37205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7"/>
              <p:cNvSpPr/>
              <p:nvPr/>
            </p:nvSpPr>
            <p:spPr>
              <a:xfrm>
                <a:off x="4270275" y="1894460"/>
                <a:ext cx="1050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62" h="37205" extrusionOk="0">
                    <a:moveTo>
                      <a:pt x="0" y="1"/>
                    </a:moveTo>
                    <a:lnTo>
                      <a:pt x="0" y="37205"/>
                    </a:lnTo>
                    <a:lnTo>
                      <a:pt x="61" y="3720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7"/>
              <p:cNvSpPr/>
              <p:nvPr/>
            </p:nvSpPr>
            <p:spPr>
              <a:xfrm>
                <a:off x="4326386" y="1894460"/>
                <a:ext cx="1050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62" h="37205" extrusionOk="0">
                    <a:moveTo>
                      <a:pt x="1" y="1"/>
                    </a:moveTo>
                    <a:lnTo>
                      <a:pt x="1" y="37205"/>
                    </a:lnTo>
                    <a:lnTo>
                      <a:pt x="61" y="3720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7"/>
              <p:cNvSpPr/>
              <p:nvPr/>
            </p:nvSpPr>
            <p:spPr>
              <a:xfrm>
                <a:off x="4381989" y="1894460"/>
                <a:ext cx="1558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205" extrusionOk="0">
                    <a:moveTo>
                      <a:pt x="0" y="1"/>
                    </a:moveTo>
                    <a:lnTo>
                      <a:pt x="0" y="37205"/>
                    </a:lnTo>
                    <a:lnTo>
                      <a:pt x="91" y="3720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7"/>
              <p:cNvSpPr/>
              <p:nvPr/>
            </p:nvSpPr>
            <p:spPr>
              <a:xfrm>
                <a:off x="4438609" y="1894460"/>
                <a:ext cx="1558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205" extrusionOk="0">
                    <a:moveTo>
                      <a:pt x="1" y="1"/>
                    </a:moveTo>
                    <a:lnTo>
                      <a:pt x="1" y="37205"/>
                    </a:lnTo>
                    <a:lnTo>
                      <a:pt x="92" y="37205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4494720" y="1894460"/>
                <a:ext cx="1050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62" h="37205" extrusionOk="0">
                    <a:moveTo>
                      <a:pt x="1" y="1"/>
                    </a:moveTo>
                    <a:lnTo>
                      <a:pt x="1" y="37205"/>
                    </a:lnTo>
                    <a:lnTo>
                      <a:pt x="62" y="37205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3973240" y="2311965"/>
                <a:ext cx="30381" cy="10604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262" extrusionOk="0">
                    <a:moveTo>
                      <a:pt x="0" y="0"/>
                    </a:moveTo>
                    <a:lnTo>
                      <a:pt x="0" y="6262"/>
                    </a:lnTo>
                    <a:lnTo>
                      <a:pt x="1793" y="6262"/>
                    </a:lnTo>
                    <a:lnTo>
                      <a:pt x="17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4030367" y="2246590"/>
                <a:ext cx="29365" cy="17966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0609" extrusionOk="0">
                    <a:moveTo>
                      <a:pt x="1" y="0"/>
                    </a:moveTo>
                    <a:lnTo>
                      <a:pt x="1" y="10608"/>
                    </a:lnTo>
                    <a:lnTo>
                      <a:pt x="1734" y="10608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4310432" y="2058677"/>
                <a:ext cx="29873" cy="179663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0609" extrusionOk="0">
                    <a:moveTo>
                      <a:pt x="0" y="1"/>
                    </a:moveTo>
                    <a:lnTo>
                      <a:pt x="0" y="10609"/>
                    </a:lnTo>
                    <a:lnTo>
                      <a:pt x="1763" y="10609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4087512" y="2217238"/>
                <a:ext cx="26791" cy="13075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7721" extrusionOk="0">
                    <a:moveTo>
                      <a:pt x="1" y="1"/>
                    </a:moveTo>
                    <a:lnTo>
                      <a:pt x="1" y="7721"/>
                    </a:lnTo>
                    <a:lnTo>
                      <a:pt x="1581" y="7721"/>
                    </a:lnTo>
                    <a:lnTo>
                      <a:pt x="15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4142607" y="2140024"/>
                <a:ext cx="29873" cy="179663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0609" extrusionOk="0">
                    <a:moveTo>
                      <a:pt x="0" y="0"/>
                    </a:moveTo>
                    <a:lnTo>
                      <a:pt x="0" y="10608"/>
                    </a:lnTo>
                    <a:lnTo>
                      <a:pt x="1763" y="10608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4198718" y="2163702"/>
                <a:ext cx="29348" cy="6487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831" extrusionOk="0">
                    <a:moveTo>
                      <a:pt x="0" y="0"/>
                    </a:moveTo>
                    <a:lnTo>
                      <a:pt x="0" y="3830"/>
                    </a:lnTo>
                    <a:lnTo>
                      <a:pt x="1733" y="3830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7"/>
              <p:cNvSpPr/>
              <p:nvPr/>
            </p:nvSpPr>
            <p:spPr>
              <a:xfrm>
                <a:off x="4254829" y="2223928"/>
                <a:ext cx="29365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861" extrusionOk="0">
                    <a:moveTo>
                      <a:pt x="0" y="1"/>
                    </a:moveTo>
                    <a:lnTo>
                      <a:pt x="0" y="3861"/>
                    </a:lnTo>
                    <a:lnTo>
                      <a:pt x="1733" y="3861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7"/>
              <p:cNvSpPr/>
              <p:nvPr/>
            </p:nvSpPr>
            <p:spPr>
              <a:xfrm>
                <a:off x="4366543" y="2098834"/>
                <a:ext cx="29873" cy="64878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3831" extrusionOk="0">
                    <a:moveTo>
                      <a:pt x="0" y="1"/>
                    </a:moveTo>
                    <a:lnTo>
                      <a:pt x="0" y="3830"/>
                    </a:lnTo>
                    <a:lnTo>
                      <a:pt x="1763" y="3830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4423162" y="2016979"/>
                <a:ext cx="28857" cy="98342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5807" extrusionOk="0">
                    <a:moveTo>
                      <a:pt x="1" y="1"/>
                    </a:moveTo>
                    <a:lnTo>
                      <a:pt x="1" y="5806"/>
                    </a:lnTo>
                    <a:lnTo>
                      <a:pt x="1703" y="5806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4479291" y="1964476"/>
                <a:ext cx="28840" cy="13436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7934" extrusionOk="0">
                    <a:moveTo>
                      <a:pt x="0" y="0"/>
                    </a:moveTo>
                    <a:lnTo>
                      <a:pt x="0" y="7934"/>
                    </a:lnTo>
                    <a:lnTo>
                      <a:pt x="1702" y="7934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7"/>
              <p:cNvSpPr/>
              <p:nvPr/>
            </p:nvSpPr>
            <p:spPr>
              <a:xfrm>
                <a:off x="4080822" y="2022128"/>
                <a:ext cx="40170" cy="33989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007" extrusionOk="0">
                    <a:moveTo>
                      <a:pt x="1186" y="1"/>
                    </a:moveTo>
                    <a:lnTo>
                      <a:pt x="578" y="1034"/>
                    </a:lnTo>
                    <a:lnTo>
                      <a:pt x="1" y="2007"/>
                    </a:lnTo>
                    <a:lnTo>
                      <a:pt x="2372" y="2007"/>
                    </a:lnTo>
                    <a:lnTo>
                      <a:pt x="1764" y="1034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7"/>
              <p:cNvSpPr/>
              <p:nvPr/>
            </p:nvSpPr>
            <p:spPr>
              <a:xfrm>
                <a:off x="3977356" y="2027277"/>
                <a:ext cx="80306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4742" h="1460" extrusionOk="0">
                    <a:moveTo>
                      <a:pt x="0" y="1"/>
                    </a:moveTo>
                    <a:lnTo>
                      <a:pt x="0" y="1460"/>
                    </a:lnTo>
                    <a:lnTo>
                      <a:pt x="4742" y="1460"/>
                    </a:lnTo>
                    <a:lnTo>
                      <a:pt x="47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7"/>
              <p:cNvSpPr/>
              <p:nvPr/>
            </p:nvSpPr>
            <p:spPr>
              <a:xfrm>
                <a:off x="4477224" y="2278498"/>
                <a:ext cx="40170" cy="345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038" extrusionOk="0">
                    <a:moveTo>
                      <a:pt x="1186" y="1"/>
                    </a:moveTo>
                    <a:lnTo>
                      <a:pt x="608" y="1004"/>
                    </a:lnTo>
                    <a:lnTo>
                      <a:pt x="0" y="2037"/>
                    </a:lnTo>
                    <a:lnTo>
                      <a:pt x="2371" y="2037"/>
                    </a:lnTo>
                    <a:lnTo>
                      <a:pt x="1794" y="1004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4374266" y="2283647"/>
                <a:ext cx="80831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772" y="1429"/>
                    </a:lnTo>
                    <a:lnTo>
                      <a:pt x="47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7"/>
              <p:cNvSpPr/>
              <p:nvPr/>
            </p:nvSpPr>
            <p:spPr>
              <a:xfrm>
                <a:off x="4061260" y="1502698"/>
                <a:ext cx="351588" cy="58697"/>
              </a:xfrm>
              <a:custGeom>
                <a:avLst/>
                <a:gdLst/>
                <a:ahLst/>
                <a:cxnLst/>
                <a:rect l="l" t="t" r="r" b="b"/>
                <a:pathLst>
                  <a:path w="20761" h="3466" extrusionOk="0">
                    <a:moveTo>
                      <a:pt x="1" y="0"/>
                    </a:moveTo>
                    <a:cubicBezTo>
                      <a:pt x="1" y="1915"/>
                      <a:pt x="1551" y="3466"/>
                      <a:pt x="3435" y="3466"/>
                    </a:cubicBezTo>
                    <a:lnTo>
                      <a:pt x="17265" y="3466"/>
                    </a:lnTo>
                    <a:cubicBezTo>
                      <a:pt x="19180" y="3466"/>
                      <a:pt x="20731" y="1915"/>
                      <a:pt x="20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4126635" y="1506305"/>
                <a:ext cx="22034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365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3010" y="365"/>
                    </a:lnTo>
                    <a:lnTo>
                      <a:pt x="130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" name="Google Shape;702;p37"/>
            <p:cNvGrpSpPr/>
            <p:nvPr/>
          </p:nvGrpSpPr>
          <p:grpSpPr>
            <a:xfrm>
              <a:off x="6389221" y="910107"/>
              <a:ext cx="877343" cy="221201"/>
              <a:chOff x="3538650" y="686217"/>
              <a:chExt cx="1411200" cy="355800"/>
            </a:xfrm>
          </p:grpSpPr>
          <p:sp>
            <p:nvSpPr>
              <p:cNvPr id="703" name="Google Shape;703;p37"/>
              <p:cNvSpPr/>
              <p:nvPr/>
            </p:nvSpPr>
            <p:spPr>
              <a:xfrm>
                <a:off x="3538650" y="686217"/>
                <a:ext cx="1411200" cy="355800"/>
              </a:xfrm>
              <a:prstGeom prst="roundRect">
                <a:avLst>
                  <a:gd name="adj" fmla="val 134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3670718" y="821827"/>
                <a:ext cx="898800" cy="81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4669243" y="774478"/>
                <a:ext cx="148500" cy="128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706" name="Google Shape;706;p37"/>
            <p:cNvGrpSpPr/>
            <p:nvPr/>
          </p:nvGrpSpPr>
          <p:grpSpPr>
            <a:xfrm>
              <a:off x="5962251" y="512299"/>
              <a:ext cx="877343" cy="221201"/>
              <a:chOff x="3618425" y="97592"/>
              <a:chExt cx="1411200" cy="355800"/>
            </a:xfrm>
          </p:grpSpPr>
          <p:sp>
            <p:nvSpPr>
              <p:cNvPr id="707" name="Google Shape;707;p37"/>
              <p:cNvSpPr/>
              <p:nvPr/>
            </p:nvSpPr>
            <p:spPr>
              <a:xfrm rot="10800000" flipH="1">
                <a:off x="3618425" y="97592"/>
                <a:ext cx="1411200" cy="355800"/>
              </a:xfrm>
              <a:prstGeom prst="roundRect">
                <a:avLst>
                  <a:gd name="adj" fmla="val 134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 rot="10800000" flipH="1">
                <a:off x="3750493" y="236783"/>
                <a:ext cx="898800" cy="81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 rot="10800000" flipH="1">
                <a:off x="4749018" y="236732"/>
                <a:ext cx="148500" cy="1284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710" name="Google Shape;710;p37"/>
            <p:cNvGrpSpPr/>
            <p:nvPr/>
          </p:nvGrpSpPr>
          <p:grpSpPr>
            <a:xfrm>
              <a:off x="7941935" y="615929"/>
              <a:ext cx="488828" cy="488828"/>
              <a:chOff x="3711125" y="728900"/>
              <a:chExt cx="662100" cy="662100"/>
            </a:xfrm>
          </p:grpSpPr>
          <p:sp>
            <p:nvSpPr>
              <p:cNvPr id="711" name="Google Shape;711;p37"/>
              <p:cNvSpPr/>
              <p:nvPr/>
            </p:nvSpPr>
            <p:spPr>
              <a:xfrm>
                <a:off x="3711125" y="728900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3943089" y="889943"/>
                <a:ext cx="221609" cy="340014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1521" extrusionOk="0">
                    <a:moveTo>
                      <a:pt x="3800" y="0"/>
                    </a:moveTo>
                    <a:cubicBezTo>
                      <a:pt x="3344" y="0"/>
                      <a:pt x="2888" y="92"/>
                      <a:pt x="2462" y="244"/>
                    </a:cubicBezTo>
                    <a:cubicBezTo>
                      <a:pt x="2037" y="396"/>
                      <a:pt x="1672" y="578"/>
                      <a:pt x="1368" y="851"/>
                    </a:cubicBezTo>
                    <a:cubicBezTo>
                      <a:pt x="1064" y="1095"/>
                      <a:pt x="821" y="1399"/>
                      <a:pt x="639" y="1763"/>
                    </a:cubicBezTo>
                    <a:cubicBezTo>
                      <a:pt x="456" y="2098"/>
                      <a:pt x="365" y="2462"/>
                      <a:pt x="365" y="2858"/>
                    </a:cubicBezTo>
                    <a:cubicBezTo>
                      <a:pt x="365" y="3283"/>
                      <a:pt x="456" y="3678"/>
                      <a:pt x="608" y="4073"/>
                    </a:cubicBezTo>
                    <a:cubicBezTo>
                      <a:pt x="760" y="4438"/>
                      <a:pt x="912" y="4833"/>
                      <a:pt x="1095" y="5198"/>
                    </a:cubicBezTo>
                    <a:lnTo>
                      <a:pt x="152" y="5198"/>
                    </a:lnTo>
                    <a:lnTo>
                      <a:pt x="152" y="7143"/>
                    </a:lnTo>
                    <a:lnTo>
                      <a:pt x="1551" y="7143"/>
                    </a:lnTo>
                    <a:cubicBezTo>
                      <a:pt x="1520" y="7599"/>
                      <a:pt x="1368" y="8055"/>
                      <a:pt x="1095" y="8511"/>
                    </a:cubicBezTo>
                    <a:cubicBezTo>
                      <a:pt x="791" y="8937"/>
                      <a:pt x="456" y="9301"/>
                      <a:pt x="0" y="9636"/>
                    </a:cubicBezTo>
                    <a:lnTo>
                      <a:pt x="517" y="11429"/>
                    </a:lnTo>
                    <a:cubicBezTo>
                      <a:pt x="912" y="11308"/>
                      <a:pt x="1277" y="11247"/>
                      <a:pt x="1672" y="11156"/>
                    </a:cubicBezTo>
                    <a:cubicBezTo>
                      <a:pt x="2037" y="11095"/>
                      <a:pt x="2402" y="11064"/>
                      <a:pt x="2706" y="11064"/>
                    </a:cubicBezTo>
                    <a:cubicBezTo>
                      <a:pt x="2949" y="11064"/>
                      <a:pt x="3192" y="11095"/>
                      <a:pt x="3465" y="11125"/>
                    </a:cubicBezTo>
                    <a:cubicBezTo>
                      <a:pt x="3678" y="11156"/>
                      <a:pt x="3952" y="11216"/>
                      <a:pt x="4225" y="11277"/>
                    </a:cubicBezTo>
                    <a:cubicBezTo>
                      <a:pt x="4469" y="11308"/>
                      <a:pt x="4742" y="11399"/>
                      <a:pt x="4985" y="11429"/>
                    </a:cubicBezTo>
                    <a:cubicBezTo>
                      <a:pt x="5198" y="11460"/>
                      <a:pt x="5472" y="11520"/>
                      <a:pt x="5684" y="11520"/>
                    </a:cubicBezTo>
                    <a:cubicBezTo>
                      <a:pt x="5988" y="11520"/>
                      <a:pt x="6292" y="11429"/>
                      <a:pt x="6657" y="11368"/>
                    </a:cubicBezTo>
                    <a:cubicBezTo>
                      <a:pt x="6991" y="11247"/>
                      <a:pt x="7295" y="11125"/>
                      <a:pt x="7508" y="10973"/>
                    </a:cubicBezTo>
                    <a:lnTo>
                      <a:pt x="6900" y="9119"/>
                    </a:lnTo>
                    <a:cubicBezTo>
                      <a:pt x="6687" y="9180"/>
                      <a:pt x="6505" y="9241"/>
                      <a:pt x="6353" y="9271"/>
                    </a:cubicBezTo>
                    <a:cubicBezTo>
                      <a:pt x="6201" y="9301"/>
                      <a:pt x="5988" y="9301"/>
                      <a:pt x="5806" y="9301"/>
                    </a:cubicBezTo>
                    <a:cubicBezTo>
                      <a:pt x="5472" y="9301"/>
                      <a:pt x="5137" y="9271"/>
                      <a:pt x="4772" y="9180"/>
                    </a:cubicBezTo>
                    <a:cubicBezTo>
                      <a:pt x="4438" y="9119"/>
                      <a:pt x="4104" y="9089"/>
                      <a:pt x="3709" y="9089"/>
                    </a:cubicBezTo>
                    <a:cubicBezTo>
                      <a:pt x="3557" y="9089"/>
                      <a:pt x="3374" y="9089"/>
                      <a:pt x="3192" y="9119"/>
                    </a:cubicBezTo>
                    <a:cubicBezTo>
                      <a:pt x="3010" y="9149"/>
                      <a:pt x="2766" y="9241"/>
                      <a:pt x="2554" y="9301"/>
                    </a:cubicBezTo>
                    <a:cubicBezTo>
                      <a:pt x="2918" y="8906"/>
                      <a:pt x="3192" y="8511"/>
                      <a:pt x="3374" y="8177"/>
                    </a:cubicBezTo>
                    <a:cubicBezTo>
                      <a:pt x="3557" y="7842"/>
                      <a:pt x="3678" y="7447"/>
                      <a:pt x="3709" y="7083"/>
                    </a:cubicBezTo>
                    <a:lnTo>
                      <a:pt x="6353" y="7083"/>
                    </a:lnTo>
                    <a:lnTo>
                      <a:pt x="6353" y="5198"/>
                    </a:lnTo>
                    <a:lnTo>
                      <a:pt x="3405" y="5198"/>
                    </a:lnTo>
                    <a:cubicBezTo>
                      <a:pt x="3253" y="4803"/>
                      <a:pt x="3101" y="4438"/>
                      <a:pt x="2918" y="4104"/>
                    </a:cubicBezTo>
                    <a:cubicBezTo>
                      <a:pt x="2736" y="3769"/>
                      <a:pt x="2645" y="3465"/>
                      <a:pt x="2645" y="3131"/>
                    </a:cubicBezTo>
                    <a:cubicBezTo>
                      <a:pt x="2645" y="2766"/>
                      <a:pt x="2736" y="2523"/>
                      <a:pt x="2949" y="2310"/>
                    </a:cubicBezTo>
                    <a:cubicBezTo>
                      <a:pt x="3192" y="2128"/>
                      <a:pt x="3465" y="2006"/>
                      <a:pt x="3800" y="2006"/>
                    </a:cubicBezTo>
                    <a:cubicBezTo>
                      <a:pt x="4134" y="2006"/>
                      <a:pt x="4529" y="2128"/>
                      <a:pt x="4924" y="2371"/>
                    </a:cubicBezTo>
                    <a:cubicBezTo>
                      <a:pt x="5320" y="2584"/>
                      <a:pt x="5654" y="2858"/>
                      <a:pt x="5928" y="3192"/>
                    </a:cubicBezTo>
                    <a:lnTo>
                      <a:pt x="7204" y="1642"/>
                    </a:lnTo>
                    <a:cubicBezTo>
                      <a:pt x="6809" y="1095"/>
                      <a:pt x="6292" y="699"/>
                      <a:pt x="5684" y="426"/>
                    </a:cubicBezTo>
                    <a:cubicBezTo>
                      <a:pt x="5076" y="152"/>
                      <a:pt x="4438" y="0"/>
                      <a:pt x="38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3" name="Google Shape;713;p37"/>
            <p:cNvSpPr/>
            <p:nvPr/>
          </p:nvSpPr>
          <p:spPr>
            <a:xfrm>
              <a:off x="6772696" y="1502430"/>
              <a:ext cx="119778" cy="433721"/>
            </a:xfrm>
            <a:custGeom>
              <a:avLst/>
              <a:gdLst/>
              <a:ahLst/>
              <a:cxnLst/>
              <a:rect l="l" t="t" r="r" b="b"/>
              <a:pathLst>
                <a:path w="4013" h="14530" extrusionOk="0">
                  <a:moveTo>
                    <a:pt x="153" y="0"/>
                  </a:moveTo>
                  <a:lnTo>
                    <a:pt x="578" y="9453"/>
                  </a:lnTo>
                  <a:lnTo>
                    <a:pt x="3405" y="9453"/>
                  </a:lnTo>
                  <a:lnTo>
                    <a:pt x="3800" y="0"/>
                  </a:lnTo>
                  <a:close/>
                  <a:moveTo>
                    <a:pt x="2007" y="10821"/>
                  </a:moveTo>
                  <a:cubicBezTo>
                    <a:pt x="791" y="10821"/>
                    <a:pt x="1" y="11642"/>
                    <a:pt x="1" y="12706"/>
                  </a:cubicBezTo>
                  <a:cubicBezTo>
                    <a:pt x="1" y="13709"/>
                    <a:pt x="791" y="14529"/>
                    <a:pt x="2007" y="14529"/>
                  </a:cubicBezTo>
                  <a:cubicBezTo>
                    <a:pt x="3223" y="14529"/>
                    <a:pt x="4013" y="13709"/>
                    <a:pt x="3982" y="12706"/>
                  </a:cubicBezTo>
                  <a:cubicBezTo>
                    <a:pt x="3982" y="11642"/>
                    <a:pt x="3192" y="10821"/>
                    <a:pt x="2007" y="108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23727" y="1811012"/>
            <a:ext cx="45247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Challenges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285750" indent="-285750">
              <a:buClr>
                <a:schemeClr val="bg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Handling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large data volumes and ensuring real-time updates.</a:t>
            </a:r>
          </a:p>
          <a:p>
            <a:pPr marL="285750" indent="-285750">
              <a:buClr>
                <a:schemeClr val="bg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Balancing UI complexity with user experience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Learnings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285750" indent="-285750">
              <a:buClr>
                <a:schemeClr val="bg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Deeper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understanding of financial metrics and ESG factors.</a:t>
            </a:r>
          </a:p>
          <a:p>
            <a:pPr marL="285750" indent="-285750">
              <a:buClr>
                <a:schemeClr val="bg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Experience in integrating diverse APIs and data sources.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accent1"/>
                </a:solidFill>
              </a:rPr>
              <a:t>Conclusion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37" name="Google Shape;737;p38"/>
          <p:cNvSpPr/>
          <p:nvPr/>
        </p:nvSpPr>
        <p:spPr>
          <a:xfrm>
            <a:off x="8707217" y="1154031"/>
            <a:ext cx="757316" cy="755674"/>
          </a:xfrm>
          <a:custGeom>
            <a:avLst/>
            <a:gdLst/>
            <a:ahLst/>
            <a:cxnLst/>
            <a:rect l="l" t="t" r="r" b="b"/>
            <a:pathLst>
              <a:path w="13831" h="13801" extrusionOk="0">
                <a:moveTo>
                  <a:pt x="7023" y="3922"/>
                </a:moveTo>
                <a:cubicBezTo>
                  <a:pt x="7173" y="3922"/>
                  <a:pt x="7325" y="3932"/>
                  <a:pt x="7477" y="3952"/>
                </a:cubicBezTo>
                <a:cubicBezTo>
                  <a:pt x="7569" y="3952"/>
                  <a:pt x="7660" y="3982"/>
                  <a:pt x="7751" y="4043"/>
                </a:cubicBezTo>
                <a:cubicBezTo>
                  <a:pt x="7964" y="4104"/>
                  <a:pt x="8176" y="4195"/>
                  <a:pt x="8389" y="4286"/>
                </a:cubicBezTo>
                <a:cubicBezTo>
                  <a:pt x="8876" y="4560"/>
                  <a:pt x="9271" y="4985"/>
                  <a:pt x="9514" y="5441"/>
                </a:cubicBezTo>
                <a:cubicBezTo>
                  <a:pt x="9635" y="5624"/>
                  <a:pt x="9727" y="5867"/>
                  <a:pt x="9787" y="6080"/>
                </a:cubicBezTo>
                <a:cubicBezTo>
                  <a:pt x="9909" y="6505"/>
                  <a:pt x="9939" y="6961"/>
                  <a:pt x="9879" y="7417"/>
                </a:cubicBezTo>
                <a:cubicBezTo>
                  <a:pt x="9879" y="7508"/>
                  <a:pt x="9818" y="7599"/>
                  <a:pt x="9787" y="7691"/>
                </a:cubicBezTo>
                <a:cubicBezTo>
                  <a:pt x="9727" y="7903"/>
                  <a:pt x="9635" y="8116"/>
                  <a:pt x="9514" y="8329"/>
                </a:cubicBezTo>
                <a:cubicBezTo>
                  <a:pt x="9271" y="8815"/>
                  <a:pt x="8845" y="9210"/>
                  <a:pt x="8389" y="9484"/>
                </a:cubicBezTo>
                <a:cubicBezTo>
                  <a:pt x="8207" y="9575"/>
                  <a:pt x="7964" y="9666"/>
                  <a:pt x="7751" y="9727"/>
                </a:cubicBezTo>
                <a:cubicBezTo>
                  <a:pt x="7467" y="9808"/>
                  <a:pt x="7170" y="9849"/>
                  <a:pt x="6868" y="9849"/>
                </a:cubicBezTo>
                <a:cubicBezTo>
                  <a:pt x="6717" y="9849"/>
                  <a:pt x="6566" y="9839"/>
                  <a:pt x="6414" y="9818"/>
                </a:cubicBezTo>
                <a:cubicBezTo>
                  <a:pt x="6353" y="9818"/>
                  <a:pt x="6231" y="9788"/>
                  <a:pt x="6140" y="9727"/>
                </a:cubicBezTo>
                <a:cubicBezTo>
                  <a:pt x="5927" y="9666"/>
                  <a:pt x="5745" y="9575"/>
                  <a:pt x="5502" y="9484"/>
                </a:cubicBezTo>
                <a:cubicBezTo>
                  <a:pt x="5015" y="9210"/>
                  <a:pt x="4620" y="8815"/>
                  <a:pt x="4377" y="8329"/>
                </a:cubicBezTo>
                <a:cubicBezTo>
                  <a:pt x="4255" y="8147"/>
                  <a:pt x="4164" y="7903"/>
                  <a:pt x="4103" y="7691"/>
                </a:cubicBezTo>
                <a:cubicBezTo>
                  <a:pt x="3982" y="7265"/>
                  <a:pt x="3951" y="6809"/>
                  <a:pt x="4012" y="6353"/>
                </a:cubicBezTo>
                <a:cubicBezTo>
                  <a:pt x="4012" y="6262"/>
                  <a:pt x="4073" y="6171"/>
                  <a:pt x="4103" y="6080"/>
                </a:cubicBezTo>
                <a:cubicBezTo>
                  <a:pt x="4164" y="5867"/>
                  <a:pt x="4255" y="5654"/>
                  <a:pt x="4377" y="5441"/>
                </a:cubicBezTo>
                <a:cubicBezTo>
                  <a:pt x="4620" y="4955"/>
                  <a:pt x="5046" y="4560"/>
                  <a:pt x="5502" y="4286"/>
                </a:cubicBezTo>
                <a:cubicBezTo>
                  <a:pt x="5684" y="4195"/>
                  <a:pt x="5927" y="4104"/>
                  <a:pt x="6140" y="4043"/>
                </a:cubicBezTo>
                <a:cubicBezTo>
                  <a:pt x="6424" y="3962"/>
                  <a:pt x="6721" y="3922"/>
                  <a:pt x="7023" y="3922"/>
                </a:cubicBezTo>
                <a:close/>
                <a:moveTo>
                  <a:pt x="6079" y="1"/>
                </a:moveTo>
                <a:lnTo>
                  <a:pt x="6079" y="1885"/>
                </a:lnTo>
                <a:cubicBezTo>
                  <a:pt x="5258" y="1976"/>
                  <a:pt x="4499" y="2341"/>
                  <a:pt x="3860" y="2797"/>
                </a:cubicBezTo>
                <a:lnTo>
                  <a:pt x="2523" y="1460"/>
                </a:lnTo>
                <a:lnTo>
                  <a:pt x="1398" y="2584"/>
                </a:lnTo>
                <a:lnTo>
                  <a:pt x="2736" y="3922"/>
                </a:lnTo>
                <a:cubicBezTo>
                  <a:pt x="2310" y="4530"/>
                  <a:pt x="1976" y="5229"/>
                  <a:pt x="1854" y="6019"/>
                </a:cubicBezTo>
                <a:lnTo>
                  <a:pt x="1854" y="6140"/>
                </a:lnTo>
                <a:lnTo>
                  <a:pt x="0" y="6140"/>
                </a:lnTo>
                <a:lnTo>
                  <a:pt x="0" y="7751"/>
                </a:lnTo>
                <a:lnTo>
                  <a:pt x="1854" y="7751"/>
                </a:lnTo>
                <a:cubicBezTo>
                  <a:pt x="1976" y="8572"/>
                  <a:pt x="2310" y="9332"/>
                  <a:pt x="2766" y="9940"/>
                </a:cubicBezTo>
                <a:lnTo>
                  <a:pt x="1429" y="11247"/>
                </a:lnTo>
                <a:lnTo>
                  <a:pt x="2584" y="12402"/>
                </a:lnTo>
                <a:lnTo>
                  <a:pt x="3891" y="11065"/>
                </a:lnTo>
                <a:cubicBezTo>
                  <a:pt x="4499" y="11490"/>
                  <a:pt x="5198" y="11824"/>
                  <a:pt x="5988" y="11946"/>
                </a:cubicBezTo>
                <a:lnTo>
                  <a:pt x="6110" y="11946"/>
                </a:lnTo>
                <a:lnTo>
                  <a:pt x="6110" y="13800"/>
                </a:lnTo>
                <a:lnTo>
                  <a:pt x="7751" y="13800"/>
                </a:lnTo>
                <a:lnTo>
                  <a:pt x="7751" y="11946"/>
                </a:lnTo>
                <a:cubicBezTo>
                  <a:pt x="8541" y="11824"/>
                  <a:pt x="9301" y="11490"/>
                  <a:pt x="9909" y="11034"/>
                </a:cubicBezTo>
                <a:lnTo>
                  <a:pt x="11246" y="12372"/>
                </a:lnTo>
                <a:lnTo>
                  <a:pt x="12371" y="11217"/>
                </a:lnTo>
                <a:lnTo>
                  <a:pt x="11034" y="9879"/>
                </a:lnTo>
                <a:cubicBezTo>
                  <a:pt x="11490" y="9271"/>
                  <a:pt x="11794" y="8603"/>
                  <a:pt x="11915" y="7812"/>
                </a:cubicBezTo>
                <a:cubicBezTo>
                  <a:pt x="11976" y="7751"/>
                  <a:pt x="11976" y="7751"/>
                  <a:pt x="11976" y="7721"/>
                </a:cubicBezTo>
                <a:lnTo>
                  <a:pt x="13830" y="7721"/>
                </a:lnTo>
                <a:lnTo>
                  <a:pt x="13830" y="6080"/>
                </a:lnTo>
                <a:lnTo>
                  <a:pt x="11976" y="6080"/>
                </a:lnTo>
                <a:cubicBezTo>
                  <a:pt x="11854" y="5289"/>
                  <a:pt x="11520" y="4530"/>
                  <a:pt x="11034" y="3891"/>
                </a:cubicBezTo>
                <a:lnTo>
                  <a:pt x="12371" y="2554"/>
                </a:lnTo>
                <a:lnTo>
                  <a:pt x="11246" y="1429"/>
                </a:lnTo>
                <a:lnTo>
                  <a:pt x="9909" y="2736"/>
                </a:lnTo>
                <a:cubicBezTo>
                  <a:pt x="9301" y="2341"/>
                  <a:pt x="8602" y="1976"/>
                  <a:pt x="7812" y="1885"/>
                </a:cubicBezTo>
                <a:lnTo>
                  <a:pt x="7690" y="1885"/>
                </a:lnTo>
                <a:lnTo>
                  <a:pt x="76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8"/>
          <p:cNvSpPr/>
          <p:nvPr/>
        </p:nvSpPr>
        <p:spPr>
          <a:xfrm>
            <a:off x="-441808" y="2780106"/>
            <a:ext cx="757316" cy="755674"/>
          </a:xfrm>
          <a:custGeom>
            <a:avLst/>
            <a:gdLst/>
            <a:ahLst/>
            <a:cxnLst/>
            <a:rect l="l" t="t" r="r" b="b"/>
            <a:pathLst>
              <a:path w="13831" h="13801" extrusionOk="0">
                <a:moveTo>
                  <a:pt x="7023" y="3922"/>
                </a:moveTo>
                <a:cubicBezTo>
                  <a:pt x="7173" y="3922"/>
                  <a:pt x="7325" y="3932"/>
                  <a:pt x="7477" y="3952"/>
                </a:cubicBezTo>
                <a:cubicBezTo>
                  <a:pt x="7569" y="3952"/>
                  <a:pt x="7660" y="3982"/>
                  <a:pt x="7751" y="4043"/>
                </a:cubicBezTo>
                <a:cubicBezTo>
                  <a:pt x="7964" y="4104"/>
                  <a:pt x="8176" y="4195"/>
                  <a:pt x="8389" y="4286"/>
                </a:cubicBezTo>
                <a:cubicBezTo>
                  <a:pt x="8876" y="4560"/>
                  <a:pt x="9271" y="4985"/>
                  <a:pt x="9514" y="5441"/>
                </a:cubicBezTo>
                <a:cubicBezTo>
                  <a:pt x="9635" y="5624"/>
                  <a:pt x="9727" y="5867"/>
                  <a:pt x="9787" y="6080"/>
                </a:cubicBezTo>
                <a:cubicBezTo>
                  <a:pt x="9909" y="6505"/>
                  <a:pt x="9939" y="6961"/>
                  <a:pt x="9879" y="7417"/>
                </a:cubicBezTo>
                <a:cubicBezTo>
                  <a:pt x="9879" y="7508"/>
                  <a:pt x="9818" y="7599"/>
                  <a:pt x="9787" y="7691"/>
                </a:cubicBezTo>
                <a:cubicBezTo>
                  <a:pt x="9727" y="7903"/>
                  <a:pt x="9635" y="8116"/>
                  <a:pt x="9514" y="8329"/>
                </a:cubicBezTo>
                <a:cubicBezTo>
                  <a:pt x="9271" y="8815"/>
                  <a:pt x="8845" y="9210"/>
                  <a:pt x="8389" y="9484"/>
                </a:cubicBezTo>
                <a:cubicBezTo>
                  <a:pt x="8207" y="9575"/>
                  <a:pt x="7964" y="9666"/>
                  <a:pt x="7751" y="9727"/>
                </a:cubicBezTo>
                <a:cubicBezTo>
                  <a:pt x="7467" y="9808"/>
                  <a:pt x="7170" y="9849"/>
                  <a:pt x="6868" y="9849"/>
                </a:cubicBezTo>
                <a:cubicBezTo>
                  <a:pt x="6717" y="9849"/>
                  <a:pt x="6566" y="9839"/>
                  <a:pt x="6414" y="9818"/>
                </a:cubicBezTo>
                <a:cubicBezTo>
                  <a:pt x="6353" y="9818"/>
                  <a:pt x="6231" y="9788"/>
                  <a:pt x="6140" y="9727"/>
                </a:cubicBezTo>
                <a:cubicBezTo>
                  <a:pt x="5927" y="9666"/>
                  <a:pt x="5745" y="9575"/>
                  <a:pt x="5502" y="9484"/>
                </a:cubicBezTo>
                <a:cubicBezTo>
                  <a:pt x="5015" y="9210"/>
                  <a:pt x="4620" y="8815"/>
                  <a:pt x="4377" y="8329"/>
                </a:cubicBezTo>
                <a:cubicBezTo>
                  <a:pt x="4255" y="8147"/>
                  <a:pt x="4164" y="7903"/>
                  <a:pt x="4103" y="7691"/>
                </a:cubicBezTo>
                <a:cubicBezTo>
                  <a:pt x="3982" y="7265"/>
                  <a:pt x="3951" y="6809"/>
                  <a:pt x="4012" y="6353"/>
                </a:cubicBezTo>
                <a:cubicBezTo>
                  <a:pt x="4012" y="6262"/>
                  <a:pt x="4073" y="6171"/>
                  <a:pt x="4103" y="6080"/>
                </a:cubicBezTo>
                <a:cubicBezTo>
                  <a:pt x="4164" y="5867"/>
                  <a:pt x="4255" y="5654"/>
                  <a:pt x="4377" y="5441"/>
                </a:cubicBezTo>
                <a:cubicBezTo>
                  <a:pt x="4620" y="4955"/>
                  <a:pt x="5046" y="4560"/>
                  <a:pt x="5502" y="4286"/>
                </a:cubicBezTo>
                <a:cubicBezTo>
                  <a:pt x="5684" y="4195"/>
                  <a:pt x="5927" y="4104"/>
                  <a:pt x="6140" y="4043"/>
                </a:cubicBezTo>
                <a:cubicBezTo>
                  <a:pt x="6424" y="3962"/>
                  <a:pt x="6721" y="3922"/>
                  <a:pt x="7023" y="3922"/>
                </a:cubicBezTo>
                <a:close/>
                <a:moveTo>
                  <a:pt x="6079" y="1"/>
                </a:moveTo>
                <a:lnTo>
                  <a:pt x="6079" y="1885"/>
                </a:lnTo>
                <a:cubicBezTo>
                  <a:pt x="5258" y="1976"/>
                  <a:pt x="4499" y="2341"/>
                  <a:pt x="3860" y="2797"/>
                </a:cubicBezTo>
                <a:lnTo>
                  <a:pt x="2523" y="1460"/>
                </a:lnTo>
                <a:lnTo>
                  <a:pt x="1398" y="2584"/>
                </a:lnTo>
                <a:lnTo>
                  <a:pt x="2736" y="3922"/>
                </a:lnTo>
                <a:cubicBezTo>
                  <a:pt x="2310" y="4530"/>
                  <a:pt x="1976" y="5229"/>
                  <a:pt x="1854" y="6019"/>
                </a:cubicBezTo>
                <a:lnTo>
                  <a:pt x="1854" y="6140"/>
                </a:lnTo>
                <a:lnTo>
                  <a:pt x="0" y="6140"/>
                </a:lnTo>
                <a:lnTo>
                  <a:pt x="0" y="7751"/>
                </a:lnTo>
                <a:lnTo>
                  <a:pt x="1854" y="7751"/>
                </a:lnTo>
                <a:cubicBezTo>
                  <a:pt x="1976" y="8572"/>
                  <a:pt x="2310" y="9332"/>
                  <a:pt x="2766" y="9940"/>
                </a:cubicBezTo>
                <a:lnTo>
                  <a:pt x="1429" y="11247"/>
                </a:lnTo>
                <a:lnTo>
                  <a:pt x="2584" y="12402"/>
                </a:lnTo>
                <a:lnTo>
                  <a:pt x="3891" y="11065"/>
                </a:lnTo>
                <a:cubicBezTo>
                  <a:pt x="4499" y="11490"/>
                  <a:pt x="5198" y="11824"/>
                  <a:pt x="5988" y="11946"/>
                </a:cubicBezTo>
                <a:lnTo>
                  <a:pt x="6110" y="11946"/>
                </a:lnTo>
                <a:lnTo>
                  <a:pt x="6110" y="13800"/>
                </a:lnTo>
                <a:lnTo>
                  <a:pt x="7751" y="13800"/>
                </a:lnTo>
                <a:lnTo>
                  <a:pt x="7751" y="11946"/>
                </a:lnTo>
                <a:cubicBezTo>
                  <a:pt x="8541" y="11824"/>
                  <a:pt x="9301" y="11490"/>
                  <a:pt x="9909" y="11034"/>
                </a:cubicBezTo>
                <a:lnTo>
                  <a:pt x="11246" y="12372"/>
                </a:lnTo>
                <a:lnTo>
                  <a:pt x="12371" y="11217"/>
                </a:lnTo>
                <a:lnTo>
                  <a:pt x="11034" y="9879"/>
                </a:lnTo>
                <a:cubicBezTo>
                  <a:pt x="11490" y="9271"/>
                  <a:pt x="11794" y="8603"/>
                  <a:pt x="11915" y="7812"/>
                </a:cubicBezTo>
                <a:cubicBezTo>
                  <a:pt x="11976" y="7751"/>
                  <a:pt x="11976" y="7751"/>
                  <a:pt x="11976" y="7721"/>
                </a:cubicBezTo>
                <a:lnTo>
                  <a:pt x="13830" y="7721"/>
                </a:lnTo>
                <a:lnTo>
                  <a:pt x="13830" y="6080"/>
                </a:lnTo>
                <a:lnTo>
                  <a:pt x="11976" y="6080"/>
                </a:lnTo>
                <a:cubicBezTo>
                  <a:pt x="11854" y="5289"/>
                  <a:pt x="11520" y="4530"/>
                  <a:pt x="11034" y="3891"/>
                </a:cubicBezTo>
                <a:lnTo>
                  <a:pt x="12371" y="2554"/>
                </a:lnTo>
                <a:lnTo>
                  <a:pt x="11246" y="1429"/>
                </a:lnTo>
                <a:lnTo>
                  <a:pt x="9909" y="2736"/>
                </a:lnTo>
                <a:cubicBezTo>
                  <a:pt x="9301" y="2341"/>
                  <a:pt x="8602" y="1976"/>
                  <a:pt x="7812" y="1885"/>
                </a:cubicBezTo>
                <a:lnTo>
                  <a:pt x="7690" y="1885"/>
                </a:lnTo>
                <a:lnTo>
                  <a:pt x="76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67744" y="1531868"/>
            <a:ext cx="42484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Summary</a:t>
            </a:r>
            <a:r>
              <a:rPr lang="en-US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Created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an innovative tool for investors focusing on sustainable investing.</a:t>
            </a:r>
          </a:p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Streamlined data for better decision-making and market insights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 txBox="1">
            <a:spLocks noGrp="1"/>
          </p:cNvSpPr>
          <p:nvPr>
            <p:ph type="title"/>
          </p:nvPr>
        </p:nvSpPr>
        <p:spPr>
          <a:xfrm>
            <a:off x="5004048" y="1658728"/>
            <a:ext cx="3419952" cy="1012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 smtClean="0">
                <a:solidFill>
                  <a:schemeClr val="accent1"/>
                </a:solidFill>
              </a:rPr>
              <a:t>Thanks!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737" name="Google Shape;737;p38"/>
          <p:cNvSpPr/>
          <p:nvPr/>
        </p:nvSpPr>
        <p:spPr>
          <a:xfrm>
            <a:off x="8707217" y="1154031"/>
            <a:ext cx="757316" cy="755674"/>
          </a:xfrm>
          <a:custGeom>
            <a:avLst/>
            <a:gdLst/>
            <a:ahLst/>
            <a:cxnLst/>
            <a:rect l="l" t="t" r="r" b="b"/>
            <a:pathLst>
              <a:path w="13831" h="13801" extrusionOk="0">
                <a:moveTo>
                  <a:pt x="7023" y="3922"/>
                </a:moveTo>
                <a:cubicBezTo>
                  <a:pt x="7173" y="3922"/>
                  <a:pt x="7325" y="3932"/>
                  <a:pt x="7477" y="3952"/>
                </a:cubicBezTo>
                <a:cubicBezTo>
                  <a:pt x="7569" y="3952"/>
                  <a:pt x="7660" y="3982"/>
                  <a:pt x="7751" y="4043"/>
                </a:cubicBezTo>
                <a:cubicBezTo>
                  <a:pt x="7964" y="4104"/>
                  <a:pt x="8176" y="4195"/>
                  <a:pt x="8389" y="4286"/>
                </a:cubicBezTo>
                <a:cubicBezTo>
                  <a:pt x="8876" y="4560"/>
                  <a:pt x="9271" y="4985"/>
                  <a:pt x="9514" y="5441"/>
                </a:cubicBezTo>
                <a:cubicBezTo>
                  <a:pt x="9635" y="5624"/>
                  <a:pt x="9727" y="5867"/>
                  <a:pt x="9787" y="6080"/>
                </a:cubicBezTo>
                <a:cubicBezTo>
                  <a:pt x="9909" y="6505"/>
                  <a:pt x="9939" y="6961"/>
                  <a:pt x="9879" y="7417"/>
                </a:cubicBezTo>
                <a:cubicBezTo>
                  <a:pt x="9879" y="7508"/>
                  <a:pt x="9818" y="7599"/>
                  <a:pt x="9787" y="7691"/>
                </a:cubicBezTo>
                <a:cubicBezTo>
                  <a:pt x="9727" y="7903"/>
                  <a:pt x="9635" y="8116"/>
                  <a:pt x="9514" y="8329"/>
                </a:cubicBezTo>
                <a:cubicBezTo>
                  <a:pt x="9271" y="8815"/>
                  <a:pt x="8845" y="9210"/>
                  <a:pt x="8389" y="9484"/>
                </a:cubicBezTo>
                <a:cubicBezTo>
                  <a:pt x="8207" y="9575"/>
                  <a:pt x="7964" y="9666"/>
                  <a:pt x="7751" y="9727"/>
                </a:cubicBezTo>
                <a:cubicBezTo>
                  <a:pt x="7467" y="9808"/>
                  <a:pt x="7170" y="9849"/>
                  <a:pt x="6868" y="9849"/>
                </a:cubicBezTo>
                <a:cubicBezTo>
                  <a:pt x="6717" y="9849"/>
                  <a:pt x="6566" y="9839"/>
                  <a:pt x="6414" y="9818"/>
                </a:cubicBezTo>
                <a:cubicBezTo>
                  <a:pt x="6353" y="9818"/>
                  <a:pt x="6231" y="9788"/>
                  <a:pt x="6140" y="9727"/>
                </a:cubicBezTo>
                <a:cubicBezTo>
                  <a:pt x="5927" y="9666"/>
                  <a:pt x="5745" y="9575"/>
                  <a:pt x="5502" y="9484"/>
                </a:cubicBezTo>
                <a:cubicBezTo>
                  <a:pt x="5015" y="9210"/>
                  <a:pt x="4620" y="8815"/>
                  <a:pt x="4377" y="8329"/>
                </a:cubicBezTo>
                <a:cubicBezTo>
                  <a:pt x="4255" y="8147"/>
                  <a:pt x="4164" y="7903"/>
                  <a:pt x="4103" y="7691"/>
                </a:cubicBezTo>
                <a:cubicBezTo>
                  <a:pt x="3982" y="7265"/>
                  <a:pt x="3951" y="6809"/>
                  <a:pt x="4012" y="6353"/>
                </a:cubicBezTo>
                <a:cubicBezTo>
                  <a:pt x="4012" y="6262"/>
                  <a:pt x="4073" y="6171"/>
                  <a:pt x="4103" y="6080"/>
                </a:cubicBezTo>
                <a:cubicBezTo>
                  <a:pt x="4164" y="5867"/>
                  <a:pt x="4255" y="5654"/>
                  <a:pt x="4377" y="5441"/>
                </a:cubicBezTo>
                <a:cubicBezTo>
                  <a:pt x="4620" y="4955"/>
                  <a:pt x="5046" y="4560"/>
                  <a:pt x="5502" y="4286"/>
                </a:cubicBezTo>
                <a:cubicBezTo>
                  <a:pt x="5684" y="4195"/>
                  <a:pt x="5927" y="4104"/>
                  <a:pt x="6140" y="4043"/>
                </a:cubicBezTo>
                <a:cubicBezTo>
                  <a:pt x="6424" y="3962"/>
                  <a:pt x="6721" y="3922"/>
                  <a:pt x="7023" y="3922"/>
                </a:cubicBezTo>
                <a:close/>
                <a:moveTo>
                  <a:pt x="6079" y="1"/>
                </a:moveTo>
                <a:lnTo>
                  <a:pt x="6079" y="1885"/>
                </a:lnTo>
                <a:cubicBezTo>
                  <a:pt x="5258" y="1976"/>
                  <a:pt x="4499" y="2341"/>
                  <a:pt x="3860" y="2797"/>
                </a:cubicBezTo>
                <a:lnTo>
                  <a:pt x="2523" y="1460"/>
                </a:lnTo>
                <a:lnTo>
                  <a:pt x="1398" y="2584"/>
                </a:lnTo>
                <a:lnTo>
                  <a:pt x="2736" y="3922"/>
                </a:lnTo>
                <a:cubicBezTo>
                  <a:pt x="2310" y="4530"/>
                  <a:pt x="1976" y="5229"/>
                  <a:pt x="1854" y="6019"/>
                </a:cubicBezTo>
                <a:lnTo>
                  <a:pt x="1854" y="6140"/>
                </a:lnTo>
                <a:lnTo>
                  <a:pt x="0" y="6140"/>
                </a:lnTo>
                <a:lnTo>
                  <a:pt x="0" y="7751"/>
                </a:lnTo>
                <a:lnTo>
                  <a:pt x="1854" y="7751"/>
                </a:lnTo>
                <a:cubicBezTo>
                  <a:pt x="1976" y="8572"/>
                  <a:pt x="2310" y="9332"/>
                  <a:pt x="2766" y="9940"/>
                </a:cubicBezTo>
                <a:lnTo>
                  <a:pt x="1429" y="11247"/>
                </a:lnTo>
                <a:lnTo>
                  <a:pt x="2584" y="12402"/>
                </a:lnTo>
                <a:lnTo>
                  <a:pt x="3891" y="11065"/>
                </a:lnTo>
                <a:cubicBezTo>
                  <a:pt x="4499" y="11490"/>
                  <a:pt x="5198" y="11824"/>
                  <a:pt x="5988" y="11946"/>
                </a:cubicBezTo>
                <a:lnTo>
                  <a:pt x="6110" y="11946"/>
                </a:lnTo>
                <a:lnTo>
                  <a:pt x="6110" y="13800"/>
                </a:lnTo>
                <a:lnTo>
                  <a:pt x="7751" y="13800"/>
                </a:lnTo>
                <a:lnTo>
                  <a:pt x="7751" y="11946"/>
                </a:lnTo>
                <a:cubicBezTo>
                  <a:pt x="8541" y="11824"/>
                  <a:pt x="9301" y="11490"/>
                  <a:pt x="9909" y="11034"/>
                </a:cubicBezTo>
                <a:lnTo>
                  <a:pt x="11246" y="12372"/>
                </a:lnTo>
                <a:lnTo>
                  <a:pt x="12371" y="11217"/>
                </a:lnTo>
                <a:lnTo>
                  <a:pt x="11034" y="9879"/>
                </a:lnTo>
                <a:cubicBezTo>
                  <a:pt x="11490" y="9271"/>
                  <a:pt x="11794" y="8603"/>
                  <a:pt x="11915" y="7812"/>
                </a:cubicBezTo>
                <a:cubicBezTo>
                  <a:pt x="11976" y="7751"/>
                  <a:pt x="11976" y="7751"/>
                  <a:pt x="11976" y="7721"/>
                </a:cubicBezTo>
                <a:lnTo>
                  <a:pt x="13830" y="7721"/>
                </a:lnTo>
                <a:lnTo>
                  <a:pt x="13830" y="6080"/>
                </a:lnTo>
                <a:lnTo>
                  <a:pt x="11976" y="6080"/>
                </a:lnTo>
                <a:cubicBezTo>
                  <a:pt x="11854" y="5289"/>
                  <a:pt x="11520" y="4530"/>
                  <a:pt x="11034" y="3891"/>
                </a:cubicBezTo>
                <a:lnTo>
                  <a:pt x="12371" y="2554"/>
                </a:lnTo>
                <a:lnTo>
                  <a:pt x="11246" y="1429"/>
                </a:lnTo>
                <a:lnTo>
                  <a:pt x="9909" y="2736"/>
                </a:lnTo>
                <a:cubicBezTo>
                  <a:pt x="9301" y="2341"/>
                  <a:pt x="8602" y="1976"/>
                  <a:pt x="7812" y="1885"/>
                </a:cubicBezTo>
                <a:lnTo>
                  <a:pt x="7690" y="1885"/>
                </a:lnTo>
                <a:lnTo>
                  <a:pt x="76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8"/>
          <p:cNvSpPr/>
          <p:nvPr/>
        </p:nvSpPr>
        <p:spPr>
          <a:xfrm>
            <a:off x="-441808" y="2780106"/>
            <a:ext cx="757316" cy="755674"/>
          </a:xfrm>
          <a:custGeom>
            <a:avLst/>
            <a:gdLst/>
            <a:ahLst/>
            <a:cxnLst/>
            <a:rect l="l" t="t" r="r" b="b"/>
            <a:pathLst>
              <a:path w="13831" h="13801" extrusionOk="0">
                <a:moveTo>
                  <a:pt x="7023" y="3922"/>
                </a:moveTo>
                <a:cubicBezTo>
                  <a:pt x="7173" y="3922"/>
                  <a:pt x="7325" y="3932"/>
                  <a:pt x="7477" y="3952"/>
                </a:cubicBezTo>
                <a:cubicBezTo>
                  <a:pt x="7569" y="3952"/>
                  <a:pt x="7660" y="3982"/>
                  <a:pt x="7751" y="4043"/>
                </a:cubicBezTo>
                <a:cubicBezTo>
                  <a:pt x="7964" y="4104"/>
                  <a:pt x="8176" y="4195"/>
                  <a:pt x="8389" y="4286"/>
                </a:cubicBezTo>
                <a:cubicBezTo>
                  <a:pt x="8876" y="4560"/>
                  <a:pt x="9271" y="4985"/>
                  <a:pt x="9514" y="5441"/>
                </a:cubicBezTo>
                <a:cubicBezTo>
                  <a:pt x="9635" y="5624"/>
                  <a:pt x="9727" y="5867"/>
                  <a:pt x="9787" y="6080"/>
                </a:cubicBezTo>
                <a:cubicBezTo>
                  <a:pt x="9909" y="6505"/>
                  <a:pt x="9939" y="6961"/>
                  <a:pt x="9879" y="7417"/>
                </a:cubicBezTo>
                <a:cubicBezTo>
                  <a:pt x="9879" y="7508"/>
                  <a:pt x="9818" y="7599"/>
                  <a:pt x="9787" y="7691"/>
                </a:cubicBezTo>
                <a:cubicBezTo>
                  <a:pt x="9727" y="7903"/>
                  <a:pt x="9635" y="8116"/>
                  <a:pt x="9514" y="8329"/>
                </a:cubicBezTo>
                <a:cubicBezTo>
                  <a:pt x="9271" y="8815"/>
                  <a:pt x="8845" y="9210"/>
                  <a:pt x="8389" y="9484"/>
                </a:cubicBezTo>
                <a:cubicBezTo>
                  <a:pt x="8207" y="9575"/>
                  <a:pt x="7964" y="9666"/>
                  <a:pt x="7751" y="9727"/>
                </a:cubicBezTo>
                <a:cubicBezTo>
                  <a:pt x="7467" y="9808"/>
                  <a:pt x="7170" y="9849"/>
                  <a:pt x="6868" y="9849"/>
                </a:cubicBezTo>
                <a:cubicBezTo>
                  <a:pt x="6717" y="9849"/>
                  <a:pt x="6566" y="9839"/>
                  <a:pt x="6414" y="9818"/>
                </a:cubicBezTo>
                <a:cubicBezTo>
                  <a:pt x="6353" y="9818"/>
                  <a:pt x="6231" y="9788"/>
                  <a:pt x="6140" y="9727"/>
                </a:cubicBezTo>
                <a:cubicBezTo>
                  <a:pt x="5927" y="9666"/>
                  <a:pt x="5745" y="9575"/>
                  <a:pt x="5502" y="9484"/>
                </a:cubicBezTo>
                <a:cubicBezTo>
                  <a:pt x="5015" y="9210"/>
                  <a:pt x="4620" y="8815"/>
                  <a:pt x="4377" y="8329"/>
                </a:cubicBezTo>
                <a:cubicBezTo>
                  <a:pt x="4255" y="8147"/>
                  <a:pt x="4164" y="7903"/>
                  <a:pt x="4103" y="7691"/>
                </a:cubicBezTo>
                <a:cubicBezTo>
                  <a:pt x="3982" y="7265"/>
                  <a:pt x="3951" y="6809"/>
                  <a:pt x="4012" y="6353"/>
                </a:cubicBezTo>
                <a:cubicBezTo>
                  <a:pt x="4012" y="6262"/>
                  <a:pt x="4073" y="6171"/>
                  <a:pt x="4103" y="6080"/>
                </a:cubicBezTo>
                <a:cubicBezTo>
                  <a:pt x="4164" y="5867"/>
                  <a:pt x="4255" y="5654"/>
                  <a:pt x="4377" y="5441"/>
                </a:cubicBezTo>
                <a:cubicBezTo>
                  <a:pt x="4620" y="4955"/>
                  <a:pt x="5046" y="4560"/>
                  <a:pt x="5502" y="4286"/>
                </a:cubicBezTo>
                <a:cubicBezTo>
                  <a:pt x="5684" y="4195"/>
                  <a:pt x="5927" y="4104"/>
                  <a:pt x="6140" y="4043"/>
                </a:cubicBezTo>
                <a:cubicBezTo>
                  <a:pt x="6424" y="3962"/>
                  <a:pt x="6721" y="3922"/>
                  <a:pt x="7023" y="3922"/>
                </a:cubicBezTo>
                <a:close/>
                <a:moveTo>
                  <a:pt x="6079" y="1"/>
                </a:moveTo>
                <a:lnTo>
                  <a:pt x="6079" y="1885"/>
                </a:lnTo>
                <a:cubicBezTo>
                  <a:pt x="5258" y="1976"/>
                  <a:pt x="4499" y="2341"/>
                  <a:pt x="3860" y="2797"/>
                </a:cubicBezTo>
                <a:lnTo>
                  <a:pt x="2523" y="1460"/>
                </a:lnTo>
                <a:lnTo>
                  <a:pt x="1398" y="2584"/>
                </a:lnTo>
                <a:lnTo>
                  <a:pt x="2736" y="3922"/>
                </a:lnTo>
                <a:cubicBezTo>
                  <a:pt x="2310" y="4530"/>
                  <a:pt x="1976" y="5229"/>
                  <a:pt x="1854" y="6019"/>
                </a:cubicBezTo>
                <a:lnTo>
                  <a:pt x="1854" y="6140"/>
                </a:lnTo>
                <a:lnTo>
                  <a:pt x="0" y="6140"/>
                </a:lnTo>
                <a:lnTo>
                  <a:pt x="0" y="7751"/>
                </a:lnTo>
                <a:lnTo>
                  <a:pt x="1854" y="7751"/>
                </a:lnTo>
                <a:cubicBezTo>
                  <a:pt x="1976" y="8572"/>
                  <a:pt x="2310" y="9332"/>
                  <a:pt x="2766" y="9940"/>
                </a:cubicBezTo>
                <a:lnTo>
                  <a:pt x="1429" y="11247"/>
                </a:lnTo>
                <a:lnTo>
                  <a:pt x="2584" y="12402"/>
                </a:lnTo>
                <a:lnTo>
                  <a:pt x="3891" y="11065"/>
                </a:lnTo>
                <a:cubicBezTo>
                  <a:pt x="4499" y="11490"/>
                  <a:pt x="5198" y="11824"/>
                  <a:pt x="5988" y="11946"/>
                </a:cubicBezTo>
                <a:lnTo>
                  <a:pt x="6110" y="11946"/>
                </a:lnTo>
                <a:lnTo>
                  <a:pt x="6110" y="13800"/>
                </a:lnTo>
                <a:lnTo>
                  <a:pt x="7751" y="13800"/>
                </a:lnTo>
                <a:lnTo>
                  <a:pt x="7751" y="11946"/>
                </a:lnTo>
                <a:cubicBezTo>
                  <a:pt x="8541" y="11824"/>
                  <a:pt x="9301" y="11490"/>
                  <a:pt x="9909" y="11034"/>
                </a:cubicBezTo>
                <a:lnTo>
                  <a:pt x="11246" y="12372"/>
                </a:lnTo>
                <a:lnTo>
                  <a:pt x="12371" y="11217"/>
                </a:lnTo>
                <a:lnTo>
                  <a:pt x="11034" y="9879"/>
                </a:lnTo>
                <a:cubicBezTo>
                  <a:pt x="11490" y="9271"/>
                  <a:pt x="11794" y="8603"/>
                  <a:pt x="11915" y="7812"/>
                </a:cubicBezTo>
                <a:cubicBezTo>
                  <a:pt x="11976" y="7751"/>
                  <a:pt x="11976" y="7751"/>
                  <a:pt x="11976" y="7721"/>
                </a:cubicBezTo>
                <a:lnTo>
                  <a:pt x="13830" y="7721"/>
                </a:lnTo>
                <a:lnTo>
                  <a:pt x="13830" y="6080"/>
                </a:lnTo>
                <a:lnTo>
                  <a:pt x="11976" y="6080"/>
                </a:lnTo>
                <a:cubicBezTo>
                  <a:pt x="11854" y="5289"/>
                  <a:pt x="11520" y="4530"/>
                  <a:pt x="11034" y="3891"/>
                </a:cubicBezTo>
                <a:lnTo>
                  <a:pt x="12371" y="2554"/>
                </a:lnTo>
                <a:lnTo>
                  <a:pt x="11246" y="1429"/>
                </a:lnTo>
                <a:lnTo>
                  <a:pt x="9909" y="2736"/>
                </a:lnTo>
                <a:cubicBezTo>
                  <a:pt x="9301" y="2341"/>
                  <a:pt x="8602" y="1976"/>
                  <a:pt x="7812" y="1885"/>
                </a:cubicBezTo>
                <a:lnTo>
                  <a:pt x="7690" y="1885"/>
                </a:lnTo>
                <a:lnTo>
                  <a:pt x="76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947;p46"/>
          <p:cNvGrpSpPr/>
          <p:nvPr/>
        </p:nvGrpSpPr>
        <p:grpSpPr>
          <a:xfrm>
            <a:off x="-181095" y="446128"/>
            <a:ext cx="4427443" cy="3920362"/>
            <a:chOff x="-622350" y="421463"/>
            <a:chExt cx="4503837" cy="3920362"/>
          </a:xfrm>
        </p:grpSpPr>
        <p:sp>
          <p:nvSpPr>
            <p:cNvPr id="7" name="Google Shape;948;p46"/>
            <p:cNvSpPr/>
            <p:nvPr/>
          </p:nvSpPr>
          <p:spPr>
            <a:xfrm>
              <a:off x="-622350" y="697713"/>
              <a:ext cx="3535500" cy="3535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8" name="Google Shape;949;p46"/>
            <p:cNvGrpSpPr/>
            <p:nvPr/>
          </p:nvGrpSpPr>
          <p:grpSpPr>
            <a:xfrm>
              <a:off x="699099" y="1504637"/>
              <a:ext cx="3182388" cy="2365566"/>
              <a:chOff x="5389424" y="572637"/>
              <a:chExt cx="3182388" cy="2365566"/>
            </a:xfrm>
          </p:grpSpPr>
          <p:sp>
            <p:nvSpPr>
              <p:cNvPr id="28" name="Google Shape;950;p46"/>
              <p:cNvSpPr/>
              <p:nvPr/>
            </p:nvSpPr>
            <p:spPr>
              <a:xfrm>
                <a:off x="5408912" y="572637"/>
                <a:ext cx="3162900" cy="2359800"/>
              </a:xfrm>
              <a:prstGeom prst="roundRect">
                <a:avLst>
                  <a:gd name="adj" fmla="val 744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9" name="Google Shape;951;p46"/>
              <p:cNvSpPr/>
              <p:nvPr/>
            </p:nvSpPr>
            <p:spPr>
              <a:xfrm>
                <a:off x="5389424" y="1300630"/>
                <a:ext cx="3182093" cy="1637574"/>
              </a:xfrm>
              <a:custGeom>
                <a:avLst/>
                <a:gdLst/>
                <a:ahLst/>
                <a:cxnLst/>
                <a:rect l="l" t="t" r="r" b="b"/>
                <a:pathLst>
                  <a:path w="46780" h="24074" extrusionOk="0">
                    <a:moveTo>
                      <a:pt x="2554" y="24073"/>
                    </a:moveTo>
                    <a:lnTo>
                      <a:pt x="44226" y="24073"/>
                    </a:lnTo>
                    <a:cubicBezTo>
                      <a:pt x="45655" y="24073"/>
                      <a:pt x="46779" y="22949"/>
                      <a:pt x="46779" y="21520"/>
                    </a:cubicBezTo>
                    <a:lnTo>
                      <a:pt x="46779" y="10699"/>
                    </a:lnTo>
                    <a:lnTo>
                      <a:pt x="40275" y="8602"/>
                    </a:lnTo>
                    <a:cubicBezTo>
                      <a:pt x="40032" y="8541"/>
                      <a:pt x="39758" y="8389"/>
                      <a:pt x="39576" y="8207"/>
                    </a:cubicBezTo>
                    <a:lnTo>
                      <a:pt x="36749" y="5684"/>
                    </a:lnTo>
                    <a:cubicBezTo>
                      <a:pt x="36141" y="5167"/>
                      <a:pt x="35229" y="5319"/>
                      <a:pt x="34864" y="5988"/>
                    </a:cubicBezTo>
                    <a:lnTo>
                      <a:pt x="34196" y="7113"/>
                    </a:lnTo>
                    <a:cubicBezTo>
                      <a:pt x="33588" y="8237"/>
                      <a:pt x="32007" y="8176"/>
                      <a:pt x="31430" y="7052"/>
                    </a:cubicBezTo>
                    <a:lnTo>
                      <a:pt x="25806" y="851"/>
                    </a:lnTo>
                    <a:cubicBezTo>
                      <a:pt x="25016" y="0"/>
                      <a:pt x="23587" y="213"/>
                      <a:pt x="23101" y="1277"/>
                    </a:cubicBezTo>
                    <a:lnTo>
                      <a:pt x="17144" y="14316"/>
                    </a:lnTo>
                    <a:cubicBezTo>
                      <a:pt x="16688" y="15259"/>
                      <a:pt x="15350" y="15259"/>
                      <a:pt x="14925" y="14256"/>
                    </a:cubicBezTo>
                    <a:lnTo>
                      <a:pt x="13466" y="10760"/>
                    </a:lnTo>
                    <a:cubicBezTo>
                      <a:pt x="13314" y="10426"/>
                      <a:pt x="12858" y="10304"/>
                      <a:pt x="12584" y="10578"/>
                    </a:cubicBezTo>
                    <a:lnTo>
                      <a:pt x="12584" y="10578"/>
                    </a:lnTo>
                    <a:cubicBezTo>
                      <a:pt x="12159" y="10973"/>
                      <a:pt x="11520" y="10821"/>
                      <a:pt x="11338" y="10274"/>
                    </a:cubicBezTo>
                    <a:lnTo>
                      <a:pt x="9909" y="6353"/>
                    </a:lnTo>
                    <a:cubicBezTo>
                      <a:pt x="9453" y="5106"/>
                      <a:pt x="7782" y="4924"/>
                      <a:pt x="7083" y="6018"/>
                    </a:cubicBezTo>
                    <a:lnTo>
                      <a:pt x="6323" y="7204"/>
                    </a:lnTo>
                    <a:cubicBezTo>
                      <a:pt x="5624" y="8237"/>
                      <a:pt x="4225" y="8420"/>
                      <a:pt x="3314" y="7629"/>
                    </a:cubicBezTo>
                    <a:lnTo>
                      <a:pt x="92" y="4742"/>
                    </a:lnTo>
                    <a:lnTo>
                      <a:pt x="92" y="21459"/>
                    </a:lnTo>
                    <a:cubicBezTo>
                      <a:pt x="0" y="22949"/>
                      <a:pt x="1155" y="24073"/>
                      <a:pt x="2554" y="24073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52;p46"/>
              <p:cNvSpPr/>
              <p:nvPr/>
            </p:nvSpPr>
            <p:spPr>
              <a:xfrm>
                <a:off x="5658218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53;p46"/>
              <p:cNvSpPr/>
              <p:nvPr/>
            </p:nvSpPr>
            <p:spPr>
              <a:xfrm>
                <a:off x="5753394" y="891160"/>
                <a:ext cx="1448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54;p46"/>
              <p:cNvSpPr/>
              <p:nvPr/>
            </p:nvSpPr>
            <p:spPr>
              <a:xfrm>
                <a:off x="5852652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55;p46"/>
              <p:cNvSpPr/>
              <p:nvPr/>
            </p:nvSpPr>
            <p:spPr>
              <a:xfrm>
                <a:off x="5951911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56;p46"/>
              <p:cNvSpPr/>
              <p:nvPr/>
            </p:nvSpPr>
            <p:spPr>
              <a:xfrm>
                <a:off x="6047019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57;p46"/>
              <p:cNvSpPr/>
              <p:nvPr/>
            </p:nvSpPr>
            <p:spPr>
              <a:xfrm>
                <a:off x="6144168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58;p46"/>
              <p:cNvSpPr/>
              <p:nvPr/>
            </p:nvSpPr>
            <p:spPr>
              <a:xfrm>
                <a:off x="6243427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59;p46"/>
              <p:cNvSpPr/>
              <p:nvPr/>
            </p:nvSpPr>
            <p:spPr>
              <a:xfrm>
                <a:off x="6340644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60;p46"/>
              <p:cNvSpPr/>
              <p:nvPr/>
            </p:nvSpPr>
            <p:spPr>
              <a:xfrm>
                <a:off x="6437861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61;p46"/>
              <p:cNvSpPr/>
              <p:nvPr/>
            </p:nvSpPr>
            <p:spPr>
              <a:xfrm>
                <a:off x="6535011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62;p46"/>
              <p:cNvSpPr/>
              <p:nvPr/>
            </p:nvSpPr>
            <p:spPr>
              <a:xfrm>
                <a:off x="6632228" y="891160"/>
                <a:ext cx="1448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63;p46"/>
              <p:cNvSpPr/>
              <p:nvPr/>
            </p:nvSpPr>
            <p:spPr>
              <a:xfrm>
                <a:off x="6729377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64;p46"/>
              <p:cNvSpPr/>
              <p:nvPr/>
            </p:nvSpPr>
            <p:spPr>
              <a:xfrm>
                <a:off x="6826595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65;p46"/>
              <p:cNvSpPr/>
              <p:nvPr/>
            </p:nvSpPr>
            <p:spPr>
              <a:xfrm>
                <a:off x="6925853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66;p46"/>
              <p:cNvSpPr/>
              <p:nvPr/>
            </p:nvSpPr>
            <p:spPr>
              <a:xfrm>
                <a:off x="7023002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67;p46"/>
              <p:cNvSpPr/>
              <p:nvPr/>
            </p:nvSpPr>
            <p:spPr>
              <a:xfrm>
                <a:off x="7120219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68;p46"/>
              <p:cNvSpPr/>
              <p:nvPr/>
            </p:nvSpPr>
            <p:spPr>
              <a:xfrm>
                <a:off x="7217437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69;p46"/>
              <p:cNvSpPr/>
              <p:nvPr/>
            </p:nvSpPr>
            <p:spPr>
              <a:xfrm>
                <a:off x="7316695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70;p46"/>
              <p:cNvSpPr/>
              <p:nvPr/>
            </p:nvSpPr>
            <p:spPr>
              <a:xfrm>
                <a:off x="7411803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71;p46"/>
              <p:cNvSpPr/>
              <p:nvPr/>
            </p:nvSpPr>
            <p:spPr>
              <a:xfrm>
                <a:off x="7508953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72;p46"/>
              <p:cNvSpPr/>
              <p:nvPr/>
            </p:nvSpPr>
            <p:spPr>
              <a:xfrm>
                <a:off x="7608211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73;p46"/>
              <p:cNvSpPr/>
              <p:nvPr/>
            </p:nvSpPr>
            <p:spPr>
              <a:xfrm>
                <a:off x="7705428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74;p46"/>
              <p:cNvSpPr/>
              <p:nvPr/>
            </p:nvSpPr>
            <p:spPr>
              <a:xfrm>
                <a:off x="7800537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75;p46"/>
              <p:cNvSpPr/>
              <p:nvPr/>
            </p:nvSpPr>
            <p:spPr>
              <a:xfrm>
                <a:off x="7899795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76;p46"/>
              <p:cNvSpPr/>
              <p:nvPr/>
            </p:nvSpPr>
            <p:spPr>
              <a:xfrm>
                <a:off x="7999053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77;p46"/>
              <p:cNvSpPr/>
              <p:nvPr/>
            </p:nvSpPr>
            <p:spPr>
              <a:xfrm>
                <a:off x="8096271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78;p46"/>
              <p:cNvSpPr/>
              <p:nvPr/>
            </p:nvSpPr>
            <p:spPr>
              <a:xfrm>
                <a:off x="8191379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79;p46"/>
              <p:cNvSpPr/>
              <p:nvPr/>
            </p:nvSpPr>
            <p:spPr>
              <a:xfrm>
                <a:off x="8290637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80;p46"/>
              <p:cNvSpPr/>
              <p:nvPr/>
            </p:nvSpPr>
            <p:spPr>
              <a:xfrm>
                <a:off x="5633454" y="1573564"/>
                <a:ext cx="64148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2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42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81;p46"/>
              <p:cNvSpPr/>
              <p:nvPr/>
            </p:nvSpPr>
            <p:spPr>
              <a:xfrm>
                <a:off x="5730603" y="1679010"/>
                <a:ext cx="62107" cy="38876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715" extrusionOk="0">
                    <a:moveTo>
                      <a:pt x="457" y="5715"/>
                    </a:moveTo>
                    <a:lnTo>
                      <a:pt x="457" y="5715"/>
                    </a:lnTo>
                    <a:cubicBezTo>
                      <a:pt x="213" y="5715"/>
                      <a:pt x="1" y="5472"/>
                      <a:pt x="1" y="5259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5259"/>
                    </a:lnTo>
                    <a:cubicBezTo>
                      <a:pt x="913" y="5472"/>
                      <a:pt x="730" y="5715"/>
                      <a:pt x="457" y="5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82;p46"/>
              <p:cNvSpPr/>
              <p:nvPr/>
            </p:nvSpPr>
            <p:spPr>
              <a:xfrm>
                <a:off x="5829862" y="1410157"/>
                <a:ext cx="62107" cy="566648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330" extrusionOk="0">
                    <a:moveTo>
                      <a:pt x="457" y="8329"/>
                    </a:moveTo>
                    <a:lnTo>
                      <a:pt x="457" y="8329"/>
                    </a:lnTo>
                    <a:cubicBezTo>
                      <a:pt x="183" y="8329"/>
                      <a:pt x="1" y="8117"/>
                      <a:pt x="1" y="7873"/>
                    </a:cubicBezTo>
                    <a:lnTo>
                      <a:pt x="1" y="457"/>
                    </a:lnTo>
                    <a:cubicBezTo>
                      <a:pt x="1" y="183"/>
                      <a:pt x="213" y="1"/>
                      <a:pt x="457" y="1"/>
                    </a:cubicBezTo>
                    <a:lnTo>
                      <a:pt x="457" y="1"/>
                    </a:lnTo>
                    <a:cubicBezTo>
                      <a:pt x="730" y="1"/>
                      <a:pt x="913" y="244"/>
                      <a:pt x="913" y="457"/>
                    </a:cubicBezTo>
                    <a:lnTo>
                      <a:pt x="913" y="7873"/>
                    </a:lnTo>
                    <a:cubicBezTo>
                      <a:pt x="913" y="8117"/>
                      <a:pt x="669" y="8329"/>
                      <a:pt x="457" y="83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83;p46"/>
              <p:cNvSpPr/>
              <p:nvPr/>
            </p:nvSpPr>
            <p:spPr>
              <a:xfrm>
                <a:off x="5924970" y="1366754"/>
                <a:ext cx="64216" cy="310194"/>
              </a:xfrm>
              <a:custGeom>
                <a:avLst/>
                <a:gdLst/>
                <a:ahLst/>
                <a:cxnLst/>
                <a:rect l="l" t="t" r="r" b="b"/>
                <a:pathLst>
                  <a:path w="944" h="4560" extrusionOk="0">
                    <a:moveTo>
                      <a:pt x="457" y="4560"/>
                    </a:moveTo>
                    <a:lnTo>
                      <a:pt x="457" y="4560"/>
                    </a:lnTo>
                    <a:cubicBezTo>
                      <a:pt x="183" y="4560"/>
                      <a:pt x="1" y="4347"/>
                      <a:pt x="1" y="4104"/>
                    </a:cubicBezTo>
                    <a:lnTo>
                      <a:pt x="1" y="457"/>
                    </a:lnTo>
                    <a:cubicBezTo>
                      <a:pt x="1" y="183"/>
                      <a:pt x="244" y="1"/>
                      <a:pt x="457" y="1"/>
                    </a:cubicBezTo>
                    <a:lnTo>
                      <a:pt x="457" y="1"/>
                    </a:lnTo>
                    <a:cubicBezTo>
                      <a:pt x="730" y="1"/>
                      <a:pt x="913" y="213"/>
                      <a:pt x="913" y="457"/>
                    </a:cubicBezTo>
                    <a:lnTo>
                      <a:pt x="913" y="4104"/>
                    </a:lnTo>
                    <a:cubicBezTo>
                      <a:pt x="943" y="4378"/>
                      <a:pt x="730" y="4560"/>
                      <a:pt x="457" y="4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84;p46"/>
              <p:cNvSpPr/>
              <p:nvPr/>
            </p:nvSpPr>
            <p:spPr>
              <a:xfrm>
                <a:off x="6024228" y="1610776"/>
                <a:ext cx="62107" cy="39910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867" extrusionOk="0">
                    <a:moveTo>
                      <a:pt x="457" y="5867"/>
                    </a:moveTo>
                    <a:lnTo>
                      <a:pt x="457" y="5867"/>
                    </a:lnTo>
                    <a:cubicBezTo>
                      <a:pt x="183" y="5867"/>
                      <a:pt x="1" y="5654"/>
                      <a:pt x="1" y="5411"/>
                    </a:cubicBezTo>
                    <a:lnTo>
                      <a:pt x="1" y="456"/>
                    </a:lnTo>
                    <a:cubicBezTo>
                      <a:pt x="1" y="183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3" y="213"/>
                      <a:pt x="913" y="456"/>
                    </a:cubicBezTo>
                    <a:lnTo>
                      <a:pt x="913" y="5411"/>
                    </a:lnTo>
                    <a:cubicBezTo>
                      <a:pt x="913" y="5684"/>
                      <a:pt x="700" y="5867"/>
                      <a:pt x="457" y="58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85;p46"/>
              <p:cNvSpPr/>
              <p:nvPr/>
            </p:nvSpPr>
            <p:spPr>
              <a:xfrm>
                <a:off x="6121446" y="1920923"/>
                <a:ext cx="62107" cy="33298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4895" extrusionOk="0">
                    <a:moveTo>
                      <a:pt x="456" y="4894"/>
                    </a:moveTo>
                    <a:lnTo>
                      <a:pt x="456" y="4894"/>
                    </a:lnTo>
                    <a:cubicBezTo>
                      <a:pt x="183" y="4894"/>
                      <a:pt x="0" y="4651"/>
                      <a:pt x="0" y="4438"/>
                    </a:cubicBezTo>
                    <a:lnTo>
                      <a:pt x="0" y="457"/>
                    </a:lnTo>
                    <a:cubicBezTo>
                      <a:pt x="0" y="183"/>
                      <a:pt x="244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7"/>
                    </a:cubicBezTo>
                    <a:lnTo>
                      <a:pt x="912" y="4438"/>
                    </a:lnTo>
                    <a:cubicBezTo>
                      <a:pt x="912" y="4712"/>
                      <a:pt x="730" y="4894"/>
                      <a:pt x="456" y="4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86;p46"/>
              <p:cNvSpPr/>
              <p:nvPr/>
            </p:nvSpPr>
            <p:spPr>
              <a:xfrm>
                <a:off x="6216554" y="1902351"/>
                <a:ext cx="66256" cy="56039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238" extrusionOk="0">
                    <a:moveTo>
                      <a:pt x="457" y="8237"/>
                    </a:moveTo>
                    <a:lnTo>
                      <a:pt x="457" y="8237"/>
                    </a:lnTo>
                    <a:cubicBezTo>
                      <a:pt x="213" y="8237"/>
                      <a:pt x="1" y="8025"/>
                      <a:pt x="1" y="7781"/>
                    </a:cubicBezTo>
                    <a:lnTo>
                      <a:pt x="1" y="456"/>
                    </a:lnTo>
                    <a:cubicBezTo>
                      <a:pt x="1" y="182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7781"/>
                    </a:lnTo>
                    <a:cubicBezTo>
                      <a:pt x="973" y="8055"/>
                      <a:pt x="730" y="8237"/>
                      <a:pt x="457" y="82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87;p46"/>
              <p:cNvSpPr/>
              <p:nvPr/>
            </p:nvSpPr>
            <p:spPr>
              <a:xfrm>
                <a:off x="6315812" y="1991266"/>
                <a:ext cx="64148" cy="45699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718" extrusionOk="0">
                    <a:moveTo>
                      <a:pt x="457" y="6718"/>
                    </a:moveTo>
                    <a:lnTo>
                      <a:pt x="457" y="6718"/>
                    </a:lnTo>
                    <a:cubicBezTo>
                      <a:pt x="183" y="6718"/>
                      <a:pt x="1" y="6474"/>
                      <a:pt x="1" y="6262"/>
                    </a:cubicBezTo>
                    <a:lnTo>
                      <a:pt x="1" y="486"/>
                    </a:lnTo>
                    <a:cubicBezTo>
                      <a:pt x="1" y="213"/>
                      <a:pt x="213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3" y="243"/>
                      <a:pt x="913" y="486"/>
                    </a:cubicBezTo>
                    <a:lnTo>
                      <a:pt x="913" y="6262"/>
                    </a:lnTo>
                    <a:cubicBezTo>
                      <a:pt x="943" y="6474"/>
                      <a:pt x="730" y="6718"/>
                      <a:pt x="457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88;p46"/>
              <p:cNvSpPr/>
              <p:nvPr/>
            </p:nvSpPr>
            <p:spPr>
              <a:xfrm>
                <a:off x="6413030" y="2272432"/>
                <a:ext cx="62107" cy="33094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4865" extrusionOk="0">
                    <a:moveTo>
                      <a:pt x="456" y="4864"/>
                    </a:moveTo>
                    <a:lnTo>
                      <a:pt x="456" y="4864"/>
                    </a:lnTo>
                    <a:cubicBezTo>
                      <a:pt x="213" y="4864"/>
                      <a:pt x="0" y="4621"/>
                      <a:pt x="0" y="4408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4"/>
                      <a:pt x="912" y="457"/>
                    </a:cubicBezTo>
                    <a:lnTo>
                      <a:pt x="912" y="4408"/>
                    </a:lnTo>
                    <a:cubicBezTo>
                      <a:pt x="912" y="4621"/>
                      <a:pt x="730" y="4864"/>
                      <a:pt x="456" y="48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89;p46"/>
              <p:cNvSpPr/>
              <p:nvPr/>
            </p:nvSpPr>
            <p:spPr>
              <a:xfrm>
                <a:off x="6512288" y="2088412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8"/>
                    </a:moveTo>
                    <a:lnTo>
                      <a:pt x="456" y="6688"/>
                    </a:lnTo>
                    <a:cubicBezTo>
                      <a:pt x="183" y="6688"/>
                      <a:pt x="0" y="6445"/>
                      <a:pt x="0" y="6232"/>
                    </a:cubicBezTo>
                    <a:lnTo>
                      <a:pt x="0" y="457"/>
                    </a:lnTo>
                    <a:cubicBezTo>
                      <a:pt x="0" y="183"/>
                      <a:pt x="213" y="1"/>
                      <a:pt x="456" y="1"/>
                    </a:cubicBezTo>
                    <a:lnTo>
                      <a:pt x="456" y="1"/>
                    </a:lnTo>
                    <a:cubicBezTo>
                      <a:pt x="699" y="1"/>
                      <a:pt x="912" y="213"/>
                      <a:pt x="912" y="457"/>
                    </a:cubicBezTo>
                    <a:lnTo>
                      <a:pt x="912" y="6232"/>
                    </a:lnTo>
                    <a:cubicBezTo>
                      <a:pt x="912" y="6445"/>
                      <a:pt x="669" y="6688"/>
                      <a:pt x="456" y="66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90;p46"/>
              <p:cNvSpPr/>
              <p:nvPr/>
            </p:nvSpPr>
            <p:spPr>
              <a:xfrm>
                <a:off x="6607396" y="1904392"/>
                <a:ext cx="64148" cy="351553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168" extrusionOk="0">
                    <a:moveTo>
                      <a:pt x="456" y="5168"/>
                    </a:moveTo>
                    <a:lnTo>
                      <a:pt x="456" y="5168"/>
                    </a:lnTo>
                    <a:cubicBezTo>
                      <a:pt x="183" y="5168"/>
                      <a:pt x="0" y="4955"/>
                      <a:pt x="0" y="4712"/>
                    </a:cubicBezTo>
                    <a:lnTo>
                      <a:pt x="0" y="456"/>
                    </a:lnTo>
                    <a:cubicBezTo>
                      <a:pt x="0" y="183"/>
                      <a:pt x="244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6"/>
                    </a:cubicBezTo>
                    <a:lnTo>
                      <a:pt x="912" y="4712"/>
                    </a:lnTo>
                    <a:cubicBezTo>
                      <a:pt x="943" y="4955"/>
                      <a:pt x="730" y="5168"/>
                      <a:pt x="456" y="5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991;p46"/>
              <p:cNvSpPr/>
              <p:nvPr/>
            </p:nvSpPr>
            <p:spPr>
              <a:xfrm>
                <a:off x="6706655" y="1714181"/>
                <a:ext cx="62107" cy="45699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718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183" y="6718"/>
                      <a:pt x="0" y="6474"/>
                      <a:pt x="0" y="6262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00" y="0"/>
                      <a:pt x="882" y="213"/>
                      <a:pt x="882" y="456"/>
                    </a:cubicBezTo>
                    <a:lnTo>
                      <a:pt x="882" y="6231"/>
                    </a:lnTo>
                    <a:cubicBezTo>
                      <a:pt x="912" y="6474"/>
                      <a:pt x="70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92;p46"/>
              <p:cNvSpPr/>
              <p:nvPr/>
            </p:nvSpPr>
            <p:spPr>
              <a:xfrm>
                <a:off x="6803872" y="1273690"/>
                <a:ext cx="62039" cy="59140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8694" extrusionOk="0">
                    <a:moveTo>
                      <a:pt x="456" y="8694"/>
                    </a:moveTo>
                    <a:lnTo>
                      <a:pt x="456" y="8694"/>
                    </a:lnTo>
                    <a:cubicBezTo>
                      <a:pt x="182" y="8694"/>
                      <a:pt x="0" y="8481"/>
                      <a:pt x="0" y="8238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44"/>
                      <a:pt x="912" y="457"/>
                    </a:cubicBezTo>
                    <a:lnTo>
                      <a:pt x="912" y="8238"/>
                    </a:lnTo>
                    <a:cubicBezTo>
                      <a:pt x="912" y="8512"/>
                      <a:pt x="730" y="8694"/>
                      <a:pt x="456" y="86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93;p46"/>
              <p:cNvSpPr/>
              <p:nvPr/>
            </p:nvSpPr>
            <p:spPr>
              <a:xfrm>
                <a:off x="6898980" y="1236478"/>
                <a:ext cx="66188" cy="45706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6719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213" y="6718"/>
                      <a:pt x="0" y="6475"/>
                      <a:pt x="0" y="6262"/>
                    </a:cubicBezTo>
                    <a:lnTo>
                      <a:pt x="0" y="457"/>
                    </a:lnTo>
                    <a:cubicBezTo>
                      <a:pt x="0" y="214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44"/>
                      <a:pt x="912" y="457"/>
                    </a:cubicBezTo>
                    <a:lnTo>
                      <a:pt x="912" y="6262"/>
                    </a:lnTo>
                    <a:cubicBezTo>
                      <a:pt x="973" y="6505"/>
                      <a:pt x="73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94;p46"/>
              <p:cNvSpPr/>
              <p:nvPr/>
            </p:nvSpPr>
            <p:spPr>
              <a:xfrm>
                <a:off x="6998239" y="1155863"/>
                <a:ext cx="64148" cy="25434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739" extrusionOk="0">
                    <a:moveTo>
                      <a:pt x="456" y="3739"/>
                    </a:moveTo>
                    <a:lnTo>
                      <a:pt x="456" y="3739"/>
                    </a:lnTo>
                    <a:cubicBezTo>
                      <a:pt x="183" y="3739"/>
                      <a:pt x="0" y="3526"/>
                      <a:pt x="0" y="3283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3283"/>
                    </a:lnTo>
                    <a:cubicBezTo>
                      <a:pt x="943" y="3526"/>
                      <a:pt x="730" y="3739"/>
                      <a:pt x="456" y="37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95;p46"/>
              <p:cNvSpPr/>
              <p:nvPr/>
            </p:nvSpPr>
            <p:spPr>
              <a:xfrm>
                <a:off x="7095388" y="1193075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214" y="6687"/>
                      <a:pt x="1" y="6475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6201"/>
                    </a:lnTo>
                    <a:cubicBezTo>
                      <a:pt x="913" y="6475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96;p46"/>
              <p:cNvSpPr/>
              <p:nvPr/>
            </p:nvSpPr>
            <p:spPr>
              <a:xfrm>
                <a:off x="7194646" y="1248927"/>
                <a:ext cx="62107" cy="36808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411" extrusionOk="0">
                    <a:moveTo>
                      <a:pt x="457" y="5411"/>
                    </a:moveTo>
                    <a:lnTo>
                      <a:pt x="457" y="5411"/>
                    </a:lnTo>
                    <a:cubicBezTo>
                      <a:pt x="183" y="5411"/>
                      <a:pt x="1" y="5198"/>
                      <a:pt x="1" y="4955"/>
                    </a:cubicBezTo>
                    <a:lnTo>
                      <a:pt x="1" y="456"/>
                    </a:lnTo>
                    <a:cubicBezTo>
                      <a:pt x="1" y="182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4955"/>
                    </a:lnTo>
                    <a:cubicBezTo>
                      <a:pt x="913" y="5198"/>
                      <a:pt x="670" y="5411"/>
                      <a:pt x="457" y="54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97;p46"/>
              <p:cNvSpPr/>
              <p:nvPr/>
            </p:nvSpPr>
            <p:spPr>
              <a:xfrm>
                <a:off x="7289823" y="1366754"/>
                <a:ext cx="64148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6" y="6688"/>
                    </a:moveTo>
                    <a:lnTo>
                      <a:pt x="456" y="6688"/>
                    </a:lnTo>
                    <a:cubicBezTo>
                      <a:pt x="182" y="6688"/>
                      <a:pt x="0" y="6475"/>
                      <a:pt x="0" y="6232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7"/>
                    </a:cubicBezTo>
                    <a:lnTo>
                      <a:pt x="912" y="6232"/>
                    </a:lnTo>
                    <a:cubicBezTo>
                      <a:pt x="942" y="6505"/>
                      <a:pt x="730" y="6688"/>
                      <a:pt x="456" y="66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998;p46"/>
              <p:cNvSpPr/>
              <p:nvPr/>
            </p:nvSpPr>
            <p:spPr>
              <a:xfrm>
                <a:off x="7389081" y="1513562"/>
                <a:ext cx="62039" cy="308153"/>
              </a:xfrm>
              <a:custGeom>
                <a:avLst/>
                <a:gdLst/>
                <a:ahLst/>
                <a:cxnLst/>
                <a:rect l="l" t="t" r="r" b="b"/>
                <a:pathLst>
                  <a:path w="912" h="4530" extrusionOk="0">
                    <a:moveTo>
                      <a:pt x="456" y="4530"/>
                    </a:moveTo>
                    <a:lnTo>
                      <a:pt x="456" y="4530"/>
                    </a:lnTo>
                    <a:cubicBezTo>
                      <a:pt x="182" y="4530"/>
                      <a:pt x="0" y="4317"/>
                      <a:pt x="0" y="4074"/>
                    </a:cubicBezTo>
                    <a:lnTo>
                      <a:pt x="0" y="457"/>
                    </a:lnTo>
                    <a:cubicBezTo>
                      <a:pt x="0" y="183"/>
                      <a:pt x="213" y="1"/>
                      <a:pt x="456" y="1"/>
                    </a:cubicBezTo>
                    <a:lnTo>
                      <a:pt x="456" y="1"/>
                    </a:lnTo>
                    <a:cubicBezTo>
                      <a:pt x="699" y="1"/>
                      <a:pt x="912" y="244"/>
                      <a:pt x="912" y="457"/>
                    </a:cubicBezTo>
                    <a:lnTo>
                      <a:pt x="912" y="4074"/>
                    </a:lnTo>
                    <a:cubicBezTo>
                      <a:pt x="912" y="4347"/>
                      <a:pt x="699" y="4530"/>
                      <a:pt x="456" y="4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99;p46"/>
              <p:cNvSpPr/>
              <p:nvPr/>
            </p:nvSpPr>
            <p:spPr>
              <a:xfrm>
                <a:off x="7486230" y="1573564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4"/>
                      <a:pt x="1" y="6231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12" y="6474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000;p46"/>
              <p:cNvSpPr/>
              <p:nvPr/>
            </p:nvSpPr>
            <p:spPr>
              <a:xfrm>
                <a:off x="7581339" y="1647989"/>
                <a:ext cx="66256" cy="54181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7965" extrusionOk="0">
                    <a:moveTo>
                      <a:pt x="457" y="7964"/>
                    </a:moveTo>
                    <a:lnTo>
                      <a:pt x="457" y="7964"/>
                    </a:lnTo>
                    <a:cubicBezTo>
                      <a:pt x="214" y="7964"/>
                      <a:pt x="1" y="7721"/>
                      <a:pt x="1" y="7508"/>
                    </a:cubicBezTo>
                    <a:lnTo>
                      <a:pt x="1" y="456"/>
                    </a:lnTo>
                    <a:cubicBezTo>
                      <a:pt x="1" y="21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7508"/>
                    </a:lnTo>
                    <a:cubicBezTo>
                      <a:pt x="973" y="7751"/>
                      <a:pt x="730" y="7964"/>
                      <a:pt x="457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01;p46"/>
              <p:cNvSpPr/>
              <p:nvPr/>
            </p:nvSpPr>
            <p:spPr>
              <a:xfrm>
                <a:off x="7680597" y="1573564"/>
                <a:ext cx="64216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4"/>
                      <a:pt x="1" y="6231"/>
                    </a:cubicBezTo>
                    <a:lnTo>
                      <a:pt x="1" y="456"/>
                    </a:lnTo>
                    <a:cubicBezTo>
                      <a:pt x="1" y="183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6231"/>
                    </a:lnTo>
                    <a:cubicBezTo>
                      <a:pt x="943" y="6474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002;p46"/>
              <p:cNvSpPr/>
              <p:nvPr/>
            </p:nvSpPr>
            <p:spPr>
              <a:xfrm>
                <a:off x="7777814" y="1474309"/>
                <a:ext cx="62107" cy="45699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718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213" y="6718"/>
                      <a:pt x="0" y="6474"/>
                      <a:pt x="0" y="6262"/>
                    </a:cubicBezTo>
                    <a:lnTo>
                      <a:pt x="0" y="487"/>
                    </a:lnTo>
                    <a:cubicBezTo>
                      <a:pt x="0" y="213"/>
                      <a:pt x="244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43"/>
                      <a:pt x="912" y="487"/>
                    </a:cubicBezTo>
                    <a:lnTo>
                      <a:pt x="912" y="6262"/>
                    </a:lnTo>
                    <a:cubicBezTo>
                      <a:pt x="912" y="6474"/>
                      <a:pt x="73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003;p46"/>
              <p:cNvSpPr/>
              <p:nvPr/>
            </p:nvSpPr>
            <p:spPr>
              <a:xfrm>
                <a:off x="7877073" y="1532202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3" y="6687"/>
                      <a:pt x="0" y="6475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43"/>
                      <a:pt x="912" y="456"/>
                    </a:cubicBezTo>
                    <a:lnTo>
                      <a:pt x="912" y="6231"/>
                    </a:lnTo>
                    <a:cubicBezTo>
                      <a:pt x="912" y="6505"/>
                      <a:pt x="669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04;p46"/>
              <p:cNvSpPr/>
              <p:nvPr/>
            </p:nvSpPr>
            <p:spPr>
              <a:xfrm>
                <a:off x="7972181" y="1647989"/>
                <a:ext cx="64148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5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2" y="244"/>
                      <a:pt x="912" y="456"/>
                    </a:cubicBezTo>
                    <a:lnTo>
                      <a:pt x="912" y="6232"/>
                    </a:lnTo>
                    <a:cubicBezTo>
                      <a:pt x="943" y="6505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005;p46"/>
              <p:cNvSpPr/>
              <p:nvPr/>
            </p:nvSpPr>
            <p:spPr>
              <a:xfrm>
                <a:off x="8071439" y="1559074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44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13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2" y="213"/>
                      <a:pt x="912" y="456"/>
                    </a:cubicBezTo>
                    <a:lnTo>
                      <a:pt x="912" y="6232"/>
                    </a:lnTo>
                    <a:cubicBezTo>
                      <a:pt x="912" y="6475"/>
                      <a:pt x="70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006;p46"/>
              <p:cNvSpPr/>
              <p:nvPr/>
            </p:nvSpPr>
            <p:spPr>
              <a:xfrm>
                <a:off x="8168656" y="1573564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3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4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12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007;p46"/>
              <p:cNvSpPr/>
              <p:nvPr/>
            </p:nvSpPr>
            <p:spPr>
              <a:xfrm>
                <a:off x="8263765" y="1573564"/>
                <a:ext cx="66256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213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44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73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" name="Google Shape;1008;p46"/>
              <p:cNvGrpSpPr/>
              <p:nvPr/>
            </p:nvGrpSpPr>
            <p:grpSpPr>
              <a:xfrm>
                <a:off x="5397471" y="804046"/>
                <a:ext cx="3097947" cy="1413032"/>
                <a:chOff x="1486731" y="3683606"/>
                <a:chExt cx="938516" cy="428088"/>
              </a:xfrm>
            </p:grpSpPr>
            <p:sp>
              <p:nvSpPr>
                <p:cNvPr id="87" name="Google Shape;1009;p46"/>
                <p:cNvSpPr/>
                <p:nvPr/>
              </p:nvSpPr>
              <p:spPr>
                <a:xfrm>
                  <a:off x="1486731" y="3683606"/>
                  <a:ext cx="938516" cy="42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48" h="25839" extrusionOk="0">
                      <a:moveTo>
                        <a:pt x="56303" y="0"/>
                      </a:moveTo>
                      <a:cubicBezTo>
                        <a:pt x="56260" y="0"/>
                        <a:pt x="56216" y="10"/>
                        <a:pt x="56172" y="32"/>
                      </a:cubicBezTo>
                      <a:lnTo>
                        <a:pt x="50518" y="2160"/>
                      </a:lnTo>
                      <a:cubicBezTo>
                        <a:pt x="50275" y="2251"/>
                        <a:pt x="50245" y="2494"/>
                        <a:pt x="50397" y="2646"/>
                      </a:cubicBezTo>
                      <a:lnTo>
                        <a:pt x="51582" y="3771"/>
                      </a:lnTo>
                      <a:lnTo>
                        <a:pt x="45807" y="9850"/>
                      </a:lnTo>
                      <a:lnTo>
                        <a:pt x="39880" y="4865"/>
                      </a:lnTo>
                      <a:cubicBezTo>
                        <a:pt x="39667" y="4698"/>
                        <a:pt x="39409" y="4615"/>
                        <a:pt x="39150" y="4615"/>
                      </a:cubicBezTo>
                      <a:cubicBezTo>
                        <a:pt x="38892" y="4615"/>
                        <a:pt x="38634" y="4698"/>
                        <a:pt x="38421" y="4865"/>
                      </a:cubicBezTo>
                      <a:lnTo>
                        <a:pt x="26263" y="15230"/>
                      </a:lnTo>
                      <a:lnTo>
                        <a:pt x="19363" y="9607"/>
                      </a:lnTo>
                      <a:cubicBezTo>
                        <a:pt x="19155" y="9447"/>
                        <a:pt x="18906" y="9363"/>
                        <a:pt x="18655" y="9363"/>
                      </a:cubicBezTo>
                      <a:cubicBezTo>
                        <a:pt x="18427" y="9363"/>
                        <a:pt x="18197" y="9432"/>
                        <a:pt x="17995" y="9577"/>
                      </a:cubicBezTo>
                      <a:lnTo>
                        <a:pt x="1" y="23072"/>
                      </a:lnTo>
                      <a:lnTo>
                        <a:pt x="1" y="25838"/>
                      </a:lnTo>
                      <a:lnTo>
                        <a:pt x="18633" y="11887"/>
                      </a:lnTo>
                      <a:lnTo>
                        <a:pt x="25624" y="17510"/>
                      </a:lnTo>
                      <a:cubicBezTo>
                        <a:pt x="25837" y="17677"/>
                        <a:pt x="26096" y="17761"/>
                        <a:pt x="26350" y="17761"/>
                      </a:cubicBezTo>
                      <a:cubicBezTo>
                        <a:pt x="26605" y="17761"/>
                        <a:pt x="26855" y="17677"/>
                        <a:pt x="27053" y="17510"/>
                      </a:cubicBezTo>
                      <a:lnTo>
                        <a:pt x="39150" y="7175"/>
                      </a:lnTo>
                      <a:lnTo>
                        <a:pt x="45169" y="12221"/>
                      </a:lnTo>
                      <a:cubicBezTo>
                        <a:pt x="45384" y="12408"/>
                        <a:pt x="45640" y="12499"/>
                        <a:pt x="45895" y="12499"/>
                      </a:cubicBezTo>
                      <a:cubicBezTo>
                        <a:pt x="46180" y="12499"/>
                        <a:pt x="46464" y="12385"/>
                        <a:pt x="46689" y="12160"/>
                      </a:cubicBezTo>
                      <a:lnTo>
                        <a:pt x="53224" y="5321"/>
                      </a:lnTo>
                      <a:lnTo>
                        <a:pt x="54288" y="6294"/>
                      </a:lnTo>
                      <a:cubicBezTo>
                        <a:pt x="54347" y="6353"/>
                        <a:pt x="54420" y="6380"/>
                        <a:pt x="54492" y="6380"/>
                      </a:cubicBezTo>
                      <a:cubicBezTo>
                        <a:pt x="54606" y="6380"/>
                        <a:pt x="54718" y="6314"/>
                        <a:pt x="54774" y="6203"/>
                      </a:cubicBezTo>
                      <a:lnTo>
                        <a:pt x="56598" y="428"/>
                      </a:lnTo>
                      <a:cubicBezTo>
                        <a:pt x="56647" y="204"/>
                        <a:pt x="56494" y="0"/>
                        <a:pt x="563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1010;p46"/>
                <p:cNvSpPr/>
                <p:nvPr/>
              </p:nvSpPr>
              <p:spPr>
                <a:xfrm>
                  <a:off x="1764733" y="3819277"/>
                  <a:ext cx="73633" cy="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9" extrusionOk="0">
                      <a:moveTo>
                        <a:pt x="2243" y="1"/>
                      </a:moveTo>
                      <a:cubicBezTo>
                        <a:pt x="2225" y="1"/>
                        <a:pt x="2207" y="1"/>
                        <a:pt x="2189" y="2"/>
                      </a:cubicBezTo>
                      <a:cubicBezTo>
                        <a:pt x="1004" y="2"/>
                        <a:pt x="0" y="974"/>
                        <a:pt x="0" y="2190"/>
                      </a:cubicBezTo>
                      <a:cubicBezTo>
                        <a:pt x="0" y="3345"/>
                        <a:pt x="973" y="4348"/>
                        <a:pt x="2189" y="4348"/>
                      </a:cubicBezTo>
                      <a:cubicBezTo>
                        <a:pt x="3344" y="4348"/>
                        <a:pt x="4347" y="3406"/>
                        <a:pt x="4347" y="2190"/>
                      </a:cubicBezTo>
                      <a:cubicBezTo>
                        <a:pt x="4347" y="992"/>
                        <a:pt x="3432" y="1"/>
                        <a:pt x="22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1011;p46"/>
                <p:cNvSpPr/>
                <p:nvPr/>
              </p:nvSpPr>
              <p:spPr>
                <a:xfrm>
                  <a:off x="1766799" y="3817228"/>
                  <a:ext cx="73616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48" extrusionOk="0">
                      <a:moveTo>
                        <a:pt x="2189" y="1"/>
                      </a:moveTo>
                      <a:cubicBezTo>
                        <a:pt x="973" y="1"/>
                        <a:pt x="0" y="974"/>
                        <a:pt x="0" y="2189"/>
                      </a:cubicBezTo>
                      <a:cubicBezTo>
                        <a:pt x="0" y="3375"/>
                        <a:pt x="973" y="4348"/>
                        <a:pt x="2189" y="4348"/>
                      </a:cubicBezTo>
                      <a:cubicBezTo>
                        <a:pt x="3374" y="4348"/>
                        <a:pt x="4347" y="3375"/>
                        <a:pt x="4347" y="2189"/>
                      </a:cubicBezTo>
                      <a:cubicBezTo>
                        <a:pt x="4347" y="974"/>
                        <a:pt x="3374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1012;p46"/>
                <p:cNvSpPr/>
                <p:nvPr/>
              </p:nvSpPr>
              <p:spPr>
                <a:xfrm>
                  <a:off x="1893434" y="3916596"/>
                  <a:ext cx="73616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17" extrusionOk="0">
                      <a:moveTo>
                        <a:pt x="2189" y="0"/>
                      </a:moveTo>
                      <a:cubicBezTo>
                        <a:pt x="973" y="0"/>
                        <a:pt x="0" y="973"/>
                        <a:pt x="0" y="2158"/>
                      </a:cubicBezTo>
                      <a:cubicBezTo>
                        <a:pt x="0" y="3374"/>
                        <a:pt x="973" y="4316"/>
                        <a:pt x="2189" y="4316"/>
                      </a:cubicBezTo>
                      <a:cubicBezTo>
                        <a:pt x="3374" y="4316"/>
                        <a:pt x="4347" y="3374"/>
                        <a:pt x="4347" y="2158"/>
                      </a:cubicBezTo>
                      <a:cubicBezTo>
                        <a:pt x="4347" y="973"/>
                        <a:pt x="3374" y="0"/>
                        <a:pt x="21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1013;p46"/>
                <p:cNvSpPr/>
                <p:nvPr/>
              </p:nvSpPr>
              <p:spPr>
                <a:xfrm>
                  <a:off x="1895484" y="3914529"/>
                  <a:ext cx="73633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8" extrusionOk="0">
                      <a:moveTo>
                        <a:pt x="2159" y="1"/>
                      </a:moveTo>
                      <a:cubicBezTo>
                        <a:pt x="1004" y="1"/>
                        <a:pt x="1" y="1004"/>
                        <a:pt x="1" y="2189"/>
                      </a:cubicBezTo>
                      <a:cubicBezTo>
                        <a:pt x="1" y="3344"/>
                        <a:pt x="943" y="4347"/>
                        <a:pt x="2159" y="4347"/>
                      </a:cubicBezTo>
                      <a:cubicBezTo>
                        <a:pt x="3345" y="4347"/>
                        <a:pt x="4348" y="3405"/>
                        <a:pt x="4348" y="2189"/>
                      </a:cubicBezTo>
                      <a:cubicBezTo>
                        <a:pt x="4348" y="973"/>
                        <a:pt x="3345" y="1"/>
                        <a:pt x="21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1014;p46"/>
                <p:cNvSpPr/>
                <p:nvPr/>
              </p:nvSpPr>
              <p:spPr>
                <a:xfrm>
                  <a:off x="2110681" y="3742080"/>
                  <a:ext cx="73108" cy="73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" h="4347" extrusionOk="0">
                      <a:moveTo>
                        <a:pt x="2158" y="0"/>
                      </a:moveTo>
                      <a:cubicBezTo>
                        <a:pt x="973" y="0"/>
                        <a:pt x="0" y="973"/>
                        <a:pt x="0" y="2189"/>
                      </a:cubicBezTo>
                      <a:cubicBezTo>
                        <a:pt x="0" y="3374"/>
                        <a:pt x="973" y="4347"/>
                        <a:pt x="2158" y="4347"/>
                      </a:cubicBezTo>
                      <a:cubicBezTo>
                        <a:pt x="3344" y="4347"/>
                        <a:pt x="4317" y="3374"/>
                        <a:pt x="4317" y="2189"/>
                      </a:cubicBezTo>
                      <a:cubicBezTo>
                        <a:pt x="4317" y="973"/>
                        <a:pt x="3344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1015;p46"/>
                <p:cNvSpPr/>
                <p:nvPr/>
              </p:nvSpPr>
              <p:spPr>
                <a:xfrm>
                  <a:off x="2112222" y="3740014"/>
                  <a:ext cx="73633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8" extrusionOk="0">
                      <a:moveTo>
                        <a:pt x="2189" y="1"/>
                      </a:moveTo>
                      <a:cubicBezTo>
                        <a:pt x="973" y="1"/>
                        <a:pt x="1" y="973"/>
                        <a:pt x="1" y="2189"/>
                      </a:cubicBezTo>
                      <a:cubicBezTo>
                        <a:pt x="1" y="3375"/>
                        <a:pt x="973" y="4347"/>
                        <a:pt x="2189" y="4347"/>
                      </a:cubicBezTo>
                      <a:cubicBezTo>
                        <a:pt x="3375" y="4347"/>
                        <a:pt x="4347" y="3375"/>
                        <a:pt x="4347" y="2189"/>
                      </a:cubicBezTo>
                      <a:cubicBezTo>
                        <a:pt x="4347" y="973"/>
                        <a:pt x="3375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1016;p46"/>
                <p:cNvSpPr/>
                <p:nvPr/>
              </p:nvSpPr>
              <p:spPr>
                <a:xfrm>
                  <a:off x="2223428" y="3828051"/>
                  <a:ext cx="73108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" h="4317" extrusionOk="0">
                      <a:moveTo>
                        <a:pt x="2158" y="0"/>
                      </a:moveTo>
                      <a:cubicBezTo>
                        <a:pt x="973" y="0"/>
                        <a:pt x="0" y="943"/>
                        <a:pt x="0" y="2158"/>
                      </a:cubicBezTo>
                      <a:cubicBezTo>
                        <a:pt x="0" y="3344"/>
                        <a:pt x="973" y="4316"/>
                        <a:pt x="2158" y="4316"/>
                      </a:cubicBezTo>
                      <a:cubicBezTo>
                        <a:pt x="3313" y="4316"/>
                        <a:pt x="4316" y="3374"/>
                        <a:pt x="4316" y="2158"/>
                      </a:cubicBezTo>
                      <a:cubicBezTo>
                        <a:pt x="4316" y="943"/>
                        <a:pt x="3313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017;p46"/>
                <p:cNvSpPr/>
                <p:nvPr/>
              </p:nvSpPr>
              <p:spPr>
                <a:xfrm>
                  <a:off x="2224970" y="3825984"/>
                  <a:ext cx="73616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17" extrusionOk="0">
                      <a:moveTo>
                        <a:pt x="2158" y="1"/>
                      </a:moveTo>
                      <a:cubicBezTo>
                        <a:pt x="973" y="1"/>
                        <a:pt x="0" y="973"/>
                        <a:pt x="0" y="2159"/>
                      </a:cubicBezTo>
                      <a:cubicBezTo>
                        <a:pt x="0" y="3344"/>
                        <a:pt x="973" y="4317"/>
                        <a:pt x="2158" y="4317"/>
                      </a:cubicBezTo>
                      <a:cubicBezTo>
                        <a:pt x="3374" y="4317"/>
                        <a:pt x="4347" y="3344"/>
                        <a:pt x="4347" y="2159"/>
                      </a:cubicBezTo>
                      <a:cubicBezTo>
                        <a:pt x="4347" y="973"/>
                        <a:pt x="3374" y="1"/>
                        <a:pt x="21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" name="Google Shape;1018;p46"/>
            <p:cNvGrpSpPr/>
            <p:nvPr/>
          </p:nvGrpSpPr>
          <p:grpSpPr>
            <a:xfrm>
              <a:off x="1209475" y="421463"/>
              <a:ext cx="1542000" cy="1212600"/>
              <a:chOff x="7602000" y="1166663"/>
              <a:chExt cx="1542000" cy="1212600"/>
            </a:xfrm>
          </p:grpSpPr>
          <p:sp>
            <p:nvSpPr>
              <p:cNvPr id="23" name="Google Shape;1019;p46"/>
              <p:cNvSpPr/>
              <p:nvPr/>
            </p:nvSpPr>
            <p:spPr>
              <a:xfrm>
                <a:off x="7602000" y="1166663"/>
                <a:ext cx="1542000" cy="1212600"/>
              </a:xfrm>
              <a:prstGeom prst="roundRect">
                <a:avLst>
                  <a:gd name="adj" fmla="val 13927"/>
                </a:avLst>
              </a:prstGeom>
              <a:solidFill>
                <a:srgbClr val="5FD3F6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4" name="Google Shape;1020;p46"/>
              <p:cNvSpPr/>
              <p:nvPr/>
            </p:nvSpPr>
            <p:spPr>
              <a:xfrm>
                <a:off x="7936588" y="1345701"/>
                <a:ext cx="880800" cy="880800"/>
              </a:xfrm>
              <a:prstGeom prst="pie">
                <a:avLst>
                  <a:gd name="adj1" fmla="val 0"/>
                  <a:gd name="adj2" fmla="val 1614714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5" name="Google Shape;1021;p46"/>
              <p:cNvSpPr/>
              <p:nvPr/>
            </p:nvSpPr>
            <p:spPr>
              <a:xfrm>
                <a:off x="7965989" y="1319562"/>
                <a:ext cx="880800" cy="880800"/>
              </a:xfrm>
              <a:prstGeom prst="pie">
                <a:avLst>
                  <a:gd name="adj1" fmla="val 16092614"/>
                  <a:gd name="adj2" fmla="val 2157852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6" name="Google Shape;1022;p46"/>
              <p:cNvSpPr/>
              <p:nvPr/>
            </p:nvSpPr>
            <p:spPr>
              <a:xfrm>
                <a:off x="8948172" y="1263750"/>
                <a:ext cx="83700" cy="8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7" name="Google Shape;1023;p46"/>
              <p:cNvSpPr/>
              <p:nvPr/>
            </p:nvSpPr>
            <p:spPr>
              <a:xfrm>
                <a:off x="8820975" y="1263750"/>
                <a:ext cx="83700" cy="83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10" name="Google Shape;1024;p46"/>
            <p:cNvGrpSpPr/>
            <p:nvPr/>
          </p:nvGrpSpPr>
          <p:grpSpPr>
            <a:xfrm>
              <a:off x="3069810" y="822604"/>
              <a:ext cx="488828" cy="488828"/>
              <a:chOff x="3711125" y="728900"/>
              <a:chExt cx="662100" cy="662100"/>
            </a:xfrm>
          </p:grpSpPr>
          <p:sp>
            <p:nvSpPr>
              <p:cNvPr id="21" name="Google Shape;1025;p46"/>
              <p:cNvSpPr/>
              <p:nvPr/>
            </p:nvSpPr>
            <p:spPr>
              <a:xfrm>
                <a:off x="3711125" y="728900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2" name="Google Shape;1026;p46"/>
              <p:cNvSpPr/>
              <p:nvPr/>
            </p:nvSpPr>
            <p:spPr>
              <a:xfrm>
                <a:off x="3943089" y="889943"/>
                <a:ext cx="221609" cy="340014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1521" extrusionOk="0">
                    <a:moveTo>
                      <a:pt x="3800" y="0"/>
                    </a:moveTo>
                    <a:cubicBezTo>
                      <a:pt x="3344" y="0"/>
                      <a:pt x="2888" y="92"/>
                      <a:pt x="2462" y="244"/>
                    </a:cubicBezTo>
                    <a:cubicBezTo>
                      <a:pt x="2037" y="396"/>
                      <a:pt x="1672" y="578"/>
                      <a:pt x="1368" y="851"/>
                    </a:cubicBezTo>
                    <a:cubicBezTo>
                      <a:pt x="1064" y="1095"/>
                      <a:pt x="821" y="1399"/>
                      <a:pt x="639" y="1763"/>
                    </a:cubicBezTo>
                    <a:cubicBezTo>
                      <a:pt x="456" y="2098"/>
                      <a:pt x="365" y="2462"/>
                      <a:pt x="365" y="2858"/>
                    </a:cubicBezTo>
                    <a:cubicBezTo>
                      <a:pt x="365" y="3283"/>
                      <a:pt x="456" y="3678"/>
                      <a:pt x="608" y="4073"/>
                    </a:cubicBezTo>
                    <a:cubicBezTo>
                      <a:pt x="760" y="4438"/>
                      <a:pt x="912" y="4833"/>
                      <a:pt x="1095" y="5198"/>
                    </a:cubicBezTo>
                    <a:lnTo>
                      <a:pt x="152" y="5198"/>
                    </a:lnTo>
                    <a:lnTo>
                      <a:pt x="152" y="7143"/>
                    </a:lnTo>
                    <a:lnTo>
                      <a:pt x="1551" y="7143"/>
                    </a:lnTo>
                    <a:cubicBezTo>
                      <a:pt x="1520" y="7599"/>
                      <a:pt x="1368" y="8055"/>
                      <a:pt x="1095" y="8511"/>
                    </a:cubicBezTo>
                    <a:cubicBezTo>
                      <a:pt x="791" y="8937"/>
                      <a:pt x="456" y="9301"/>
                      <a:pt x="0" y="9636"/>
                    </a:cubicBezTo>
                    <a:lnTo>
                      <a:pt x="517" y="11429"/>
                    </a:lnTo>
                    <a:cubicBezTo>
                      <a:pt x="912" y="11308"/>
                      <a:pt x="1277" y="11247"/>
                      <a:pt x="1672" y="11156"/>
                    </a:cubicBezTo>
                    <a:cubicBezTo>
                      <a:pt x="2037" y="11095"/>
                      <a:pt x="2402" y="11064"/>
                      <a:pt x="2706" y="11064"/>
                    </a:cubicBezTo>
                    <a:cubicBezTo>
                      <a:pt x="2949" y="11064"/>
                      <a:pt x="3192" y="11095"/>
                      <a:pt x="3465" y="11125"/>
                    </a:cubicBezTo>
                    <a:cubicBezTo>
                      <a:pt x="3678" y="11156"/>
                      <a:pt x="3952" y="11216"/>
                      <a:pt x="4225" y="11277"/>
                    </a:cubicBezTo>
                    <a:cubicBezTo>
                      <a:pt x="4469" y="11308"/>
                      <a:pt x="4742" y="11399"/>
                      <a:pt x="4985" y="11429"/>
                    </a:cubicBezTo>
                    <a:cubicBezTo>
                      <a:pt x="5198" y="11460"/>
                      <a:pt x="5472" y="11520"/>
                      <a:pt x="5684" y="11520"/>
                    </a:cubicBezTo>
                    <a:cubicBezTo>
                      <a:pt x="5988" y="11520"/>
                      <a:pt x="6292" y="11429"/>
                      <a:pt x="6657" y="11368"/>
                    </a:cubicBezTo>
                    <a:cubicBezTo>
                      <a:pt x="6991" y="11247"/>
                      <a:pt x="7295" y="11125"/>
                      <a:pt x="7508" y="10973"/>
                    </a:cubicBezTo>
                    <a:lnTo>
                      <a:pt x="6900" y="9119"/>
                    </a:lnTo>
                    <a:cubicBezTo>
                      <a:pt x="6687" y="9180"/>
                      <a:pt x="6505" y="9241"/>
                      <a:pt x="6353" y="9271"/>
                    </a:cubicBezTo>
                    <a:cubicBezTo>
                      <a:pt x="6201" y="9301"/>
                      <a:pt x="5988" y="9301"/>
                      <a:pt x="5806" y="9301"/>
                    </a:cubicBezTo>
                    <a:cubicBezTo>
                      <a:pt x="5472" y="9301"/>
                      <a:pt x="5137" y="9271"/>
                      <a:pt x="4772" y="9180"/>
                    </a:cubicBezTo>
                    <a:cubicBezTo>
                      <a:pt x="4438" y="9119"/>
                      <a:pt x="4104" y="9089"/>
                      <a:pt x="3709" y="9089"/>
                    </a:cubicBezTo>
                    <a:cubicBezTo>
                      <a:pt x="3557" y="9089"/>
                      <a:pt x="3374" y="9089"/>
                      <a:pt x="3192" y="9119"/>
                    </a:cubicBezTo>
                    <a:cubicBezTo>
                      <a:pt x="3010" y="9149"/>
                      <a:pt x="2766" y="9241"/>
                      <a:pt x="2554" y="9301"/>
                    </a:cubicBezTo>
                    <a:cubicBezTo>
                      <a:pt x="2918" y="8906"/>
                      <a:pt x="3192" y="8511"/>
                      <a:pt x="3374" y="8177"/>
                    </a:cubicBezTo>
                    <a:cubicBezTo>
                      <a:pt x="3557" y="7842"/>
                      <a:pt x="3678" y="7447"/>
                      <a:pt x="3709" y="7083"/>
                    </a:cubicBezTo>
                    <a:lnTo>
                      <a:pt x="6353" y="7083"/>
                    </a:lnTo>
                    <a:lnTo>
                      <a:pt x="6353" y="5198"/>
                    </a:lnTo>
                    <a:lnTo>
                      <a:pt x="3405" y="5198"/>
                    </a:lnTo>
                    <a:cubicBezTo>
                      <a:pt x="3253" y="4803"/>
                      <a:pt x="3101" y="4438"/>
                      <a:pt x="2918" y="4104"/>
                    </a:cubicBezTo>
                    <a:cubicBezTo>
                      <a:pt x="2736" y="3769"/>
                      <a:pt x="2645" y="3465"/>
                      <a:pt x="2645" y="3131"/>
                    </a:cubicBezTo>
                    <a:cubicBezTo>
                      <a:pt x="2645" y="2766"/>
                      <a:pt x="2736" y="2523"/>
                      <a:pt x="2949" y="2310"/>
                    </a:cubicBezTo>
                    <a:cubicBezTo>
                      <a:pt x="3192" y="2128"/>
                      <a:pt x="3465" y="2006"/>
                      <a:pt x="3800" y="2006"/>
                    </a:cubicBezTo>
                    <a:cubicBezTo>
                      <a:pt x="4134" y="2006"/>
                      <a:pt x="4529" y="2128"/>
                      <a:pt x="4924" y="2371"/>
                    </a:cubicBezTo>
                    <a:cubicBezTo>
                      <a:pt x="5320" y="2584"/>
                      <a:pt x="5654" y="2858"/>
                      <a:pt x="5928" y="3192"/>
                    </a:cubicBezTo>
                    <a:lnTo>
                      <a:pt x="7204" y="1642"/>
                    </a:lnTo>
                    <a:cubicBezTo>
                      <a:pt x="6809" y="1095"/>
                      <a:pt x="6292" y="699"/>
                      <a:pt x="5684" y="426"/>
                    </a:cubicBezTo>
                    <a:cubicBezTo>
                      <a:pt x="5076" y="152"/>
                      <a:pt x="4438" y="0"/>
                      <a:pt x="38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027;p46"/>
            <p:cNvGrpSpPr/>
            <p:nvPr/>
          </p:nvGrpSpPr>
          <p:grpSpPr>
            <a:xfrm>
              <a:off x="-304889" y="3597598"/>
              <a:ext cx="673488" cy="673488"/>
              <a:chOff x="3993675" y="-205462"/>
              <a:chExt cx="662100" cy="662100"/>
            </a:xfrm>
          </p:grpSpPr>
          <p:sp>
            <p:nvSpPr>
              <p:cNvPr id="19" name="Google Shape;1028;p46"/>
              <p:cNvSpPr/>
              <p:nvPr/>
            </p:nvSpPr>
            <p:spPr>
              <a:xfrm>
                <a:off x="3993675" y="-205462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0" name="Google Shape;1029;p46"/>
              <p:cNvSpPr/>
              <p:nvPr/>
            </p:nvSpPr>
            <p:spPr>
              <a:xfrm>
                <a:off x="4209889" y="-64140"/>
                <a:ext cx="229666" cy="379472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12858" extrusionOk="0">
                    <a:moveTo>
                      <a:pt x="3556" y="3283"/>
                    </a:moveTo>
                    <a:lnTo>
                      <a:pt x="3556" y="4985"/>
                    </a:lnTo>
                    <a:cubicBezTo>
                      <a:pt x="3252" y="4924"/>
                      <a:pt x="3009" y="4803"/>
                      <a:pt x="2857" y="4651"/>
                    </a:cubicBezTo>
                    <a:cubicBezTo>
                      <a:pt x="2705" y="4529"/>
                      <a:pt x="2614" y="4347"/>
                      <a:pt x="2614" y="4104"/>
                    </a:cubicBezTo>
                    <a:cubicBezTo>
                      <a:pt x="2614" y="3648"/>
                      <a:pt x="2948" y="3405"/>
                      <a:pt x="3556" y="3283"/>
                    </a:cubicBezTo>
                    <a:close/>
                    <a:moveTo>
                      <a:pt x="4256" y="7538"/>
                    </a:moveTo>
                    <a:cubicBezTo>
                      <a:pt x="4559" y="7660"/>
                      <a:pt x="4833" y="7812"/>
                      <a:pt x="5015" y="7903"/>
                    </a:cubicBezTo>
                    <a:cubicBezTo>
                      <a:pt x="5198" y="8055"/>
                      <a:pt x="5319" y="8268"/>
                      <a:pt x="5319" y="8481"/>
                    </a:cubicBezTo>
                    <a:cubicBezTo>
                      <a:pt x="5319" y="8940"/>
                      <a:pt x="4967" y="9182"/>
                      <a:pt x="4365" y="9182"/>
                    </a:cubicBezTo>
                    <a:cubicBezTo>
                      <a:pt x="4329" y="9182"/>
                      <a:pt x="4293" y="9181"/>
                      <a:pt x="4256" y="9180"/>
                    </a:cubicBezTo>
                    <a:lnTo>
                      <a:pt x="4256" y="7538"/>
                    </a:lnTo>
                    <a:close/>
                    <a:moveTo>
                      <a:pt x="3526" y="0"/>
                    </a:moveTo>
                    <a:lnTo>
                      <a:pt x="3526" y="1399"/>
                    </a:lnTo>
                    <a:cubicBezTo>
                      <a:pt x="3100" y="1459"/>
                      <a:pt x="2705" y="1550"/>
                      <a:pt x="2310" y="1702"/>
                    </a:cubicBezTo>
                    <a:cubicBezTo>
                      <a:pt x="1945" y="1854"/>
                      <a:pt x="1581" y="2067"/>
                      <a:pt x="1338" y="2310"/>
                    </a:cubicBezTo>
                    <a:cubicBezTo>
                      <a:pt x="1034" y="2584"/>
                      <a:pt x="790" y="2888"/>
                      <a:pt x="638" y="3283"/>
                    </a:cubicBezTo>
                    <a:cubicBezTo>
                      <a:pt x="456" y="3617"/>
                      <a:pt x="365" y="4043"/>
                      <a:pt x="365" y="4529"/>
                    </a:cubicBezTo>
                    <a:cubicBezTo>
                      <a:pt x="365" y="4864"/>
                      <a:pt x="426" y="5198"/>
                      <a:pt x="517" y="5472"/>
                    </a:cubicBezTo>
                    <a:cubicBezTo>
                      <a:pt x="638" y="5745"/>
                      <a:pt x="790" y="5958"/>
                      <a:pt x="1034" y="6201"/>
                    </a:cubicBezTo>
                    <a:cubicBezTo>
                      <a:pt x="1246" y="6414"/>
                      <a:pt x="1520" y="6627"/>
                      <a:pt x="1854" y="6779"/>
                    </a:cubicBezTo>
                    <a:cubicBezTo>
                      <a:pt x="2189" y="6931"/>
                      <a:pt x="2584" y="7082"/>
                      <a:pt x="3040" y="7234"/>
                    </a:cubicBezTo>
                    <a:lnTo>
                      <a:pt x="3678" y="7417"/>
                    </a:lnTo>
                    <a:lnTo>
                      <a:pt x="3678" y="9241"/>
                    </a:lnTo>
                    <a:cubicBezTo>
                      <a:pt x="3374" y="9210"/>
                      <a:pt x="3040" y="9119"/>
                      <a:pt x="2736" y="8997"/>
                    </a:cubicBezTo>
                    <a:cubicBezTo>
                      <a:pt x="2432" y="8906"/>
                      <a:pt x="2158" y="8785"/>
                      <a:pt x="1885" y="8663"/>
                    </a:cubicBezTo>
                    <a:cubicBezTo>
                      <a:pt x="1672" y="8541"/>
                      <a:pt x="1429" y="8450"/>
                      <a:pt x="1277" y="8329"/>
                    </a:cubicBezTo>
                    <a:cubicBezTo>
                      <a:pt x="1125" y="8207"/>
                      <a:pt x="1034" y="8146"/>
                      <a:pt x="973" y="8086"/>
                    </a:cubicBezTo>
                    <a:lnTo>
                      <a:pt x="0" y="10061"/>
                    </a:lnTo>
                    <a:cubicBezTo>
                      <a:pt x="486" y="10426"/>
                      <a:pt x="1064" y="10669"/>
                      <a:pt x="1672" y="10882"/>
                    </a:cubicBezTo>
                    <a:cubicBezTo>
                      <a:pt x="2280" y="11064"/>
                      <a:pt x="2888" y="11216"/>
                      <a:pt x="3526" y="11247"/>
                    </a:cubicBezTo>
                    <a:lnTo>
                      <a:pt x="3526" y="12858"/>
                    </a:lnTo>
                    <a:lnTo>
                      <a:pt x="4468" y="12858"/>
                    </a:lnTo>
                    <a:lnTo>
                      <a:pt x="4468" y="11247"/>
                    </a:lnTo>
                    <a:cubicBezTo>
                      <a:pt x="4894" y="11247"/>
                      <a:pt x="5350" y="11186"/>
                      <a:pt x="5745" y="11064"/>
                    </a:cubicBezTo>
                    <a:cubicBezTo>
                      <a:pt x="6140" y="10943"/>
                      <a:pt x="6505" y="10760"/>
                      <a:pt x="6809" y="10517"/>
                    </a:cubicBezTo>
                    <a:cubicBezTo>
                      <a:pt x="7113" y="10304"/>
                      <a:pt x="7325" y="10000"/>
                      <a:pt x="7508" y="9636"/>
                    </a:cubicBezTo>
                    <a:cubicBezTo>
                      <a:pt x="7721" y="9241"/>
                      <a:pt x="7781" y="8815"/>
                      <a:pt x="7781" y="8298"/>
                    </a:cubicBezTo>
                    <a:cubicBezTo>
                      <a:pt x="7781" y="7873"/>
                      <a:pt x="7721" y="7447"/>
                      <a:pt x="7569" y="7143"/>
                    </a:cubicBezTo>
                    <a:cubicBezTo>
                      <a:pt x="7417" y="6809"/>
                      <a:pt x="7204" y="6535"/>
                      <a:pt x="6961" y="6323"/>
                    </a:cubicBezTo>
                    <a:cubicBezTo>
                      <a:pt x="6687" y="6079"/>
                      <a:pt x="6383" y="5897"/>
                      <a:pt x="5988" y="5745"/>
                    </a:cubicBezTo>
                    <a:cubicBezTo>
                      <a:pt x="5623" y="5593"/>
                      <a:pt x="5198" y="5441"/>
                      <a:pt x="4742" y="5320"/>
                    </a:cubicBezTo>
                    <a:lnTo>
                      <a:pt x="4286" y="5198"/>
                    </a:lnTo>
                    <a:lnTo>
                      <a:pt x="4286" y="3344"/>
                    </a:lnTo>
                    <a:cubicBezTo>
                      <a:pt x="4559" y="3405"/>
                      <a:pt x="4772" y="3465"/>
                      <a:pt x="5046" y="3557"/>
                    </a:cubicBezTo>
                    <a:cubicBezTo>
                      <a:pt x="5319" y="3617"/>
                      <a:pt x="5532" y="3709"/>
                      <a:pt x="5745" y="3800"/>
                    </a:cubicBezTo>
                    <a:cubicBezTo>
                      <a:pt x="5927" y="3891"/>
                      <a:pt x="6110" y="4013"/>
                      <a:pt x="6231" y="4073"/>
                    </a:cubicBezTo>
                    <a:cubicBezTo>
                      <a:pt x="6353" y="4165"/>
                      <a:pt x="6414" y="4225"/>
                      <a:pt x="6444" y="4256"/>
                    </a:cubicBezTo>
                    <a:lnTo>
                      <a:pt x="7508" y="2432"/>
                    </a:lnTo>
                    <a:cubicBezTo>
                      <a:pt x="7143" y="2219"/>
                      <a:pt x="6687" y="2037"/>
                      <a:pt x="6140" y="1794"/>
                    </a:cubicBezTo>
                    <a:cubicBezTo>
                      <a:pt x="5623" y="1611"/>
                      <a:pt x="5076" y="1459"/>
                      <a:pt x="4468" y="1399"/>
                    </a:cubicBezTo>
                    <a:lnTo>
                      <a:pt x="4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1030;p46"/>
            <p:cNvSpPr/>
            <p:nvPr/>
          </p:nvSpPr>
          <p:spPr>
            <a:xfrm>
              <a:off x="-532927" y="1211525"/>
              <a:ext cx="901500" cy="248100"/>
            </a:xfrm>
            <a:prstGeom prst="roundRect">
              <a:avLst>
                <a:gd name="adj" fmla="val 50000"/>
              </a:avLst>
            </a:prstGeom>
            <a:solidFill>
              <a:srgbClr val="5FD3F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" name="Google Shape;1031;p46"/>
            <p:cNvSpPr/>
            <p:nvPr/>
          </p:nvSpPr>
          <p:spPr>
            <a:xfrm>
              <a:off x="134098" y="2107161"/>
              <a:ext cx="357900" cy="567900"/>
            </a:xfrm>
            <a:prstGeom prst="upArrow">
              <a:avLst>
                <a:gd name="adj1" fmla="val 50000"/>
                <a:gd name="adj2" fmla="val 8068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" name="Google Shape;1032;p46"/>
            <p:cNvSpPr/>
            <p:nvPr/>
          </p:nvSpPr>
          <p:spPr>
            <a:xfrm>
              <a:off x="653346" y="693705"/>
              <a:ext cx="119778" cy="433721"/>
            </a:xfrm>
            <a:custGeom>
              <a:avLst/>
              <a:gdLst/>
              <a:ahLst/>
              <a:cxnLst/>
              <a:rect l="l" t="t" r="r" b="b"/>
              <a:pathLst>
                <a:path w="4013" h="14530" extrusionOk="0">
                  <a:moveTo>
                    <a:pt x="153" y="0"/>
                  </a:moveTo>
                  <a:lnTo>
                    <a:pt x="578" y="9453"/>
                  </a:lnTo>
                  <a:lnTo>
                    <a:pt x="3405" y="9453"/>
                  </a:lnTo>
                  <a:lnTo>
                    <a:pt x="3800" y="0"/>
                  </a:lnTo>
                  <a:close/>
                  <a:moveTo>
                    <a:pt x="2007" y="10821"/>
                  </a:moveTo>
                  <a:cubicBezTo>
                    <a:pt x="791" y="10821"/>
                    <a:pt x="1" y="11642"/>
                    <a:pt x="1" y="12706"/>
                  </a:cubicBezTo>
                  <a:cubicBezTo>
                    <a:pt x="1" y="13709"/>
                    <a:pt x="791" y="14529"/>
                    <a:pt x="2007" y="14529"/>
                  </a:cubicBezTo>
                  <a:cubicBezTo>
                    <a:pt x="3223" y="14529"/>
                    <a:pt x="4013" y="13709"/>
                    <a:pt x="3982" y="12706"/>
                  </a:cubicBezTo>
                  <a:cubicBezTo>
                    <a:pt x="3982" y="11642"/>
                    <a:pt x="3192" y="10821"/>
                    <a:pt x="2007" y="108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033;p46"/>
            <p:cNvGrpSpPr/>
            <p:nvPr/>
          </p:nvGrpSpPr>
          <p:grpSpPr>
            <a:xfrm>
              <a:off x="773126" y="4120624"/>
              <a:ext cx="877343" cy="221201"/>
              <a:chOff x="3618425" y="97592"/>
              <a:chExt cx="1411200" cy="355800"/>
            </a:xfrm>
          </p:grpSpPr>
          <p:sp>
            <p:nvSpPr>
              <p:cNvPr id="16" name="Google Shape;1034;p46"/>
              <p:cNvSpPr/>
              <p:nvPr/>
            </p:nvSpPr>
            <p:spPr>
              <a:xfrm rot="10800000" flipH="1">
                <a:off x="3618425" y="97592"/>
                <a:ext cx="1411200" cy="355800"/>
              </a:xfrm>
              <a:prstGeom prst="roundRect">
                <a:avLst>
                  <a:gd name="adj" fmla="val 134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7" name="Google Shape;1035;p46"/>
              <p:cNvSpPr/>
              <p:nvPr/>
            </p:nvSpPr>
            <p:spPr>
              <a:xfrm rot="10800000" flipH="1">
                <a:off x="3750493" y="236783"/>
                <a:ext cx="898800" cy="81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8" name="Google Shape;1036;p46"/>
              <p:cNvSpPr/>
              <p:nvPr/>
            </p:nvSpPr>
            <p:spPr>
              <a:xfrm rot="10800000" flipH="1">
                <a:off x="4749018" y="236732"/>
                <a:ext cx="148500" cy="1284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  <p:grpSp>
        <p:nvGrpSpPr>
          <p:cNvPr id="186" name="Google Shape;1180;p47"/>
          <p:cNvGrpSpPr/>
          <p:nvPr/>
        </p:nvGrpSpPr>
        <p:grpSpPr>
          <a:xfrm>
            <a:off x="4716015" y="2030892"/>
            <a:ext cx="453587" cy="384884"/>
            <a:chOff x="5514390" y="2466274"/>
            <a:chExt cx="304724" cy="305836"/>
          </a:xfrm>
        </p:grpSpPr>
        <p:sp>
          <p:nvSpPr>
            <p:cNvPr id="187" name="Google Shape;1181;p47"/>
            <p:cNvSpPr/>
            <p:nvPr/>
          </p:nvSpPr>
          <p:spPr>
            <a:xfrm>
              <a:off x="5514390" y="2466274"/>
              <a:ext cx="304724" cy="305836"/>
            </a:xfrm>
            <a:custGeom>
              <a:avLst/>
              <a:gdLst/>
              <a:ahLst/>
              <a:cxnLst/>
              <a:rect l="l" t="t" r="r" b="b"/>
              <a:pathLst>
                <a:path w="112134" h="112543" extrusionOk="0">
                  <a:moveTo>
                    <a:pt x="56067" y="7651"/>
                  </a:moveTo>
                  <a:lnTo>
                    <a:pt x="63543" y="14192"/>
                  </a:lnTo>
                  <a:cubicBezTo>
                    <a:pt x="64243" y="14660"/>
                    <a:pt x="65178" y="14893"/>
                    <a:pt x="65645" y="14893"/>
                  </a:cubicBezTo>
                  <a:lnTo>
                    <a:pt x="75690" y="14893"/>
                  </a:lnTo>
                  <a:lnTo>
                    <a:pt x="77326" y="24939"/>
                  </a:lnTo>
                  <a:cubicBezTo>
                    <a:pt x="77326" y="25873"/>
                    <a:pt x="78027" y="26340"/>
                    <a:pt x="78494" y="27041"/>
                  </a:cubicBezTo>
                  <a:lnTo>
                    <a:pt x="86203" y="33349"/>
                  </a:lnTo>
                  <a:lnTo>
                    <a:pt x="81064" y="41759"/>
                  </a:lnTo>
                  <a:cubicBezTo>
                    <a:pt x="80830" y="42459"/>
                    <a:pt x="80596" y="43394"/>
                    <a:pt x="80830" y="44095"/>
                  </a:cubicBezTo>
                  <a:lnTo>
                    <a:pt x="82699" y="53906"/>
                  </a:lnTo>
                  <a:lnTo>
                    <a:pt x="77092" y="55775"/>
                  </a:lnTo>
                  <a:lnTo>
                    <a:pt x="77092" y="55074"/>
                  </a:lnTo>
                  <a:cubicBezTo>
                    <a:pt x="76858" y="53206"/>
                    <a:pt x="75457" y="51804"/>
                    <a:pt x="73588" y="51804"/>
                  </a:cubicBezTo>
                  <a:lnTo>
                    <a:pt x="38546" y="51804"/>
                  </a:lnTo>
                  <a:cubicBezTo>
                    <a:pt x="36677" y="51804"/>
                    <a:pt x="35276" y="53206"/>
                    <a:pt x="35276" y="55074"/>
                  </a:cubicBezTo>
                  <a:lnTo>
                    <a:pt x="35276" y="55775"/>
                  </a:lnTo>
                  <a:lnTo>
                    <a:pt x="29669" y="53906"/>
                  </a:lnTo>
                  <a:lnTo>
                    <a:pt x="31538" y="44095"/>
                  </a:lnTo>
                  <a:cubicBezTo>
                    <a:pt x="31771" y="43394"/>
                    <a:pt x="31538" y="42693"/>
                    <a:pt x="31304" y="41759"/>
                  </a:cubicBezTo>
                  <a:lnTo>
                    <a:pt x="26165" y="33349"/>
                  </a:lnTo>
                  <a:lnTo>
                    <a:pt x="33874" y="27041"/>
                  </a:lnTo>
                  <a:cubicBezTo>
                    <a:pt x="34341" y="26340"/>
                    <a:pt x="35042" y="25873"/>
                    <a:pt x="35042" y="24939"/>
                  </a:cubicBezTo>
                  <a:lnTo>
                    <a:pt x="36444" y="14893"/>
                  </a:lnTo>
                  <a:lnTo>
                    <a:pt x="46489" y="14893"/>
                  </a:lnTo>
                  <a:cubicBezTo>
                    <a:pt x="47423" y="14893"/>
                    <a:pt x="47891" y="14660"/>
                    <a:pt x="48358" y="14192"/>
                  </a:cubicBezTo>
                  <a:lnTo>
                    <a:pt x="56067" y="7651"/>
                  </a:lnTo>
                  <a:close/>
                  <a:moveTo>
                    <a:pt x="35276" y="91985"/>
                  </a:moveTo>
                  <a:lnTo>
                    <a:pt x="35276" y="106469"/>
                  </a:lnTo>
                  <a:lnTo>
                    <a:pt x="6775" y="106469"/>
                  </a:lnTo>
                  <a:lnTo>
                    <a:pt x="6775" y="91985"/>
                  </a:lnTo>
                  <a:close/>
                  <a:moveTo>
                    <a:pt x="70317" y="58579"/>
                  </a:moveTo>
                  <a:lnTo>
                    <a:pt x="70317" y="106469"/>
                  </a:lnTo>
                  <a:lnTo>
                    <a:pt x="41817" y="106469"/>
                  </a:lnTo>
                  <a:lnTo>
                    <a:pt x="41817" y="58579"/>
                  </a:lnTo>
                  <a:close/>
                  <a:moveTo>
                    <a:pt x="105359" y="82173"/>
                  </a:moveTo>
                  <a:lnTo>
                    <a:pt x="105359" y="106469"/>
                  </a:lnTo>
                  <a:lnTo>
                    <a:pt x="76858" y="106469"/>
                  </a:lnTo>
                  <a:lnTo>
                    <a:pt x="76858" y="82173"/>
                  </a:lnTo>
                  <a:close/>
                  <a:moveTo>
                    <a:pt x="56067" y="0"/>
                  </a:moveTo>
                  <a:cubicBezTo>
                    <a:pt x="55308" y="0"/>
                    <a:pt x="54549" y="292"/>
                    <a:pt x="53965" y="876"/>
                  </a:cubicBezTo>
                  <a:lnTo>
                    <a:pt x="45321" y="8352"/>
                  </a:lnTo>
                  <a:lnTo>
                    <a:pt x="33640" y="8352"/>
                  </a:lnTo>
                  <a:cubicBezTo>
                    <a:pt x="31771" y="8352"/>
                    <a:pt x="30603" y="9520"/>
                    <a:pt x="30370" y="10922"/>
                  </a:cubicBezTo>
                  <a:lnTo>
                    <a:pt x="28734" y="22369"/>
                  </a:lnTo>
                  <a:lnTo>
                    <a:pt x="19624" y="29611"/>
                  </a:lnTo>
                  <a:cubicBezTo>
                    <a:pt x="18455" y="30779"/>
                    <a:pt x="17988" y="32414"/>
                    <a:pt x="18689" y="33582"/>
                  </a:cubicBezTo>
                  <a:lnTo>
                    <a:pt x="24529" y="43627"/>
                  </a:lnTo>
                  <a:lnTo>
                    <a:pt x="22427" y="55074"/>
                  </a:lnTo>
                  <a:cubicBezTo>
                    <a:pt x="22193" y="56476"/>
                    <a:pt x="23128" y="58111"/>
                    <a:pt x="24529" y="58812"/>
                  </a:cubicBezTo>
                  <a:lnTo>
                    <a:pt x="35042" y="62550"/>
                  </a:lnTo>
                  <a:lnTo>
                    <a:pt x="35042" y="84977"/>
                  </a:lnTo>
                  <a:lnTo>
                    <a:pt x="3271" y="84977"/>
                  </a:lnTo>
                  <a:cubicBezTo>
                    <a:pt x="1402" y="84977"/>
                    <a:pt x="0" y="86612"/>
                    <a:pt x="0" y="88247"/>
                  </a:cubicBezTo>
                  <a:lnTo>
                    <a:pt x="0" y="109272"/>
                  </a:lnTo>
                  <a:cubicBezTo>
                    <a:pt x="0" y="111141"/>
                    <a:pt x="1402" y="112543"/>
                    <a:pt x="3271" y="112543"/>
                  </a:cubicBezTo>
                  <a:lnTo>
                    <a:pt x="108630" y="112543"/>
                  </a:lnTo>
                  <a:cubicBezTo>
                    <a:pt x="110265" y="112543"/>
                    <a:pt x="111900" y="111141"/>
                    <a:pt x="111900" y="109272"/>
                  </a:cubicBezTo>
                  <a:lnTo>
                    <a:pt x="111900" y="78669"/>
                  </a:lnTo>
                  <a:cubicBezTo>
                    <a:pt x="112134" y="77268"/>
                    <a:pt x="110732" y="75399"/>
                    <a:pt x="108863" y="75399"/>
                  </a:cubicBezTo>
                  <a:lnTo>
                    <a:pt x="77092" y="75399"/>
                  </a:lnTo>
                  <a:lnTo>
                    <a:pt x="77092" y="62550"/>
                  </a:lnTo>
                  <a:lnTo>
                    <a:pt x="87605" y="58812"/>
                  </a:lnTo>
                  <a:cubicBezTo>
                    <a:pt x="89006" y="58111"/>
                    <a:pt x="89941" y="56710"/>
                    <a:pt x="89707" y="55074"/>
                  </a:cubicBezTo>
                  <a:lnTo>
                    <a:pt x="87605" y="43627"/>
                  </a:lnTo>
                  <a:lnTo>
                    <a:pt x="93445" y="33582"/>
                  </a:lnTo>
                  <a:cubicBezTo>
                    <a:pt x="94379" y="32181"/>
                    <a:pt x="93912" y="30545"/>
                    <a:pt x="92510" y="29611"/>
                  </a:cubicBezTo>
                  <a:lnTo>
                    <a:pt x="83400" y="22369"/>
                  </a:lnTo>
                  <a:lnTo>
                    <a:pt x="81764" y="10922"/>
                  </a:lnTo>
                  <a:cubicBezTo>
                    <a:pt x="81531" y="9520"/>
                    <a:pt x="79895" y="8352"/>
                    <a:pt x="78494" y="8352"/>
                  </a:cubicBezTo>
                  <a:lnTo>
                    <a:pt x="66813" y="8352"/>
                  </a:lnTo>
                  <a:lnTo>
                    <a:pt x="58170" y="876"/>
                  </a:lnTo>
                  <a:cubicBezTo>
                    <a:pt x="57585" y="292"/>
                    <a:pt x="56826" y="0"/>
                    <a:pt x="56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82;p47"/>
            <p:cNvSpPr/>
            <p:nvPr/>
          </p:nvSpPr>
          <p:spPr>
            <a:xfrm>
              <a:off x="5645167" y="2527695"/>
              <a:ext cx="33648" cy="64280"/>
            </a:xfrm>
            <a:custGeom>
              <a:avLst/>
              <a:gdLst/>
              <a:ahLst/>
              <a:cxnLst/>
              <a:rect l="l" t="t" r="r" b="b"/>
              <a:pathLst>
                <a:path w="12382" h="23654" extrusionOk="0">
                  <a:moveTo>
                    <a:pt x="4439" y="0"/>
                  </a:moveTo>
                  <a:cubicBezTo>
                    <a:pt x="0" y="234"/>
                    <a:pt x="0" y="6308"/>
                    <a:pt x="4439" y="6308"/>
                  </a:cubicBezTo>
                  <a:lnTo>
                    <a:pt x="5607" y="6308"/>
                  </a:lnTo>
                  <a:lnTo>
                    <a:pt x="5607" y="20325"/>
                  </a:lnTo>
                  <a:cubicBezTo>
                    <a:pt x="5724" y="22544"/>
                    <a:pt x="7301" y="23654"/>
                    <a:pt x="8848" y="23654"/>
                  </a:cubicBezTo>
                  <a:cubicBezTo>
                    <a:pt x="10396" y="23654"/>
                    <a:pt x="11914" y="22544"/>
                    <a:pt x="11914" y="20325"/>
                  </a:cubicBezTo>
                  <a:lnTo>
                    <a:pt x="11914" y="3271"/>
                  </a:lnTo>
                  <a:cubicBezTo>
                    <a:pt x="12382" y="1402"/>
                    <a:pt x="10746" y="0"/>
                    <a:pt x="9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946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>
                <a:solidFill>
                  <a:schemeClr val="accent1"/>
                </a:solidFill>
              </a:rPr>
              <a:t>Contents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733699" y="1131590"/>
            <a:ext cx="77040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IN" sz="1600" dirty="0" smtClean="0"/>
              <a:t>Problem Statement</a:t>
            </a:r>
          </a:p>
          <a:p>
            <a:pPr marL="171450" indent="-171450"/>
            <a:r>
              <a:rPr lang="en-IN" sz="1600" dirty="0" smtClean="0"/>
              <a:t>Introduction</a:t>
            </a:r>
            <a:endParaRPr lang="en-IN" sz="1600" dirty="0" smtClean="0"/>
          </a:p>
          <a:p>
            <a:pPr marL="628650" lvl="1" indent="-171450"/>
            <a:r>
              <a:rPr lang="en-IN" sz="1600" dirty="0" smtClean="0"/>
              <a:t>Problem Statement</a:t>
            </a:r>
          </a:p>
          <a:p>
            <a:pPr marL="628650" lvl="1" indent="-171450"/>
            <a:r>
              <a:rPr lang="en-IN" sz="1600" dirty="0" smtClean="0"/>
              <a:t>Objective</a:t>
            </a:r>
          </a:p>
          <a:p>
            <a:pPr marL="171450" indent="-171450"/>
            <a:r>
              <a:rPr lang="en-IN" sz="1600" dirty="0"/>
              <a:t>S</a:t>
            </a:r>
            <a:r>
              <a:rPr lang="en-IN" sz="1600" dirty="0" smtClean="0"/>
              <a:t>olution overview</a:t>
            </a:r>
            <a:endParaRPr lang="en-IN" sz="1600" dirty="0"/>
          </a:p>
          <a:p>
            <a:pPr marL="628650" lvl="1" indent="-171450"/>
            <a:r>
              <a:rPr lang="en-IN" sz="1600" dirty="0" smtClean="0"/>
              <a:t>Key Features </a:t>
            </a:r>
          </a:p>
          <a:p>
            <a:pPr marL="628650" lvl="1" indent="-171450"/>
            <a:r>
              <a:rPr lang="en-IN" sz="1600" dirty="0" smtClean="0"/>
              <a:t>Focus</a:t>
            </a:r>
            <a:endParaRPr lang="en-IN" sz="1600" dirty="0"/>
          </a:p>
          <a:p>
            <a:pPr marL="171450" indent="-171450"/>
            <a:r>
              <a:rPr lang="en-IN" sz="1600" dirty="0" smtClean="0"/>
              <a:t>Technology Stack</a:t>
            </a:r>
          </a:p>
          <a:p>
            <a:pPr marL="171450" indent="-171450"/>
            <a:r>
              <a:rPr lang="en-IN" sz="1600" dirty="0" smtClean="0"/>
              <a:t>Features and Functionality</a:t>
            </a:r>
          </a:p>
          <a:p>
            <a:pPr marL="171450" indent="-171450"/>
            <a:r>
              <a:rPr lang="en-IN" sz="1600" dirty="0" smtClean="0"/>
              <a:t>Demo</a:t>
            </a:r>
          </a:p>
          <a:p>
            <a:pPr marL="171450" indent="-171450"/>
            <a:r>
              <a:rPr lang="en-IN" sz="1600" dirty="0">
                <a:latin typeface="Rubik" charset="-79"/>
                <a:cs typeface="Rubik" charset="-79"/>
              </a:rPr>
              <a:t>Scalability &amp; Future Enhancements</a:t>
            </a:r>
            <a:r>
              <a:rPr lang="en-IN" sz="1600" dirty="0" smtClean="0">
                <a:latin typeface="Rubik" charset="-79"/>
                <a:cs typeface="Rubik" charset="-79"/>
              </a:rPr>
              <a:t>:</a:t>
            </a:r>
          </a:p>
          <a:p>
            <a:pPr marL="171450" indent="-171450"/>
            <a:r>
              <a:rPr lang="en-IN" sz="1600" dirty="0">
                <a:latin typeface="Rubik" charset="-79"/>
                <a:cs typeface="Rubik" charset="-79"/>
              </a:rPr>
              <a:t>Challenges &amp; </a:t>
            </a:r>
            <a:r>
              <a:rPr lang="en-IN" sz="1600" dirty="0" smtClean="0">
                <a:latin typeface="Rubik" charset="-79"/>
                <a:cs typeface="Rubik" charset="-79"/>
              </a:rPr>
              <a:t>Learning</a:t>
            </a:r>
          </a:p>
          <a:p>
            <a:pPr marL="171450" indent="-171450"/>
            <a:r>
              <a:rPr lang="en-IN" sz="1600" dirty="0" smtClean="0">
                <a:latin typeface="Rubik" charset="-79"/>
                <a:cs typeface="Rubik" charset="-79"/>
              </a:rPr>
              <a:t>Conclusion</a:t>
            </a:r>
            <a:endParaRPr lang="en-IN" sz="1600" dirty="0">
              <a:latin typeface="Rubik" charset="-79"/>
              <a:cs typeface="Rubik" charset="-79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719988" y="4142300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2926549" y="4142300"/>
            <a:ext cx="331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48" name="Google Shape;248;p28"/>
          <p:cNvGrpSpPr/>
          <p:nvPr/>
        </p:nvGrpSpPr>
        <p:grpSpPr>
          <a:xfrm>
            <a:off x="7350887" y="3363838"/>
            <a:ext cx="1757617" cy="1779663"/>
            <a:chOff x="6045213" y="2403762"/>
            <a:chExt cx="910201" cy="906939"/>
          </a:xfrm>
        </p:grpSpPr>
        <p:sp>
          <p:nvSpPr>
            <p:cNvPr id="249" name="Google Shape;249;p28"/>
            <p:cNvSpPr/>
            <p:nvPr/>
          </p:nvSpPr>
          <p:spPr>
            <a:xfrm>
              <a:off x="6045213" y="24299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6074614" y="24037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accent1"/>
                </a:solidFill>
              </a:rPr>
              <a:t>Problem Statement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68" name="Google Shape;268;p29"/>
          <p:cNvGrpSpPr/>
          <p:nvPr/>
        </p:nvGrpSpPr>
        <p:grpSpPr>
          <a:xfrm>
            <a:off x="1765014" y="4353004"/>
            <a:ext cx="1836653" cy="847647"/>
            <a:chOff x="2891631" y="2798962"/>
            <a:chExt cx="715013" cy="329991"/>
          </a:xfrm>
        </p:grpSpPr>
        <p:sp>
          <p:nvSpPr>
            <p:cNvPr id="269" name="Google Shape;269;p29"/>
            <p:cNvSpPr/>
            <p:nvPr/>
          </p:nvSpPr>
          <p:spPr>
            <a:xfrm>
              <a:off x="2948267" y="2937961"/>
              <a:ext cx="72075" cy="190468"/>
            </a:xfrm>
            <a:custGeom>
              <a:avLst/>
              <a:gdLst/>
              <a:ahLst/>
              <a:cxnLst/>
              <a:rect l="l" t="t" r="r" b="b"/>
              <a:pathLst>
                <a:path w="4256" h="11247" extrusionOk="0">
                  <a:moveTo>
                    <a:pt x="0" y="0"/>
                  </a:moveTo>
                  <a:lnTo>
                    <a:pt x="4256" y="0"/>
                  </a:lnTo>
                  <a:lnTo>
                    <a:pt x="4256" y="5624"/>
                  </a:lnTo>
                  <a:lnTo>
                    <a:pt x="4256" y="11247"/>
                  </a:lnTo>
                  <a:lnTo>
                    <a:pt x="0" y="11247"/>
                  </a:lnTo>
                  <a:lnTo>
                    <a:pt x="0" y="56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3053274" y="2872061"/>
              <a:ext cx="72092" cy="256362"/>
            </a:xfrm>
            <a:custGeom>
              <a:avLst/>
              <a:gdLst/>
              <a:ahLst/>
              <a:cxnLst/>
              <a:rect l="l" t="t" r="r" b="b"/>
              <a:pathLst>
                <a:path w="4257" h="15138" extrusionOk="0">
                  <a:moveTo>
                    <a:pt x="1" y="1"/>
                  </a:moveTo>
                  <a:lnTo>
                    <a:pt x="4256" y="1"/>
                  </a:lnTo>
                  <a:lnTo>
                    <a:pt x="4256" y="7569"/>
                  </a:lnTo>
                  <a:lnTo>
                    <a:pt x="4256" y="15138"/>
                  </a:lnTo>
                  <a:lnTo>
                    <a:pt x="1" y="15138"/>
                  </a:lnTo>
                  <a:lnTo>
                    <a:pt x="1" y="7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3158823" y="2838086"/>
              <a:ext cx="72075" cy="290859"/>
            </a:xfrm>
            <a:custGeom>
              <a:avLst/>
              <a:gdLst/>
              <a:ahLst/>
              <a:cxnLst/>
              <a:rect l="l" t="t" r="r" b="b"/>
              <a:pathLst>
                <a:path w="4256" h="17175" extrusionOk="0">
                  <a:moveTo>
                    <a:pt x="0" y="1"/>
                  </a:moveTo>
                  <a:lnTo>
                    <a:pt x="4255" y="1"/>
                  </a:lnTo>
                  <a:lnTo>
                    <a:pt x="4255" y="8603"/>
                  </a:lnTo>
                  <a:lnTo>
                    <a:pt x="4255" y="17174"/>
                  </a:lnTo>
                  <a:lnTo>
                    <a:pt x="0" y="17174"/>
                  </a:lnTo>
                  <a:lnTo>
                    <a:pt x="0" y="86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3264356" y="2924581"/>
              <a:ext cx="72075" cy="204372"/>
            </a:xfrm>
            <a:custGeom>
              <a:avLst/>
              <a:gdLst/>
              <a:ahLst/>
              <a:cxnLst/>
              <a:rect l="l" t="t" r="r" b="b"/>
              <a:pathLst>
                <a:path w="4256" h="12068" extrusionOk="0">
                  <a:moveTo>
                    <a:pt x="0" y="0"/>
                  </a:moveTo>
                  <a:lnTo>
                    <a:pt x="4256" y="0"/>
                  </a:lnTo>
                  <a:lnTo>
                    <a:pt x="4256" y="6018"/>
                  </a:lnTo>
                  <a:lnTo>
                    <a:pt x="4256" y="12067"/>
                  </a:lnTo>
                  <a:lnTo>
                    <a:pt x="0" y="12067"/>
                  </a:lnTo>
                  <a:lnTo>
                    <a:pt x="0" y="60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369363" y="2813900"/>
              <a:ext cx="72092" cy="315042"/>
            </a:xfrm>
            <a:custGeom>
              <a:avLst/>
              <a:gdLst/>
              <a:ahLst/>
              <a:cxnLst/>
              <a:rect l="l" t="t" r="r" b="b"/>
              <a:pathLst>
                <a:path w="4257" h="18603" extrusionOk="0">
                  <a:moveTo>
                    <a:pt x="1" y="0"/>
                  </a:moveTo>
                  <a:lnTo>
                    <a:pt x="4256" y="0"/>
                  </a:lnTo>
                  <a:lnTo>
                    <a:pt x="4256" y="9301"/>
                  </a:lnTo>
                  <a:lnTo>
                    <a:pt x="4256" y="18602"/>
                  </a:lnTo>
                  <a:lnTo>
                    <a:pt x="1" y="18602"/>
                  </a:lnTo>
                  <a:lnTo>
                    <a:pt x="1" y="93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3474912" y="2798962"/>
              <a:ext cx="72075" cy="329453"/>
            </a:xfrm>
            <a:custGeom>
              <a:avLst/>
              <a:gdLst/>
              <a:ahLst/>
              <a:cxnLst/>
              <a:rect l="l" t="t" r="r" b="b"/>
              <a:pathLst>
                <a:path w="4256" h="19454" extrusionOk="0">
                  <a:moveTo>
                    <a:pt x="0" y="1"/>
                  </a:moveTo>
                  <a:lnTo>
                    <a:pt x="4255" y="1"/>
                  </a:lnTo>
                  <a:lnTo>
                    <a:pt x="4255" y="9727"/>
                  </a:lnTo>
                  <a:lnTo>
                    <a:pt x="4255" y="19454"/>
                  </a:lnTo>
                  <a:lnTo>
                    <a:pt x="0" y="19454"/>
                  </a:lnTo>
                  <a:lnTo>
                    <a:pt x="0" y="9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2891631" y="2820065"/>
              <a:ext cx="715013" cy="300630"/>
            </a:xfrm>
            <a:custGeom>
              <a:avLst/>
              <a:gdLst/>
              <a:ahLst/>
              <a:cxnLst/>
              <a:rect l="l" t="t" r="r" b="b"/>
              <a:pathLst>
                <a:path w="42221" h="17752" extrusionOk="0">
                  <a:moveTo>
                    <a:pt x="42220" y="1"/>
                  </a:moveTo>
                  <a:lnTo>
                    <a:pt x="39545" y="882"/>
                  </a:lnTo>
                  <a:cubicBezTo>
                    <a:pt x="39880" y="973"/>
                    <a:pt x="40123" y="1186"/>
                    <a:pt x="40366" y="1369"/>
                  </a:cubicBezTo>
                  <a:lnTo>
                    <a:pt x="37479" y="3952"/>
                  </a:lnTo>
                  <a:lnTo>
                    <a:pt x="31247" y="4773"/>
                  </a:lnTo>
                  <a:lnTo>
                    <a:pt x="25077" y="11247"/>
                  </a:lnTo>
                  <a:lnTo>
                    <a:pt x="18937" y="6201"/>
                  </a:lnTo>
                  <a:cubicBezTo>
                    <a:pt x="16809" y="6870"/>
                    <a:pt x="14682" y="7569"/>
                    <a:pt x="12584" y="8299"/>
                  </a:cubicBezTo>
                  <a:cubicBezTo>
                    <a:pt x="10396" y="9606"/>
                    <a:pt x="8177" y="10913"/>
                    <a:pt x="5989" y="12250"/>
                  </a:cubicBezTo>
                  <a:lnTo>
                    <a:pt x="1" y="17478"/>
                  </a:lnTo>
                  <a:lnTo>
                    <a:pt x="244" y="17752"/>
                  </a:lnTo>
                  <a:lnTo>
                    <a:pt x="6201" y="12493"/>
                  </a:lnTo>
                  <a:lnTo>
                    <a:pt x="12736" y="8663"/>
                  </a:lnTo>
                  <a:lnTo>
                    <a:pt x="18846" y="6657"/>
                  </a:lnTo>
                  <a:lnTo>
                    <a:pt x="25108" y="11794"/>
                  </a:lnTo>
                  <a:lnTo>
                    <a:pt x="31430" y="5168"/>
                  </a:lnTo>
                  <a:lnTo>
                    <a:pt x="37631" y="4347"/>
                  </a:lnTo>
                  <a:lnTo>
                    <a:pt x="40640" y="1673"/>
                  </a:lnTo>
                  <a:cubicBezTo>
                    <a:pt x="40822" y="1916"/>
                    <a:pt x="40944" y="2220"/>
                    <a:pt x="41035" y="2554"/>
                  </a:cubicBezTo>
                  <a:lnTo>
                    <a:pt x="42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87624" y="1563638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Rubik" charset="-79"/>
                <a:cs typeface="Rubik" charset="-79"/>
              </a:rPr>
              <a:t>Growing importance of ESG factors and responsible investing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Rubik" charset="-79"/>
                <a:cs typeface="Rubik" charset="-79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Rubik" charset="-79"/>
                <a:cs typeface="Rubik" charset="-79"/>
              </a:rPr>
              <a:t>The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Rubik" charset="-79"/>
                <a:cs typeface="Rubik" charset="-79"/>
              </a:rPr>
              <a:t>need for real-time data to make informed decisions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Rubik" charset="-79"/>
                <a:cs typeface="Rubik" charset="-79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Rubik" charset="-79"/>
                <a:cs typeface="Rubik" charset="-79"/>
              </a:rPr>
              <a:t>Role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Rubik" charset="-79"/>
                <a:cs typeface="Rubik" charset="-79"/>
              </a:rPr>
              <a:t>of market sentiment driven by social media and news.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  <a:latin typeface="Rubik" charset="-79"/>
              <a:cs typeface="Rubik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865613" y="539550"/>
            <a:ext cx="3375900" cy="10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accent1"/>
                </a:solidFill>
              </a:rPr>
              <a:t>Objective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1"/>
          </p:nvPr>
        </p:nvSpPr>
        <p:spPr>
          <a:xfrm>
            <a:off x="865613" y="1762900"/>
            <a:ext cx="3375900" cy="26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/>
              <a:t>To develop a tool that consolidates real-time data and provides investors with a holistic view of stock performance.</a:t>
            </a:r>
            <a:endParaRPr sz="2000" dirty="0"/>
          </a:p>
        </p:txBody>
      </p:sp>
      <p:pic>
        <p:nvPicPr>
          <p:cNvPr id="282" name="Google Shape;282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2717" r="233"/>
          <a:stretch/>
        </p:blipFill>
        <p:spPr>
          <a:xfrm>
            <a:off x="4804688" y="539550"/>
            <a:ext cx="3473700" cy="4064400"/>
          </a:xfrm>
          <a:prstGeom prst="roundRect">
            <a:avLst>
              <a:gd name="adj" fmla="val 6231"/>
            </a:avLst>
          </a:prstGeom>
        </p:spPr>
      </p:pic>
      <p:grpSp>
        <p:nvGrpSpPr>
          <p:cNvPr id="283" name="Google Shape;283;p30"/>
          <p:cNvGrpSpPr/>
          <p:nvPr/>
        </p:nvGrpSpPr>
        <p:grpSpPr>
          <a:xfrm flipH="1">
            <a:off x="7780838" y="3125487"/>
            <a:ext cx="910201" cy="906939"/>
            <a:chOff x="6045213" y="2403762"/>
            <a:chExt cx="910201" cy="906939"/>
          </a:xfrm>
        </p:grpSpPr>
        <p:sp>
          <p:nvSpPr>
            <p:cNvPr id="284" name="Google Shape;284;p30"/>
            <p:cNvSpPr/>
            <p:nvPr/>
          </p:nvSpPr>
          <p:spPr>
            <a:xfrm>
              <a:off x="6045213" y="24299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074614" y="24037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713225" y="572638"/>
            <a:ext cx="4018800" cy="937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Key Features </a:t>
            </a:r>
            <a:endParaRPr dirty="0"/>
          </a:p>
        </p:txBody>
      </p:sp>
      <p:grpSp>
        <p:nvGrpSpPr>
          <p:cNvPr id="292" name="Google Shape;292;p31"/>
          <p:cNvGrpSpPr/>
          <p:nvPr/>
        </p:nvGrpSpPr>
        <p:grpSpPr>
          <a:xfrm>
            <a:off x="4932196" y="572637"/>
            <a:ext cx="3863997" cy="4021818"/>
            <a:chOff x="4932196" y="572637"/>
            <a:chExt cx="3863997" cy="4021818"/>
          </a:xfrm>
        </p:grpSpPr>
        <p:sp>
          <p:nvSpPr>
            <p:cNvPr id="293" name="Google Shape;293;p31"/>
            <p:cNvSpPr/>
            <p:nvPr/>
          </p:nvSpPr>
          <p:spPr>
            <a:xfrm>
              <a:off x="5212875" y="804001"/>
              <a:ext cx="3535500" cy="3535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294" name="Google Shape;294;p31"/>
            <p:cNvGrpSpPr/>
            <p:nvPr/>
          </p:nvGrpSpPr>
          <p:grpSpPr>
            <a:xfrm>
              <a:off x="5389424" y="572637"/>
              <a:ext cx="3182405" cy="2365588"/>
              <a:chOff x="5389424" y="572637"/>
              <a:chExt cx="3182405" cy="2365588"/>
            </a:xfrm>
          </p:grpSpPr>
          <p:sp>
            <p:nvSpPr>
              <p:cNvPr id="295" name="Google Shape;295;p31"/>
              <p:cNvSpPr/>
              <p:nvPr/>
            </p:nvSpPr>
            <p:spPr>
              <a:xfrm>
                <a:off x="5408912" y="572637"/>
                <a:ext cx="3162917" cy="2359733"/>
              </a:xfrm>
              <a:prstGeom prst="roundRect">
                <a:avLst>
                  <a:gd name="adj" fmla="val 744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5389424" y="1300630"/>
                <a:ext cx="3182136" cy="1637596"/>
              </a:xfrm>
              <a:custGeom>
                <a:avLst/>
                <a:gdLst/>
                <a:ahLst/>
                <a:cxnLst/>
                <a:rect l="l" t="t" r="r" b="b"/>
                <a:pathLst>
                  <a:path w="46780" h="24074" extrusionOk="0">
                    <a:moveTo>
                      <a:pt x="2554" y="24073"/>
                    </a:moveTo>
                    <a:lnTo>
                      <a:pt x="44226" y="24073"/>
                    </a:lnTo>
                    <a:cubicBezTo>
                      <a:pt x="45655" y="24073"/>
                      <a:pt x="46779" y="22949"/>
                      <a:pt x="46779" y="21520"/>
                    </a:cubicBezTo>
                    <a:lnTo>
                      <a:pt x="46779" y="10699"/>
                    </a:lnTo>
                    <a:lnTo>
                      <a:pt x="40275" y="8602"/>
                    </a:lnTo>
                    <a:cubicBezTo>
                      <a:pt x="40032" y="8541"/>
                      <a:pt x="39758" y="8389"/>
                      <a:pt x="39576" y="8207"/>
                    </a:cubicBezTo>
                    <a:lnTo>
                      <a:pt x="36749" y="5684"/>
                    </a:lnTo>
                    <a:cubicBezTo>
                      <a:pt x="36141" y="5167"/>
                      <a:pt x="35229" y="5319"/>
                      <a:pt x="34864" y="5988"/>
                    </a:cubicBezTo>
                    <a:lnTo>
                      <a:pt x="34196" y="7113"/>
                    </a:lnTo>
                    <a:cubicBezTo>
                      <a:pt x="33588" y="8237"/>
                      <a:pt x="32007" y="8176"/>
                      <a:pt x="31430" y="7052"/>
                    </a:cubicBezTo>
                    <a:lnTo>
                      <a:pt x="25806" y="851"/>
                    </a:lnTo>
                    <a:cubicBezTo>
                      <a:pt x="25016" y="0"/>
                      <a:pt x="23587" y="213"/>
                      <a:pt x="23101" y="1277"/>
                    </a:cubicBezTo>
                    <a:lnTo>
                      <a:pt x="17144" y="14316"/>
                    </a:lnTo>
                    <a:cubicBezTo>
                      <a:pt x="16688" y="15259"/>
                      <a:pt x="15350" y="15259"/>
                      <a:pt x="14925" y="14256"/>
                    </a:cubicBezTo>
                    <a:lnTo>
                      <a:pt x="13466" y="10760"/>
                    </a:lnTo>
                    <a:cubicBezTo>
                      <a:pt x="13314" y="10426"/>
                      <a:pt x="12858" y="10304"/>
                      <a:pt x="12584" y="10578"/>
                    </a:cubicBezTo>
                    <a:lnTo>
                      <a:pt x="12584" y="10578"/>
                    </a:lnTo>
                    <a:cubicBezTo>
                      <a:pt x="12159" y="10973"/>
                      <a:pt x="11520" y="10821"/>
                      <a:pt x="11338" y="10274"/>
                    </a:cubicBezTo>
                    <a:lnTo>
                      <a:pt x="9909" y="6353"/>
                    </a:lnTo>
                    <a:cubicBezTo>
                      <a:pt x="9453" y="5106"/>
                      <a:pt x="7782" y="4924"/>
                      <a:pt x="7083" y="6018"/>
                    </a:cubicBezTo>
                    <a:lnTo>
                      <a:pt x="6323" y="7204"/>
                    </a:lnTo>
                    <a:cubicBezTo>
                      <a:pt x="5624" y="8237"/>
                      <a:pt x="4225" y="8420"/>
                      <a:pt x="3314" y="7629"/>
                    </a:cubicBezTo>
                    <a:lnTo>
                      <a:pt x="92" y="4742"/>
                    </a:lnTo>
                    <a:lnTo>
                      <a:pt x="92" y="21459"/>
                    </a:lnTo>
                    <a:cubicBezTo>
                      <a:pt x="0" y="22949"/>
                      <a:pt x="1155" y="24073"/>
                      <a:pt x="2554" y="24073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5658218" y="891160"/>
                <a:ext cx="1455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5753394" y="891160"/>
                <a:ext cx="1448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5852652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5951911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6047019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6144168" y="891160"/>
                <a:ext cx="1455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6243427" y="891160"/>
                <a:ext cx="1251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6340644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6437861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6535011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6632228" y="891160"/>
                <a:ext cx="1448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6729377" y="891160"/>
                <a:ext cx="1251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6826595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6925853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7023002" y="891160"/>
                <a:ext cx="1455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7120219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7217437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7316695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7411803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7508953" y="891160"/>
                <a:ext cx="1455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7608211" y="891160"/>
                <a:ext cx="1251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7705428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7800537" y="891160"/>
                <a:ext cx="1455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7899795" y="891160"/>
                <a:ext cx="1251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7999053" y="891160"/>
                <a:ext cx="1251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8096271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8191379" y="891160"/>
                <a:ext cx="1455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8290637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5633454" y="1573564"/>
                <a:ext cx="6414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2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42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5730603" y="1679010"/>
                <a:ext cx="62107" cy="38876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715" extrusionOk="0">
                    <a:moveTo>
                      <a:pt x="457" y="5715"/>
                    </a:moveTo>
                    <a:lnTo>
                      <a:pt x="457" y="5715"/>
                    </a:lnTo>
                    <a:cubicBezTo>
                      <a:pt x="213" y="5715"/>
                      <a:pt x="1" y="5472"/>
                      <a:pt x="1" y="5259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5259"/>
                    </a:lnTo>
                    <a:cubicBezTo>
                      <a:pt x="913" y="5472"/>
                      <a:pt x="730" y="5715"/>
                      <a:pt x="457" y="5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5829862" y="1410157"/>
                <a:ext cx="62107" cy="56664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330" extrusionOk="0">
                    <a:moveTo>
                      <a:pt x="457" y="8329"/>
                    </a:moveTo>
                    <a:lnTo>
                      <a:pt x="457" y="8329"/>
                    </a:lnTo>
                    <a:cubicBezTo>
                      <a:pt x="183" y="8329"/>
                      <a:pt x="1" y="8117"/>
                      <a:pt x="1" y="7873"/>
                    </a:cubicBezTo>
                    <a:lnTo>
                      <a:pt x="1" y="457"/>
                    </a:lnTo>
                    <a:cubicBezTo>
                      <a:pt x="1" y="183"/>
                      <a:pt x="213" y="1"/>
                      <a:pt x="457" y="1"/>
                    </a:cubicBezTo>
                    <a:lnTo>
                      <a:pt x="457" y="1"/>
                    </a:lnTo>
                    <a:cubicBezTo>
                      <a:pt x="730" y="1"/>
                      <a:pt x="913" y="244"/>
                      <a:pt x="913" y="457"/>
                    </a:cubicBezTo>
                    <a:lnTo>
                      <a:pt x="913" y="7873"/>
                    </a:lnTo>
                    <a:cubicBezTo>
                      <a:pt x="913" y="8117"/>
                      <a:pt x="669" y="8329"/>
                      <a:pt x="457" y="83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5924970" y="1366754"/>
                <a:ext cx="64215" cy="310192"/>
              </a:xfrm>
              <a:custGeom>
                <a:avLst/>
                <a:gdLst/>
                <a:ahLst/>
                <a:cxnLst/>
                <a:rect l="l" t="t" r="r" b="b"/>
                <a:pathLst>
                  <a:path w="944" h="4560" extrusionOk="0">
                    <a:moveTo>
                      <a:pt x="457" y="4560"/>
                    </a:moveTo>
                    <a:lnTo>
                      <a:pt x="457" y="4560"/>
                    </a:lnTo>
                    <a:cubicBezTo>
                      <a:pt x="183" y="4560"/>
                      <a:pt x="1" y="4347"/>
                      <a:pt x="1" y="4104"/>
                    </a:cubicBezTo>
                    <a:lnTo>
                      <a:pt x="1" y="457"/>
                    </a:lnTo>
                    <a:cubicBezTo>
                      <a:pt x="1" y="183"/>
                      <a:pt x="244" y="1"/>
                      <a:pt x="457" y="1"/>
                    </a:cubicBezTo>
                    <a:lnTo>
                      <a:pt x="457" y="1"/>
                    </a:lnTo>
                    <a:cubicBezTo>
                      <a:pt x="730" y="1"/>
                      <a:pt x="913" y="213"/>
                      <a:pt x="913" y="457"/>
                    </a:cubicBezTo>
                    <a:lnTo>
                      <a:pt x="913" y="4104"/>
                    </a:lnTo>
                    <a:cubicBezTo>
                      <a:pt x="943" y="4378"/>
                      <a:pt x="730" y="4560"/>
                      <a:pt x="457" y="4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6024228" y="1610776"/>
                <a:ext cx="62107" cy="39910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867" extrusionOk="0">
                    <a:moveTo>
                      <a:pt x="457" y="5867"/>
                    </a:moveTo>
                    <a:lnTo>
                      <a:pt x="457" y="5867"/>
                    </a:lnTo>
                    <a:cubicBezTo>
                      <a:pt x="183" y="5867"/>
                      <a:pt x="1" y="5654"/>
                      <a:pt x="1" y="5411"/>
                    </a:cubicBezTo>
                    <a:lnTo>
                      <a:pt x="1" y="456"/>
                    </a:lnTo>
                    <a:cubicBezTo>
                      <a:pt x="1" y="183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3" y="213"/>
                      <a:pt x="913" y="456"/>
                    </a:cubicBezTo>
                    <a:lnTo>
                      <a:pt x="913" y="5411"/>
                    </a:lnTo>
                    <a:cubicBezTo>
                      <a:pt x="913" y="5684"/>
                      <a:pt x="700" y="5867"/>
                      <a:pt x="457" y="58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6121446" y="1920923"/>
                <a:ext cx="62107" cy="33298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4895" extrusionOk="0">
                    <a:moveTo>
                      <a:pt x="456" y="4894"/>
                    </a:moveTo>
                    <a:lnTo>
                      <a:pt x="456" y="4894"/>
                    </a:lnTo>
                    <a:cubicBezTo>
                      <a:pt x="183" y="4894"/>
                      <a:pt x="0" y="4651"/>
                      <a:pt x="0" y="4438"/>
                    </a:cubicBezTo>
                    <a:lnTo>
                      <a:pt x="0" y="457"/>
                    </a:lnTo>
                    <a:cubicBezTo>
                      <a:pt x="0" y="183"/>
                      <a:pt x="244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7"/>
                    </a:cubicBezTo>
                    <a:lnTo>
                      <a:pt x="912" y="4438"/>
                    </a:lnTo>
                    <a:cubicBezTo>
                      <a:pt x="912" y="4712"/>
                      <a:pt x="730" y="4894"/>
                      <a:pt x="456" y="4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6216554" y="1902351"/>
                <a:ext cx="66256" cy="560387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238" extrusionOk="0">
                    <a:moveTo>
                      <a:pt x="457" y="8237"/>
                    </a:moveTo>
                    <a:lnTo>
                      <a:pt x="457" y="8237"/>
                    </a:lnTo>
                    <a:cubicBezTo>
                      <a:pt x="213" y="8237"/>
                      <a:pt x="1" y="8025"/>
                      <a:pt x="1" y="7781"/>
                    </a:cubicBezTo>
                    <a:lnTo>
                      <a:pt x="1" y="456"/>
                    </a:lnTo>
                    <a:cubicBezTo>
                      <a:pt x="1" y="182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7781"/>
                    </a:lnTo>
                    <a:cubicBezTo>
                      <a:pt x="973" y="8055"/>
                      <a:pt x="730" y="8237"/>
                      <a:pt x="457" y="82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6315812" y="1991266"/>
                <a:ext cx="64147" cy="45699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718" extrusionOk="0">
                    <a:moveTo>
                      <a:pt x="457" y="6718"/>
                    </a:moveTo>
                    <a:lnTo>
                      <a:pt x="457" y="6718"/>
                    </a:lnTo>
                    <a:cubicBezTo>
                      <a:pt x="183" y="6718"/>
                      <a:pt x="1" y="6474"/>
                      <a:pt x="1" y="6262"/>
                    </a:cubicBezTo>
                    <a:lnTo>
                      <a:pt x="1" y="486"/>
                    </a:lnTo>
                    <a:cubicBezTo>
                      <a:pt x="1" y="213"/>
                      <a:pt x="213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3" y="243"/>
                      <a:pt x="913" y="486"/>
                    </a:cubicBezTo>
                    <a:lnTo>
                      <a:pt x="913" y="6262"/>
                    </a:lnTo>
                    <a:cubicBezTo>
                      <a:pt x="943" y="6474"/>
                      <a:pt x="730" y="6718"/>
                      <a:pt x="457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6413030" y="2272432"/>
                <a:ext cx="62107" cy="33094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4865" extrusionOk="0">
                    <a:moveTo>
                      <a:pt x="456" y="4864"/>
                    </a:moveTo>
                    <a:lnTo>
                      <a:pt x="456" y="4864"/>
                    </a:lnTo>
                    <a:cubicBezTo>
                      <a:pt x="213" y="4864"/>
                      <a:pt x="0" y="4621"/>
                      <a:pt x="0" y="4408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4"/>
                      <a:pt x="912" y="457"/>
                    </a:cubicBezTo>
                    <a:lnTo>
                      <a:pt x="912" y="4408"/>
                    </a:lnTo>
                    <a:cubicBezTo>
                      <a:pt x="912" y="4621"/>
                      <a:pt x="730" y="4864"/>
                      <a:pt x="456" y="48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6512288" y="2088412"/>
                <a:ext cx="6210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8"/>
                    </a:moveTo>
                    <a:lnTo>
                      <a:pt x="456" y="6688"/>
                    </a:lnTo>
                    <a:cubicBezTo>
                      <a:pt x="183" y="6688"/>
                      <a:pt x="0" y="6445"/>
                      <a:pt x="0" y="6232"/>
                    </a:cubicBezTo>
                    <a:lnTo>
                      <a:pt x="0" y="457"/>
                    </a:lnTo>
                    <a:cubicBezTo>
                      <a:pt x="0" y="183"/>
                      <a:pt x="213" y="1"/>
                      <a:pt x="456" y="1"/>
                    </a:cubicBezTo>
                    <a:lnTo>
                      <a:pt x="456" y="1"/>
                    </a:lnTo>
                    <a:cubicBezTo>
                      <a:pt x="699" y="1"/>
                      <a:pt x="912" y="213"/>
                      <a:pt x="912" y="457"/>
                    </a:cubicBezTo>
                    <a:lnTo>
                      <a:pt x="912" y="6232"/>
                    </a:lnTo>
                    <a:cubicBezTo>
                      <a:pt x="912" y="6445"/>
                      <a:pt x="669" y="6688"/>
                      <a:pt x="456" y="66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6607396" y="1904392"/>
                <a:ext cx="64147" cy="35155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168" extrusionOk="0">
                    <a:moveTo>
                      <a:pt x="456" y="5168"/>
                    </a:moveTo>
                    <a:lnTo>
                      <a:pt x="456" y="5168"/>
                    </a:lnTo>
                    <a:cubicBezTo>
                      <a:pt x="183" y="5168"/>
                      <a:pt x="0" y="4955"/>
                      <a:pt x="0" y="4712"/>
                    </a:cubicBezTo>
                    <a:lnTo>
                      <a:pt x="0" y="456"/>
                    </a:lnTo>
                    <a:cubicBezTo>
                      <a:pt x="0" y="183"/>
                      <a:pt x="244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6"/>
                    </a:cubicBezTo>
                    <a:lnTo>
                      <a:pt x="912" y="4712"/>
                    </a:lnTo>
                    <a:cubicBezTo>
                      <a:pt x="943" y="4955"/>
                      <a:pt x="730" y="5168"/>
                      <a:pt x="456" y="5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6706655" y="1714181"/>
                <a:ext cx="62107" cy="45699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718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183" y="6718"/>
                      <a:pt x="0" y="6474"/>
                      <a:pt x="0" y="6262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00" y="0"/>
                      <a:pt x="882" y="213"/>
                      <a:pt x="882" y="456"/>
                    </a:cubicBezTo>
                    <a:lnTo>
                      <a:pt x="882" y="6231"/>
                    </a:lnTo>
                    <a:cubicBezTo>
                      <a:pt x="912" y="6474"/>
                      <a:pt x="70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6803872" y="1273690"/>
                <a:ext cx="62038" cy="591406"/>
              </a:xfrm>
              <a:custGeom>
                <a:avLst/>
                <a:gdLst/>
                <a:ahLst/>
                <a:cxnLst/>
                <a:rect l="l" t="t" r="r" b="b"/>
                <a:pathLst>
                  <a:path w="912" h="8694" extrusionOk="0">
                    <a:moveTo>
                      <a:pt x="456" y="8694"/>
                    </a:moveTo>
                    <a:lnTo>
                      <a:pt x="456" y="8694"/>
                    </a:lnTo>
                    <a:cubicBezTo>
                      <a:pt x="182" y="8694"/>
                      <a:pt x="0" y="8481"/>
                      <a:pt x="0" y="8238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44"/>
                      <a:pt x="912" y="457"/>
                    </a:cubicBezTo>
                    <a:lnTo>
                      <a:pt x="912" y="8238"/>
                    </a:lnTo>
                    <a:cubicBezTo>
                      <a:pt x="912" y="8512"/>
                      <a:pt x="730" y="8694"/>
                      <a:pt x="456" y="86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6898980" y="1236478"/>
                <a:ext cx="66188" cy="45705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6719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213" y="6718"/>
                      <a:pt x="0" y="6475"/>
                      <a:pt x="0" y="6262"/>
                    </a:cubicBezTo>
                    <a:lnTo>
                      <a:pt x="0" y="457"/>
                    </a:lnTo>
                    <a:cubicBezTo>
                      <a:pt x="0" y="214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44"/>
                      <a:pt x="912" y="457"/>
                    </a:cubicBezTo>
                    <a:lnTo>
                      <a:pt x="912" y="6262"/>
                    </a:lnTo>
                    <a:cubicBezTo>
                      <a:pt x="973" y="6505"/>
                      <a:pt x="73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6998239" y="1155863"/>
                <a:ext cx="64147" cy="254344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739" extrusionOk="0">
                    <a:moveTo>
                      <a:pt x="456" y="3739"/>
                    </a:moveTo>
                    <a:lnTo>
                      <a:pt x="456" y="3739"/>
                    </a:lnTo>
                    <a:cubicBezTo>
                      <a:pt x="183" y="3739"/>
                      <a:pt x="0" y="3526"/>
                      <a:pt x="0" y="3283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3283"/>
                    </a:lnTo>
                    <a:cubicBezTo>
                      <a:pt x="943" y="3526"/>
                      <a:pt x="730" y="3739"/>
                      <a:pt x="456" y="37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7095388" y="1193075"/>
                <a:ext cx="6210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214" y="6687"/>
                      <a:pt x="1" y="6475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6201"/>
                    </a:lnTo>
                    <a:cubicBezTo>
                      <a:pt x="913" y="6475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7194646" y="1248927"/>
                <a:ext cx="62107" cy="36808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411" extrusionOk="0">
                    <a:moveTo>
                      <a:pt x="457" y="5411"/>
                    </a:moveTo>
                    <a:lnTo>
                      <a:pt x="457" y="5411"/>
                    </a:lnTo>
                    <a:cubicBezTo>
                      <a:pt x="183" y="5411"/>
                      <a:pt x="1" y="5198"/>
                      <a:pt x="1" y="4955"/>
                    </a:cubicBezTo>
                    <a:lnTo>
                      <a:pt x="1" y="456"/>
                    </a:lnTo>
                    <a:cubicBezTo>
                      <a:pt x="1" y="182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4955"/>
                    </a:lnTo>
                    <a:cubicBezTo>
                      <a:pt x="913" y="5198"/>
                      <a:pt x="670" y="5411"/>
                      <a:pt x="457" y="54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7289823" y="1366754"/>
                <a:ext cx="6414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6" y="6688"/>
                    </a:moveTo>
                    <a:lnTo>
                      <a:pt x="456" y="6688"/>
                    </a:lnTo>
                    <a:cubicBezTo>
                      <a:pt x="182" y="6688"/>
                      <a:pt x="0" y="6475"/>
                      <a:pt x="0" y="6232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7"/>
                    </a:cubicBezTo>
                    <a:lnTo>
                      <a:pt x="912" y="6232"/>
                    </a:lnTo>
                    <a:cubicBezTo>
                      <a:pt x="942" y="6505"/>
                      <a:pt x="730" y="6688"/>
                      <a:pt x="456" y="66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7389081" y="1513562"/>
                <a:ext cx="62038" cy="308152"/>
              </a:xfrm>
              <a:custGeom>
                <a:avLst/>
                <a:gdLst/>
                <a:ahLst/>
                <a:cxnLst/>
                <a:rect l="l" t="t" r="r" b="b"/>
                <a:pathLst>
                  <a:path w="912" h="4530" extrusionOk="0">
                    <a:moveTo>
                      <a:pt x="456" y="4530"/>
                    </a:moveTo>
                    <a:lnTo>
                      <a:pt x="456" y="4530"/>
                    </a:lnTo>
                    <a:cubicBezTo>
                      <a:pt x="182" y="4530"/>
                      <a:pt x="0" y="4317"/>
                      <a:pt x="0" y="4074"/>
                    </a:cubicBezTo>
                    <a:lnTo>
                      <a:pt x="0" y="457"/>
                    </a:lnTo>
                    <a:cubicBezTo>
                      <a:pt x="0" y="183"/>
                      <a:pt x="213" y="1"/>
                      <a:pt x="456" y="1"/>
                    </a:cubicBezTo>
                    <a:lnTo>
                      <a:pt x="456" y="1"/>
                    </a:lnTo>
                    <a:cubicBezTo>
                      <a:pt x="699" y="1"/>
                      <a:pt x="912" y="244"/>
                      <a:pt x="912" y="457"/>
                    </a:cubicBezTo>
                    <a:lnTo>
                      <a:pt x="912" y="4074"/>
                    </a:lnTo>
                    <a:cubicBezTo>
                      <a:pt x="912" y="4347"/>
                      <a:pt x="699" y="4530"/>
                      <a:pt x="456" y="4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7486230" y="1573564"/>
                <a:ext cx="6210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4"/>
                      <a:pt x="1" y="6231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12" y="6474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7581339" y="1647989"/>
                <a:ext cx="66256" cy="541816"/>
              </a:xfrm>
              <a:custGeom>
                <a:avLst/>
                <a:gdLst/>
                <a:ahLst/>
                <a:cxnLst/>
                <a:rect l="l" t="t" r="r" b="b"/>
                <a:pathLst>
                  <a:path w="974" h="7965" extrusionOk="0">
                    <a:moveTo>
                      <a:pt x="457" y="7964"/>
                    </a:moveTo>
                    <a:lnTo>
                      <a:pt x="457" y="7964"/>
                    </a:lnTo>
                    <a:cubicBezTo>
                      <a:pt x="214" y="7964"/>
                      <a:pt x="1" y="7721"/>
                      <a:pt x="1" y="7508"/>
                    </a:cubicBezTo>
                    <a:lnTo>
                      <a:pt x="1" y="456"/>
                    </a:lnTo>
                    <a:cubicBezTo>
                      <a:pt x="1" y="21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7508"/>
                    </a:lnTo>
                    <a:cubicBezTo>
                      <a:pt x="973" y="7751"/>
                      <a:pt x="730" y="7964"/>
                      <a:pt x="457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7680597" y="1573564"/>
                <a:ext cx="64215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4"/>
                      <a:pt x="1" y="6231"/>
                    </a:cubicBezTo>
                    <a:lnTo>
                      <a:pt x="1" y="456"/>
                    </a:lnTo>
                    <a:cubicBezTo>
                      <a:pt x="1" y="183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6231"/>
                    </a:lnTo>
                    <a:cubicBezTo>
                      <a:pt x="943" y="6474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7777814" y="1474309"/>
                <a:ext cx="62107" cy="45699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718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213" y="6718"/>
                      <a:pt x="0" y="6474"/>
                      <a:pt x="0" y="6262"/>
                    </a:cubicBezTo>
                    <a:lnTo>
                      <a:pt x="0" y="487"/>
                    </a:lnTo>
                    <a:cubicBezTo>
                      <a:pt x="0" y="213"/>
                      <a:pt x="244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43"/>
                      <a:pt x="912" y="487"/>
                    </a:cubicBezTo>
                    <a:lnTo>
                      <a:pt x="912" y="6262"/>
                    </a:lnTo>
                    <a:cubicBezTo>
                      <a:pt x="912" y="6474"/>
                      <a:pt x="73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7877073" y="1532202"/>
                <a:ext cx="6210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3" y="6687"/>
                      <a:pt x="0" y="6475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43"/>
                      <a:pt x="912" y="456"/>
                    </a:cubicBezTo>
                    <a:lnTo>
                      <a:pt x="912" y="6231"/>
                    </a:lnTo>
                    <a:cubicBezTo>
                      <a:pt x="912" y="6505"/>
                      <a:pt x="669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7972181" y="1647989"/>
                <a:ext cx="6414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5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2" y="244"/>
                      <a:pt x="912" y="456"/>
                    </a:cubicBezTo>
                    <a:lnTo>
                      <a:pt x="912" y="6232"/>
                    </a:lnTo>
                    <a:cubicBezTo>
                      <a:pt x="943" y="6505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8071439" y="1559074"/>
                <a:ext cx="6210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44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13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2" y="213"/>
                      <a:pt x="912" y="456"/>
                    </a:cubicBezTo>
                    <a:lnTo>
                      <a:pt x="912" y="6232"/>
                    </a:lnTo>
                    <a:cubicBezTo>
                      <a:pt x="912" y="6475"/>
                      <a:pt x="70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8168656" y="1573564"/>
                <a:ext cx="6210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3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4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12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8263765" y="1573564"/>
                <a:ext cx="66256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213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44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73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" name="Google Shape;353;p31"/>
              <p:cNvGrpSpPr/>
              <p:nvPr/>
            </p:nvGrpSpPr>
            <p:grpSpPr>
              <a:xfrm>
                <a:off x="5397450" y="804000"/>
                <a:ext cx="3097934" cy="1413026"/>
                <a:chOff x="1486731" y="3683606"/>
                <a:chExt cx="938516" cy="428088"/>
              </a:xfrm>
            </p:grpSpPr>
            <p:sp>
              <p:nvSpPr>
                <p:cNvPr id="354" name="Google Shape;354;p31"/>
                <p:cNvSpPr/>
                <p:nvPr/>
              </p:nvSpPr>
              <p:spPr>
                <a:xfrm>
                  <a:off x="1486731" y="3683606"/>
                  <a:ext cx="938516" cy="42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48" h="25839" extrusionOk="0">
                      <a:moveTo>
                        <a:pt x="56303" y="0"/>
                      </a:moveTo>
                      <a:cubicBezTo>
                        <a:pt x="56260" y="0"/>
                        <a:pt x="56216" y="10"/>
                        <a:pt x="56172" y="32"/>
                      </a:cubicBezTo>
                      <a:lnTo>
                        <a:pt x="50518" y="2160"/>
                      </a:lnTo>
                      <a:cubicBezTo>
                        <a:pt x="50275" y="2251"/>
                        <a:pt x="50245" y="2494"/>
                        <a:pt x="50397" y="2646"/>
                      </a:cubicBezTo>
                      <a:lnTo>
                        <a:pt x="51582" y="3771"/>
                      </a:lnTo>
                      <a:lnTo>
                        <a:pt x="45807" y="9850"/>
                      </a:lnTo>
                      <a:lnTo>
                        <a:pt x="39880" y="4865"/>
                      </a:lnTo>
                      <a:cubicBezTo>
                        <a:pt x="39667" y="4698"/>
                        <a:pt x="39409" y="4615"/>
                        <a:pt x="39150" y="4615"/>
                      </a:cubicBezTo>
                      <a:cubicBezTo>
                        <a:pt x="38892" y="4615"/>
                        <a:pt x="38634" y="4698"/>
                        <a:pt x="38421" y="4865"/>
                      </a:cubicBezTo>
                      <a:lnTo>
                        <a:pt x="26263" y="15230"/>
                      </a:lnTo>
                      <a:lnTo>
                        <a:pt x="19363" y="9607"/>
                      </a:lnTo>
                      <a:cubicBezTo>
                        <a:pt x="19155" y="9447"/>
                        <a:pt x="18906" y="9363"/>
                        <a:pt x="18655" y="9363"/>
                      </a:cubicBezTo>
                      <a:cubicBezTo>
                        <a:pt x="18427" y="9363"/>
                        <a:pt x="18197" y="9432"/>
                        <a:pt x="17995" y="9577"/>
                      </a:cubicBezTo>
                      <a:lnTo>
                        <a:pt x="1" y="23072"/>
                      </a:lnTo>
                      <a:lnTo>
                        <a:pt x="1" y="25838"/>
                      </a:lnTo>
                      <a:lnTo>
                        <a:pt x="18633" y="11887"/>
                      </a:lnTo>
                      <a:lnTo>
                        <a:pt x="25624" y="17510"/>
                      </a:lnTo>
                      <a:cubicBezTo>
                        <a:pt x="25837" y="17677"/>
                        <a:pt x="26096" y="17761"/>
                        <a:pt x="26350" y="17761"/>
                      </a:cubicBezTo>
                      <a:cubicBezTo>
                        <a:pt x="26605" y="17761"/>
                        <a:pt x="26855" y="17677"/>
                        <a:pt x="27053" y="17510"/>
                      </a:cubicBezTo>
                      <a:lnTo>
                        <a:pt x="39150" y="7175"/>
                      </a:lnTo>
                      <a:lnTo>
                        <a:pt x="45169" y="12221"/>
                      </a:lnTo>
                      <a:cubicBezTo>
                        <a:pt x="45384" y="12408"/>
                        <a:pt x="45640" y="12499"/>
                        <a:pt x="45895" y="12499"/>
                      </a:cubicBezTo>
                      <a:cubicBezTo>
                        <a:pt x="46180" y="12499"/>
                        <a:pt x="46464" y="12385"/>
                        <a:pt x="46689" y="12160"/>
                      </a:cubicBezTo>
                      <a:lnTo>
                        <a:pt x="53224" y="5321"/>
                      </a:lnTo>
                      <a:lnTo>
                        <a:pt x="54288" y="6294"/>
                      </a:lnTo>
                      <a:cubicBezTo>
                        <a:pt x="54347" y="6353"/>
                        <a:pt x="54420" y="6380"/>
                        <a:pt x="54492" y="6380"/>
                      </a:cubicBezTo>
                      <a:cubicBezTo>
                        <a:pt x="54606" y="6380"/>
                        <a:pt x="54718" y="6314"/>
                        <a:pt x="54774" y="6203"/>
                      </a:cubicBezTo>
                      <a:lnTo>
                        <a:pt x="56598" y="428"/>
                      </a:lnTo>
                      <a:cubicBezTo>
                        <a:pt x="56647" y="204"/>
                        <a:pt x="56494" y="0"/>
                        <a:pt x="563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31"/>
                <p:cNvSpPr/>
                <p:nvPr/>
              </p:nvSpPr>
              <p:spPr>
                <a:xfrm>
                  <a:off x="1764733" y="3819277"/>
                  <a:ext cx="73633" cy="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9" extrusionOk="0">
                      <a:moveTo>
                        <a:pt x="2243" y="1"/>
                      </a:moveTo>
                      <a:cubicBezTo>
                        <a:pt x="2225" y="1"/>
                        <a:pt x="2207" y="1"/>
                        <a:pt x="2189" y="2"/>
                      </a:cubicBezTo>
                      <a:cubicBezTo>
                        <a:pt x="1004" y="2"/>
                        <a:pt x="0" y="974"/>
                        <a:pt x="0" y="2190"/>
                      </a:cubicBezTo>
                      <a:cubicBezTo>
                        <a:pt x="0" y="3345"/>
                        <a:pt x="973" y="4348"/>
                        <a:pt x="2189" y="4348"/>
                      </a:cubicBezTo>
                      <a:cubicBezTo>
                        <a:pt x="3344" y="4348"/>
                        <a:pt x="4347" y="3406"/>
                        <a:pt x="4347" y="2190"/>
                      </a:cubicBezTo>
                      <a:cubicBezTo>
                        <a:pt x="4347" y="992"/>
                        <a:pt x="3432" y="1"/>
                        <a:pt x="22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1"/>
                <p:cNvSpPr/>
                <p:nvPr/>
              </p:nvSpPr>
              <p:spPr>
                <a:xfrm>
                  <a:off x="1766799" y="3817228"/>
                  <a:ext cx="73616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48" extrusionOk="0">
                      <a:moveTo>
                        <a:pt x="2189" y="1"/>
                      </a:moveTo>
                      <a:cubicBezTo>
                        <a:pt x="973" y="1"/>
                        <a:pt x="0" y="974"/>
                        <a:pt x="0" y="2189"/>
                      </a:cubicBezTo>
                      <a:cubicBezTo>
                        <a:pt x="0" y="3375"/>
                        <a:pt x="973" y="4348"/>
                        <a:pt x="2189" y="4348"/>
                      </a:cubicBezTo>
                      <a:cubicBezTo>
                        <a:pt x="3374" y="4348"/>
                        <a:pt x="4347" y="3375"/>
                        <a:pt x="4347" y="2189"/>
                      </a:cubicBezTo>
                      <a:cubicBezTo>
                        <a:pt x="4347" y="974"/>
                        <a:pt x="3374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31"/>
                <p:cNvSpPr/>
                <p:nvPr/>
              </p:nvSpPr>
              <p:spPr>
                <a:xfrm>
                  <a:off x="1893434" y="3916596"/>
                  <a:ext cx="73616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17" extrusionOk="0">
                      <a:moveTo>
                        <a:pt x="2189" y="0"/>
                      </a:moveTo>
                      <a:cubicBezTo>
                        <a:pt x="973" y="0"/>
                        <a:pt x="0" y="973"/>
                        <a:pt x="0" y="2158"/>
                      </a:cubicBezTo>
                      <a:cubicBezTo>
                        <a:pt x="0" y="3374"/>
                        <a:pt x="973" y="4316"/>
                        <a:pt x="2189" y="4316"/>
                      </a:cubicBezTo>
                      <a:cubicBezTo>
                        <a:pt x="3374" y="4316"/>
                        <a:pt x="4347" y="3374"/>
                        <a:pt x="4347" y="2158"/>
                      </a:cubicBezTo>
                      <a:cubicBezTo>
                        <a:pt x="4347" y="973"/>
                        <a:pt x="3374" y="0"/>
                        <a:pt x="21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31"/>
                <p:cNvSpPr/>
                <p:nvPr/>
              </p:nvSpPr>
              <p:spPr>
                <a:xfrm>
                  <a:off x="1895484" y="3914529"/>
                  <a:ext cx="73633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8" extrusionOk="0">
                      <a:moveTo>
                        <a:pt x="2159" y="1"/>
                      </a:moveTo>
                      <a:cubicBezTo>
                        <a:pt x="1004" y="1"/>
                        <a:pt x="1" y="1004"/>
                        <a:pt x="1" y="2189"/>
                      </a:cubicBezTo>
                      <a:cubicBezTo>
                        <a:pt x="1" y="3344"/>
                        <a:pt x="943" y="4347"/>
                        <a:pt x="2159" y="4347"/>
                      </a:cubicBezTo>
                      <a:cubicBezTo>
                        <a:pt x="3345" y="4347"/>
                        <a:pt x="4348" y="3405"/>
                        <a:pt x="4348" y="2189"/>
                      </a:cubicBezTo>
                      <a:cubicBezTo>
                        <a:pt x="4348" y="973"/>
                        <a:pt x="3345" y="1"/>
                        <a:pt x="21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1"/>
                <p:cNvSpPr/>
                <p:nvPr/>
              </p:nvSpPr>
              <p:spPr>
                <a:xfrm>
                  <a:off x="2110681" y="3742080"/>
                  <a:ext cx="73108" cy="73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" h="4347" extrusionOk="0">
                      <a:moveTo>
                        <a:pt x="2158" y="0"/>
                      </a:moveTo>
                      <a:cubicBezTo>
                        <a:pt x="973" y="0"/>
                        <a:pt x="0" y="973"/>
                        <a:pt x="0" y="2189"/>
                      </a:cubicBezTo>
                      <a:cubicBezTo>
                        <a:pt x="0" y="3374"/>
                        <a:pt x="973" y="4347"/>
                        <a:pt x="2158" y="4347"/>
                      </a:cubicBezTo>
                      <a:cubicBezTo>
                        <a:pt x="3344" y="4347"/>
                        <a:pt x="4317" y="3374"/>
                        <a:pt x="4317" y="2189"/>
                      </a:cubicBezTo>
                      <a:cubicBezTo>
                        <a:pt x="4317" y="973"/>
                        <a:pt x="3344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>
                  <a:off x="2112222" y="3740014"/>
                  <a:ext cx="73633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8" extrusionOk="0">
                      <a:moveTo>
                        <a:pt x="2189" y="1"/>
                      </a:moveTo>
                      <a:cubicBezTo>
                        <a:pt x="973" y="1"/>
                        <a:pt x="1" y="973"/>
                        <a:pt x="1" y="2189"/>
                      </a:cubicBezTo>
                      <a:cubicBezTo>
                        <a:pt x="1" y="3375"/>
                        <a:pt x="973" y="4347"/>
                        <a:pt x="2189" y="4347"/>
                      </a:cubicBezTo>
                      <a:cubicBezTo>
                        <a:pt x="3375" y="4347"/>
                        <a:pt x="4347" y="3375"/>
                        <a:pt x="4347" y="2189"/>
                      </a:cubicBezTo>
                      <a:cubicBezTo>
                        <a:pt x="4347" y="973"/>
                        <a:pt x="3375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1"/>
                <p:cNvSpPr/>
                <p:nvPr/>
              </p:nvSpPr>
              <p:spPr>
                <a:xfrm>
                  <a:off x="2223428" y="3828051"/>
                  <a:ext cx="73108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" h="4317" extrusionOk="0">
                      <a:moveTo>
                        <a:pt x="2158" y="0"/>
                      </a:moveTo>
                      <a:cubicBezTo>
                        <a:pt x="973" y="0"/>
                        <a:pt x="0" y="943"/>
                        <a:pt x="0" y="2158"/>
                      </a:cubicBezTo>
                      <a:cubicBezTo>
                        <a:pt x="0" y="3344"/>
                        <a:pt x="973" y="4316"/>
                        <a:pt x="2158" y="4316"/>
                      </a:cubicBezTo>
                      <a:cubicBezTo>
                        <a:pt x="3313" y="4316"/>
                        <a:pt x="4316" y="3374"/>
                        <a:pt x="4316" y="2158"/>
                      </a:cubicBezTo>
                      <a:cubicBezTo>
                        <a:pt x="4316" y="943"/>
                        <a:pt x="3313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1"/>
                <p:cNvSpPr/>
                <p:nvPr/>
              </p:nvSpPr>
              <p:spPr>
                <a:xfrm>
                  <a:off x="2224970" y="3825984"/>
                  <a:ext cx="73616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17" extrusionOk="0">
                      <a:moveTo>
                        <a:pt x="2158" y="1"/>
                      </a:moveTo>
                      <a:cubicBezTo>
                        <a:pt x="973" y="1"/>
                        <a:pt x="0" y="973"/>
                        <a:pt x="0" y="2159"/>
                      </a:cubicBezTo>
                      <a:cubicBezTo>
                        <a:pt x="0" y="3344"/>
                        <a:pt x="973" y="4317"/>
                        <a:pt x="2158" y="4317"/>
                      </a:cubicBezTo>
                      <a:cubicBezTo>
                        <a:pt x="3374" y="4317"/>
                        <a:pt x="4347" y="3344"/>
                        <a:pt x="4347" y="2159"/>
                      </a:cubicBezTo>
                      <a:cubicBezTo>
                        <a:pt x="4347" y="973"/>
                        <a:pt x="3374" y="1"/>
                        <a:pt x="21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3" name="Google Shape;363;p31"/>
            <p:cNvGrpSpPr/>
            <p:nvPr/>
          </p:nvGrpSpPr>
          <p:grpSpPr>
            <a:xfrm>
              <a:off x="6241695" y="2039867"/>
              <a:ext cx="1898029" cy="2554588"/>
              <a:chOff x="6483450" y="2116152"/>
              <a:chExt cx="1656510" cy="2229523"/>
            </a:xfrm>
          </p:grpSpPr>
          <p:sp>
            <p:nvSpPr>
              <p:cNvPr id="364" name="Google Shape;364;p31"/>
              <p:cNvSpPr/>
              <p:nvPr/>
            </p:nvSpPr>
            <p:spPr>
              <a:xfrm>
                <a:off x="6483450" y="3966175"/>
                <a:ext cx="1504800" cy="3795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grpSp>
            <p:nvGrpSpPr>
              <p:cNvPr id="365" name="Google Shape;365;p31"/>
              <p:cNvGrpSpPr/>
              <p:nvPr/>
            </p:nvGrpSpPr>
            <p:grpSpPr>
              <a:xfrm>
                <a:off x="6494163" y="2116152"/>
                <a:ext cx="1645797" cy="2150964"/>
                <a:chOff x="4373233" y="3125196"/>
                <a:chExt cx="1107759" cy="1447778"/>
              </a:xfrm>
            </p:grpSpPr>
            <p:sp>
              <p:nvSpPr>
                <p:cNvPr id="366" name="Google Shape;366;p31"/>
                <p:cNvSpPr/>
                <p:nvPr/>
              </p:nvSpPr>
              <p:spPr>
                <a:xfrm>
                  <a:off x="5071312" y="4146714"/>
                  <a:ext cx="45301" cy="16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" h="9484" extrusionOk="0">
                      <a:moveTo>
                        <a:pt x="0" y="0"/>
                      </a:moveTo>
                      <a:lnTo>
                        <a:pt x="0" y="8450"/>
                      </a:lnTo>
                      <a:cubicBezTo>
                        <a:pt x="0" y="9028"/>
                        <a:pt x="456" y="9484"/>
                        <a:pt x="1034" y="9484"/>
                      </a:cubicBezTo>
                      <a:lnTo>
                        <a:pt x="1641" y="9484"/>
                      </a:lnTo>
                      <a:cubicBezTo>
                        <a:pt x="2219" y="9484"/>
                        <a:pt x="2675" y="9028"/>
                        <a:pt x="2675" y="8450"/>
                      </a:cubicBezTo>
                      <a:lnTo>
                        <a:pt x="26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31"/>
                <p:cNvSpPr/>
                <p:nvPr/>
              </p:nvSpPr>
              <p:spPr>
                <a:xfrm>
                  <a:off x="4961139" y="4109640"/>
                  <a:ext cx="266659" cy="40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6" h="24166" extrusionOk="0">
                      <a:moveTo>
                        <a:pt x="7143" y="1"/>
                      </a:moveTo>
                      <a:lnTo>
                        <a:pt x="7143" y="21764"/>
                      </a:lnTo>
                      <a:lnTo>
                        <a:pt x="700" y="21764"/>
                      </a:lnTo>
                      <a:cubicBezTo>
                        <a:pt x="304" y="21764"/>
                        <a:pt x="0" y="22068"/>
                        <a:pt x="0" y="22463"/>
                      </a:cubicBezTo>
                      <a:lnTo>
                        <a:pt x="0" y="24135"/>
                      </a:lnTo>
                      <a:lnTo>
                        <a:pt x="1216" y="24135"/>
                      </a:lnTo>
                      <a:lnTo>
                        <a:pt x="1216" y="23375"/>
                      </a:lnTo>
                      <a:cubicBezTo>
                        <a:pt x="1216" y="23192"/>
                        <a:pt x="1368" y="22980"/>
                        <a:pt x="1611" y="22980"/>
                      </a:cubicBezTo>
                      <a:lnTo>
                        <a:pt x="6809" y="22980"/>
                      </a:lnTo>
                      <a:cubicBezTo>
                        <a:pt x="6991" y="22980"/>
                        <a:pt x="7143" y="23132"/>
                        <a:pt x="7143" y="23344"/>
                      </a:cubicBezTo>
                      <a:lnTo>
                        <a:pt x="7143" y="24165"/>
                      </a:lnTo>
                      <a:lnTo>
                        <a:pt x="8572" y="24165"/>
                      </a:lnTo>
                      <a:lnTo>
                        <a:pt x="8572" y="23344"/>
                      </a:lnTo>
                      <a:cubicBezTo>
                        <a:pt x="8572" y="23132"/>
                        <a:pt x="8724" y="22980"/>
                        <a:pt x="8906" y="22980"/>
                      </a:cubicBezTo>
                      <a:lnTo>
                        <a:pt x="14134" y="22980"/>
                      </a:lnTo>
                      <a:cubicBezTo>
                        <a:pt x="14347" y="22980"/>
                        <a:pt x="14530" y="23132"/>
                        <a:pt x="14530" y="23375"/>
                      </a:cubicBezTo>
                      <a:lnTo>
                        <a:pt x="14530" y="24135"/>
                      </a:lnTo>
                      <a:lnTo>
                        <a:pt x="15745" y="24135"/>
                      </a:lnTo>
                      <a:lnTo>
                        <a:pt x="15745" y="22463"/>
                      </a:lnTo>
                      <a:cubicBezTo>
                        <a:pt x="15745" y="22068"/>
                        <a:pt x="15441" y="21764"/>
                        <a:pt x="15046" y="21764"/>
                      </a:cubicBezTo>
                      <a:lnTo>
                        <a:pt x="8572" y="21764"/>
                      </a:lnTo>
                      <a:lnTo>
                        <a:pt x="85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1"/>
                <p:cNvSpPr/>
                <p:nvPr/>
              </p:nvSpPr>
              <p:spPr>
                <a:xfrm>
                  <a:off x="4940544" y="4506042"/>
                  <a:ext cx="61796" cy="6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648" extrusionOk="0">
                      <a:moveTo>
                        <a:pt x="1824" y="0"/>
                      </a:moveTo>
                      <a:cubicBezTo>
                        <a:pt x="821" y="0"/>
                        <a:pt x="1" y="821"/>
                        <a:pt x="1" y="1824"/>
                      </a:cubicBezTo>
                      <a:cubicBezTo>
                        <a:pt x="1" y="2827"/>
                        <a:pt x="821" y="3648"/>
                        <a:pt x="1824" y="3648"/>
                      </a:cubicBezTo>
                      <a:cubicBezTo>
                        <a:pt x="2827" y="3648"/>
                        <a:pt x="3648" y="2827"/>
                        <a:pt x="3648" y="1824"/>
                      </a:cubicBezTo>
                      <a:cubicBezTo>
                        <a:pt x="3648" y="821"/>
                        <a:pt x="2827" y="0"/>
                        <a:pt x="18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1"/>
                <p:cNvSpPr/>
                <p:nvPr/>
              </p:nvSpPr>
              <p:spPr>
                <a:xfrm>
                  <a:off x="4954449" y="4519930"/>
                  <a:ext cx="35022" cy="3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8" h="2068" extrusionOk="0">
                      <a:moveTo>
                        <a:pt x="1003" y="1"/>
                      </a:moveTo>
                      <a:cubicBezTo>
                        <a:pt x="456" y="1"/>
                        <a:pt x="0" y="487"/>
                        <a:pt x="0" y="1034"/>
                      </a:cubicBezTo>
                      <a:cubicBezTo>
                        <a:pt x="0" y="1612"/>
                        <a:pt x="456" y="2068"/>
                        <a:pt x="1003" y="2068"/>
                      </a:cubicBezTo>
                      <a:cubicBezTo>
                        <a:pt x="1581" y="2068"/>
                        <a:pt x="2067" y="1612"/>
                        <a:pt x="2037" y="1034"/>
                      </a:cubicBezTo>
                      <a:cubicBezTo>
                        <a:pt x="2037" y="487"/>
                        <a:pt x="158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1"/>
                <p:cNvSpPr/>
                <p:nvPr/>
              </p:nvSpPr>
              <p:spPr>
                <a:xfrm>
                  <a:off x="5063589" y="4506042"/>
                  <a:ext cx="61779" cy="6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8" h="3648" extrusionOk="0">
                      <a:moveTo>
                        <a:pt x="1824" y="0"/>
                      </a:moveTo>
                      <a:cubicBezTo>
                        <a:pt x="790" y="0"/>
                        <a:pt x="0" y="851"/>
                        <a:pt x="0" y="1824"/>
                      </a:cubicBezTo>
                      <a:cubicBezTo>
                        <a:pt x="0" y="2857"/>
                        <a:pt x="821" y="3648"/>
                        <a:pt x="1824" y="3648"/>
                      </a:cubicBezTo>
                      <a:cubicBezTo>
                        <a:pt x="2857" y="3648"/>
                        <a:pt x="3648" y="2827"/>
                        <a:pt x="3648" y="1824"/>
                      </a:cubicBezTo>
                      <a:cubicBezTo>
                        <a:pt x="3648" y="821"/>
                        <a:pt x="2827" y="0"/>
                        <a:pt x="1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1"/>
                <p:cNvSpPr/>
                <p:nvPr/>
              </p:nvSpPr>
              <p:spPr>
                <a:xfrm>
                  <a:off x="5076969" y="4519930"/>
                  <a:ext cx="35022" cy="3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8" h="2068" extrusionOk="0">
                      <a:moveTo>
                        <a:pt x="1034" y="1"/>
                      </a:moveTo>
                      <a:cubicBezTo>
                        <a:pt x="456" y="1"/>
                        <a:pt x="0" y="487"/>
                        <a:pt x="0" y="1034"/>
                      </a:cubicBezTo>
                      <a:cubicBezTo>
                        <a:pt x="0" y="1612"/>
                        <a:pt x="456" y="2068"/>
                        <a:pt x="1034" y="2068"/>
                      </a:cubicBezTo>
                      <a:cubicBezTo>
                        <a:pt x="1611" y="2068"/>
                        <a:pt x="2067" y="1612"/>
                        <a:pt x="2067" y="1034"/>
                      </a:cubicBezTo>
                      <a:cubicBezTo>
                        <a:pt x="2067" y="487"/>
                        <a:pt x="1611" y="1"/>
                        <a:pt x="10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1"/>
                <p:cNvSpPr/>
                <p:nvPr/>
              </p:nvSpPr>
              <p:spPr>
                <a:xfrm>
                  <a:off x="5186617" y="4506042"/>
                  <a:ext cx="61796" cy="6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648" extrusionOk="0">
                      <a:moveTo>
                        <a:pt x="1824" y="0"/>
                      </a:moveTo>
                      <a:cubicBezTo>
                        <a:pt x="791" y="0"/>
                        <a:pt x="1" y="851"/>
                        <a:pt x="1" y="1824"/>
                      </a:cubicBezTo>
                      <a:cubicBezTo>
                        <a:pt x="1" y="2857"/>
                        <a:pt x="821" y="3648"/>
                        <a:pt x="1824" y="3648"/>
                      </a:cubicBezTo>
                      <a:cubicBezTo>
                        <a:pt x="2858" y="3648"/>
                        <a:pt x="3648" y="2827"/>
                        <a:pt x="3648" y="1824"/>
                      </a:cubicBezTo>
                      <a:cubicBezTo>
                        <a:pt x="3648" y="821"/>
                        <a:pt x="2858" y="0"/>
                        <a:pt x="1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1"/>
                <p:cNvSpPr/>
                <p:nvPr/>
              </p:nvSpPr>
              <p:spPr>
                <a:xfrm>
                  <a:off x="5200013" y="4519930"/>
                  <a:ext cx="35530" cy="3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2068" extrusionOk="0">
                      <a:moveTo>
                        <a:pt x="1033" y="1"/>
                      </a:moveTo>
                      <a:cubicBezTo>
                        <a:pt x="456" y="1"/>
                        <a:pt x="0" y="487"/>
                        <a:pt x="0" y="1034"/>
                      </a:cubicBezTo>
                      <a:cubicBezTo>
                        <a:pt x="0" y="1612"/>
                        <a:pt x="456" y="2068"/>
                        <a:pt x="1033" y="2068"/>
                      </a:cubicBezTo>
                      <a:cubicBezTo>
                        <a:pt x="1611" y="2068"/>
                        <a:pt x="2097" y="1612"/>
                        <a:pt x="2067" y="1034"/>
                      </a:cubicBezTo>
                      <a:cubicBezTo>
                        <a:pt x="2067" y="487"/>
                        <a:pt x="1611" y="1"/>
                        <a:pt x="10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1"/>
                <p:cNvSpPr/>
                <p:nvPr/>
              </p:nvSpPr>
              <p:spPr>
                <a:xfrm>
                  <a:off x="4954449" y="3533573"/>
                  <a:ext cx="526543" cy="62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92" h="36841" extrusionOk="0">
                      <a:moveTo>
                        <a:pt x="28530" y="1"/>
                      </a:moveTo>
                      <a:cubicBezTo>
                        <a:pt x="28513" y="1"/>
                        <a:pt x="28497" y="1"/>
                        <a:pt x="28481" y="1"/>
                      </a:cubicBezTo>
                      <a:lnTo>
                        <a:pt x="10517" y="1"/>
                      </a:lnTo>
                      <a:cubicBezTo>
                        <a:pt x="9453" y="1"/>
                        <a:pt x="8541" y="731"/>
                        <a:pt x="8268" y="1764"/>
                      </a:cubicBezTo>
                      <a:lnTo>
                        <a:pt x="365" y="33983"/>
                      </a:lnTo>
                      <a:cubicBezTo>
                        <a:pt x="0" y="35412"/>
                        <a:pt x="1125" y="36840"/>
                        <a:pt x="2614" y="36840"/>
                      </a:cubicBezTo>
                      <a:lnTo>
                        <a:pt x="20761" y="36840"/>
                      </a:lnTo>
                      <a:cubicBezTo>
                        <a:pt x="21824" y="36840"/>
                        <a:pt x="22736" y="36081"/>
                        <a:pt x="23010" y="35047"/>
                      </a:cubicBezTo>
                      <a:lnTo>
                        <a:pt x="30761" y="2828"/>
                      </a:lnTo>
                      <a:cubicBezTo>
                        <a:pt x="31091" y="1384"/>
                        <a:pt x="30024" y="1"/>
                        <a:pt x="285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1"/>
                <p:cNvSpPr/>
                <p:nvPr/>
              </p:nvSpPr>
              <p:spPr>
                <a:xfrm>
                  <a:off x="4919949" y="3533573"/>
                  <a:ext cx="527576" cy="62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53" h="36841" extrusionOk="0">
                      <a:moveTo>
                        <a:pt x="28561" y="1"/>
                      </a:moveTo>
                      <a:cubicBezTo>
                        <a:pt x="28545" y="1"/>
                        <a:pt x="28528" y="1"/>
                        <a:pt x="28512" y="1"/>
                      </a:cubicBezTo>
                      <a:lnTo>
                        <a:pt x="10548" y="1"/>
                      </a:lnTo>
                      <a:cubicBezTo>
                        <a:pt x="9484" y="1"/>
                        <a:pt x="8572" y="731"/>
                        <a:pt x="8299" y="1764"/>
                      </a:cubicBezTo>
                      <a:lnTo>
                        <a:pt x="396" y="33983"/>
                      </a:lnTo>
                      <a:cubicBezTo>
                        <a:pt x="1" y="35412"/>
                        <a:pt x="1156" y="36840"/>
                        <a:pt x="2645" y="36840"/>
                      </a:cubicBezTo>
                      <a:lnTo>
                        <a:pt x="20791" y="36840"/>
                      </a:lnTo>
                      <a:cubicBezTo>
                        <a:pt x="21855" y="36840"/>
                        <a:pt x="22767" y="36081"/>
                        <a:pt x="23041" y="35047"/>
                      </a:cubicBezTo>
                      <a:lnTo>
                        <a:pt x="30792" y="2828"/>
                      </a:lnTo>
                      <a:cubicBezTo>
                        <a:pt x="31152" y="1384"/>
                        <a:pt x="30085" y="1"/>
                        <a:pt x="285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1"/>
                <p:cNvSpPr/>
                <p:nvPr/>
              </p:nvSpPr>
              <p:spPr>
                <a:xfrm>
                  <a:off x="4951874" y="3559842"/>
                  <a:ext cx="464832" cy="57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48" h="33709" extrusionOk="0">
                      <a:moveTo>
                        <a:pt x="26688" y="213"/>
                      </a:moveTo>
                      <a:cubicBezTo>
                        <a:pt x="26931" y="213"/>
                        <a:pt x="27052" y="335"/>
                        <a:pt x="27113" y="395"/>
                      </a:cubicBezTo>
                      <a:cubicBezTo>
                        <a:pt x="27204" y="487"/>
                        <a:pt x="27265" y="639"/>
                        <a:pt x="27235" y="851"/>
                      </a:cubicBezTo>
                      <a:lnTo>
                        <a:pt x="19484" y="33071"/>
                      </a:lnTo>
                      <a:cubicBezTo>
                        <a:pt x="19393" y="33344"/>
                        <a:pt x="19210" y="33496"/>
                        <a:pt x="18937" y="33496"/>
                      </a:cubicBezTo>
                      <a:lnTo>
                        <a:pt x="791" y="33496"/>
                      </a:lnTo>
                      <a:cubicBezTo>
                        <a:pt x="547" y="33496"/>
                        <a:pt x="456" y="33375"/>
                        <a:pt x="365" y="33314"/>
                      </a:cubicBezTo>
                      <a:cubicBezTo>
                        <a:pt x="304" y="33223"/>
                        <a:pt x="213" y="33071"/>
                        <a:pt x="243" y="32858"/>
                      </a:cubicBezTo>
                      <a:lnTo>
                        <a:pt x="8146" y="639"/>
                      </a:lnTo>
                      <a:cubicBezTo>
                        <a:pt x="8238" y="365"/>
                        <a:pt x="8450" y="213"/>
                        <a:pt x="8693" y="213"/>
                      </a:cubicBezTo>
                      <a:close/>
                      <a:moveTo>
                        <a:pt x="8693" y="0"/>
                      </a:moveTo>
                      <a:cubicBezTo>
                        <a:pt x="8359" y="0"/>
                        <a:pt x="8055" y="243"/>
                        <a:pt x="7964" y="578"/>
                      </a:cubicBezTo>
                      <a:lnTo>
                        <a:pt x="61" y="32797"/>
                      </a:lnTo>
                      <a:cubicBezTo>
                        <a:pt x="0" y="33101"/>
                        <a:pt x="152" y="33344"/>
                        <a:pt x="213" y="33435"/>
                      </a:cubicBezTo>
                      <a:cubicBezTo>
                        <a:pt x="304" y="33527"/>
                        <a:pt x="487" y="33709"/>
                        <a:pt x="791" y="33709"/>
                      </a:cubicBezTo>
                      <a:lnTo>
                        <a:pt x="18937" y="33709"/>
                      </a:lnTo>
                      <a:cubicBezTo>
                        <a:pt x="19302" y="33709"/>
                        <a:pt x="19606" y="33466"/>
                        <a:pt x="19636" y="33131"/>
                      </a:cubicBezTo>
                      <a:lnTo>
                        <a:pt x="27387" y="942"/>
                      </a:lnTo>
                      <a:cubicBezTo>
                        <a:pt x="27448" y="608"/>
                        <a:pt x="27296" y="395"/>
                        <a:pt x="27235" y="274"/>
                      </a:cubicBezTo>
                      <a:cubicBezTo>
                        <a:pt x="27144" y="213"/>
                        <a:pt x="26961" y="0"/>
                        <a:pt x="266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1"/>
                <p:cNvSpPr/>
                <p:nvPr/>
              </p:nvSpPr>
              <p:spPr>
                <a:xfrm>
                  <a:off x="4781983" y="4109640"/>
                  <a:ext cx="566239" cy="63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36" h="3770" extrusionOk="0">
                      <a:moveTo>
                        <a:pt x="852" y="1"/>
                      </a:moveTo>
                      <a:lnTo>
                        <a:pt x="1" y="3770"/>
                      </a:lnTo>
                      <a:lnTo>
                        <a:pt x="30457" y="3770"/>
                      </a:lnTo>
                      <a:cubicBezTo>
                        <a:pt x="31673" y="3770"/>
                        <a:pt x="32737" y="2919"/>
                        <a:pt x="33010" y="1764"/>
                      </a:cubicBezTo>
                      <a:lnTo>
                        <a:pt x="334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1"/>
                <p:cNvSpPr/>
                <p:nvPr/>
              </p:nvSpPr>
              <p:spPr>
                <a:xfrm>
                  <a:off x="4752648" y="4109640"/>
                  <a:ext cx="562632" cy="63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3" h="3770" extrusionOk="0">
                      <a:moveTo>
                        <a:pt x="2128" y="1"/>
                      </a:moveTo>
                      <a:cubicBezTo>
                        <a:pt x="1277" y="1"/>
                        <a:pt x="517" y="609"/>
                        <a:pt x="304" y="1460"/>
                      </a:cubicBezTo>
                      <a:cubicBezTo>
                        <a:pt x="0" y="2615"/>
                        <a:pt x="912" y="3770"/>
                        <a:pt x="2128" y="3770"/>
                      </a:cubicBezTo>
                      <a:lnTo>
                        <a:pt x="30244" y="3770"/>
                      </a:lnTo>
                      <a:cubicBezTo>
                        <a:pt x="31460" y="3770"/>
                        <a:pt x="32524" y="2919"/>
                        <a:pt x="32797" y="1764"/>
                      </a:cubicBezTo>
                      <a:lnTo>
                        <a:pt x="332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1"/>
                <p:cNvSpPr/>
                <p:nvPr/>
              </p:nvSpPr>
              <p:spPr>
                <a:xfrm>
                  <a:off x="4699620" y="3538688"/>
                  <a:ext cx="377329" cy="261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1" h="15467" extrusionOk="0">
                      <a:moveTo>
                        <a:pt x="10558" y="10528"/>
                      </a:moveTo>
                      <a:cubicBezTo>
                        <a:pt x="10604" y="10544"/>
                        <a:pt x="10646" y="10581"/>
                        <a:pt x="10669" y="10581"/>
                      </a:cubicBezTo>
                      <a:cubicBezTo>
                        <a:pt x="10700" y="10611"/>
                        <a:pt x="10730" y="10611"/>
                        <a:pt x="10730" y="10611"/>
                      </a:cubicBezTo>
                      <a:lnTo>
                        <a:pt x="10700" y="10611"/>
                      </a:lnTo>
                      <a:cubicBezTo>
                        <a:pt x="10670" y="10596"/>
                        <a:pt x="10619" y="10567"/>
                        <a:pt x="10558" y="10528"/>
                      </a:cubicBezTo>
                      <a:close/>
                      <a:moveTo>
                        <a:pt x="19388" y="1"/>
                      </a:moveTo>
                      <a:cubicBezTo>
                        <a:pt x="18537" y="1"/>
                        <a:pt x="17706" y="417"/>
                        <a:pt x="17204" y="1188"/>
                      </a:cubicBezTo>
                      <a:lnTo>
                        <a:pt x="17174" y="1219"/>
                      </a:lnTo>
                      <a:lnTo>
                        <a:pt x="16931" y="1553"/>
                      </a:lnTo>
                      <a:lnTo>
                        <a:pt x="16718" y="1918"/>
                      </a:lnTo>
                      <a:lnTo>
                        <a:pt x="16262" y="2617"/>
                      </a:lnTo>
                      <a:cubicBezTo>
                        <a:pt x="15958" y="3073"/>
                        <a:pt x="15593" y="3590"/>
                        <a:pt x="15289" y="4046"/>
                      </a:cubicBezTo>
                      <a:cubicBezTo>
                        <a:pt x="14985" y="4502"/>
                        <a:pt x="14682" y="4957"/>
                        <a:pt x="14347" y="5413"/>
                      </a:cubicBezTo>
                      <a:cubicBezTo>
                        <a:pt x="14013" y="5869"/>
                        <a:pt x="13709" y="6325"/>
                        <a:pt x="13374" y="6781"/>
                      </a:cubicBezTo>
                      <a:cubicBezTo>
                        <a:pt x="13223" y="6994"/>
                        <a:pt x="13010" y="7176"/>
                        <a:pt x="12858" y="7419"/>
                      </a:cubicBezTo>
                      <a:cubicBezTo>
                        <a:pt x="12706" y="7632"/>
                        <a:pt x="12523" y="7845"/>
                        <a:pt x="12371" y="8058"/>
                      </a:cubicBezTo>
                      <a:cubicBezTo>
                        <a:pt x="12037" y="8483"/>
                        <a:pt x="11703" y="8909"/>
                        <a:pt x="11338" y="9274"/>
                      </a:cubicBezTo>
                      <a:cubicBezTo>
                        <a:pt x="11186" y="9456"/>
                        <a:pt x="11004" y="9669"/>
                        <a:pt x="10852" y="9821"/>
                      </a:cubicBezTo>
                      <a:cubicBezTo>
                        <a:pt x="10669" y="10003"/>
                        <a:pt x="10517" y="10155"/>
                        <a:pt x="10365" y="10277"/>
                      </a:cubicBezTo>
                      <a:cubicBezTo>
                        <a:pt x="10336" y="10294"/>
                        <a:pt x="10307" y="10313"/>
                        <a:pt x="10280" y="10333"/>
                      </a:cubicBezTo>
                      <a:lnTo>
                        <a:pt x="10280" y="10333"/>
                      </a:lnTo>
                      <a:cubicBezTo>
                        <a:pt x="10146" y="10240"/>
                        <a:pt x="10005" y="10106"/>
                        <a:pt x="9818" y="9973"/>
                      </a:cubicBezTo>
                      <a:lnTo>
                        <a:pt x="9301" y="9426"/>
                      </a:lnTo>
                      <a:cubicBezTo>
                        <a:pt x="8967" y="9091"/>
                        <a:pt x="8602" y="8666"/>
                        <a:pt x="8268" y="8240"/>
                      </a:cubicBezTo>
                      <a:cubicBezTo>
                        <a:pt x="7934" y="7845"/>
                        <a:pt x="7599" y="7419"/>
                        <a:pt x="7235" y="6964"/>
                      </a:cubicBezTo>
                      <a:cubicBezTo>
                        <a:pt x="6596" y="6052"/>
                        <a:pt x="5958" y="5140"/>
                        <a:pt x="5320" y="4198"/>
                      </a:cubicBezTo>
                      <a:cubicBezTo>
                        <a:pt x="4955" y="3742"/>
                        <a:pt x="4651" y="3286"/>
                        <a:pt x="4347" y="2769"/>
                      </a:cubicBezTo>
                      <a:lnTo>
                        <a:pt x="3891" y="2070"/>
                      </a:lnTo>
                      <a:lnTo>
                        <a:pt x="3678" y="1705"/>
                      </a:lnTo>
                      <a:lnTo>
                        <a:pt x="3435" y="1371"/>
                      </a:lnTo>
                      <a:lnTo>
                        <a:pt x="3405" y="1340"/>
                      </a:lnTo>
                      <a:cubicBezTo>
                        <a:pt x="3085" y="829"/>
                        <a:pt x="2541" y="541"/>
                        <a:pt x="1971" y="541"/>
                      </a:cubicBezTo>
                      <a:cubicBezTo>
                        <a:pt x="1729" y="541"/>
                        <a:pt x="1482" y="593"/>
                        <a:pt x="1247" y="702"/>
                      </a:cubicBezTo>
                      <a:cubicBezTo>
                        <a:pt x="365" y="1067"/>
                        <a:pt x="0" y="2100"/>
                        <a:pt x="365" y="2982"/>
                      </a:cubicBezTo>
                      <a:lnTo>
                        <a:pt x="548" y="3377"/>
                      </a:lnTo>
                      <a:lnTo>
                        <a:pt x="760" y="3802"/>
                      </a:lnTo>
                      <a:cubicBezTo>
                        <a:pt x="851" y="4076"/>
                        <a:pt x="1003" y="4350"/>
                        <a:pt x="1125" y="4623"/>
                      </a:cubicBezTo>
                      <a:lnTo>
                        <a:pt x="1915" y="6204"/>
                      </a:lnTo>
                      <a:cubicBezTo>
                        <a:pt x="2493" y="7268"/>
                        <a:pt x="3070" y="8331"/>
                        <a:pt x="3709" y="9365"/>
                      </a:cubicBezTo>
                      <a:cubicBezTo>
                        <a:pt x="4013" y="9882"/>
                        <a:pt x="4347" y="10398"/>
                        <a:pt x="4712" y="10915"/>
                      </a:cubicBezTo>
                      <a:cubicBezTo>
                        <a:pt x="5046" y="11462"/>
                        <a:pt x="5411" y="11948"/>
                        <a:pt x="5836" y="12465"/>
                      </a:cubicBezTo>
                      <a:cubicBezTo>
                        <a:pt x="6019" y="12708"/>
                        <a:pt x="6262" y="12982"/>
                        <a:pt x="6475" y="13225"/>
                      </a:cubicBezTo>
                      <a:cubicBezTo>
                        <a:pt x="6718" y="13468"/>
                        <a:pt x="6931" y="13742"/>
                        <a:pt x="7235" y="13985"/>
                      </a:cubicBezTo>
                      <a:cubicBezTo>
                        <a:pt x="7508" y="14258"/>
                        <a:pt x="7842" y="14532"/>
                        <a:pt x="8268" y="14806"/>
                      </a:cubicBezTo>
                      <a:cubicBezTo>
                        <a:pt x="8511" y="14958"/>
                        <a:pt x="8724" y="15049"/>
                        <a:pt x="9028" y="15170"/>
                      </a:cubicBezTo>
                      <a:cubicBezTo>
                        <a:pt x="9180" y="15201"/>
                        <a:pt x="9332" y="15292"/>
                        <a:pt x="9514" y="15322"/>
                      </a:cubicBezTo>
                      <a:cubicBezTo>
                        <a:pt x="9666" y="15383"/>
                        <a:pt x="9879" y="15383"/>
                        <a:pt x="10092" y="15444"/>
                      </a:cubicBezTo>
                      <a:cubicBezTo>
                        <a:pt x="10183" y="15459"/>
                        <a:pt x="10297" y="15467"/>
                        <a:pt x="10419" y="15467"/>
                      </a:cubicBezTo>
                      <a:cubicBezTo>
                        <a:pt x="10540" y="15467"/>
                        <a:pt x="10669" y="15459"/>
                        <a:pt x="10791" y="15444"/>
                      </a:cubicBezTo>
                      <a:cubicBezTo>
                        <a:pt x="10852" y="15383"/>
                        <a:pt x="10882" y="15383"/>
                        <a:pt x="10973" y="15383"/>
                      </a:cubicBezTo>
                      <a:cubicBezTo>
                        <a:pt x="11034" y="15383"/>
                        <a:pt x="11095" y="15353"/>
                        <a:pt x="11156" y="15353"/>
                      </a:cubicBezTo>
                      <a:lnTo>
                        <a:pt x="11308" y="15353"/>
                      </a:lnTo>
                      <a:cubicBezTo>
                        <a:pt x="11338" y="15353"/>
                        <a:pt x="11399" y="15322"/>
                        <a:pt x="11429" y="15322"/>
                      </a:cubicBezTo>
                      <a:cubicBezTo>
                        <a:pt x="11612" y="15292"/>
                        <a:pt x="11733" y="15201"/>
                        <a:pt x="11885" y="15170"/>
                      </a:cubicBezTo>
                      <a:cubicBezTo>
                        <a:pt x="12037" y="15079"/>
                        <a:pt x="12159" y="15049"/>
                        <a:pt x="12250" y="14988"/>
                      </a:cubicBezTo>
                      <a:cubicBezTo>
                        <a:pt x="12706" y="14745"/>
                        <a:pt x="13071" y="14532"/>
                        <a:pt x="13374" y="14289"/>
                      </a:cubicBezTo>
                      <a:cubicBezTo>
                        <a:pt x="13678" y="14076"/>
                        <a:pt x="13922" y="13833"/>
                        <a:pt x="14195" y="13620"/>
                      </a:cubicBezTo>
                      <a:cubicBezTo>
                        <a:pt x="14438" y="13377"/>
                        <a:pt x="14682" y="13164"/>
                        <a:pt x="14925" y="12921"/>
                      </a:cubicBezTo>
                      <a:cubicBezTo>
                        <a:pt x="15381" y="12465"/>
                        <a:pt x="15776" y="11979"/>
                        <a:pt x="16201" y="11523"/>
                      </a:cubicBezTo>
                      <a:cubicBezTo>
                        <a:pt x="16627" y="11067"/>
                        <a:pt x="17022" y="10611"/>
                        <a:pt x="17387" y="10125"/>
                      </a:cubicBezTo>
                      <a:cubicBezTo>
                        <a:pt x="17782" y="9638"/>
                        <a:pt x="18147" y="9182"/>
                        <a:pt x="18481" y="8666"/>
                      </a:cubicBezTo>
                      <a:cubicBezTo>
                        <a:pt x="18876" y="8179"/>
                        <a:pt x="19210" y="7693"/>
                        <a:pt x="19545" y="7207"/>
                      </a:cubicBezTo>
                      <a:lnTo>
                        <a:pt x="20578" y="5717"/>
                      </a:lnTo>
                      <a:lnTo>
                        <a:pt x="21065" y="4957"/>
                      </a:lnTo>
                      <a:lnTo>
                        <a:pt x="21308" y="4562"/>
                      </a:lnTo>
                      <a:lnTo>
                        <a:pt x="21581" y="4198"/>
                      </a:lnTo>
                      <a:cubicBezTo>
                        <a:pt x="22280" y="2982"/>
                        <a:pt x="21946" y="1371"/>
                        <a:pt x="20821" y="429"/>
                      </a:cubicBezTo>
                      <a:cubicBezTo>
                        <a:pt x="20377" y="139"/>
                        <a:pt x="19879" y="1"/>
                        <a:pt x="19388" y="1"/>
                      </a:cubicBez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1"/>
                <p:cNvSpPr/>
                <p:nvPr/>
              </p:nvSpPr>
              <p:spPr>
                <a:xfrm>
                  <a:off x="4667694" y="3435560"/>
                  <a:ext cx="103998" cy="15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1" h="9184" extrusionOk="0">
                      <a:moveTo>
                        <a:pt x="2743" y="1"/>
                      </a:moveTo>
                      <a:cubicBezTo>
                        <a:pt x="2275" y="1"/>
                        <a:pt x="3040" y="3204"/>
                        <a:pt x="3040" y="3204"/>
                      </a:cubicBezTo>
                      <a:cubicBezTo>
                        <a:pt x="3040" y="3204"/>
                        <a:pt x="2904" y="3088"/>
                        <a:pt x="2679" y="3088"/>
                      </a:cubicBezTo>
                      <a:cubicBezTo>
                        <a:pt x="2622" y="3088"/>
                        <a:pt x="2560" y="3095"/>
                        <a:pt x="2493" y="3113"/>
                      </a:cubicBezTo>
                      <a:cubicBezTo>
                        <a:pt x="1977" y="3265"/>
                        <a:pt x="882" y="3964"/>
                        <a:pt x="426" y="4572"/>
                      </a:cubicBezTo>
                      <a:cubicBezTo>
                        <a:pt x="1" y="5150"/>
                        <a:pt x="578" y="6396"/>
                        <a:pt x="578" y="6396"/>
                      </a:cubicBezTo>
                      <a:cubicBezTo>
                        <a:pt x="578" y="6396"/>
                        <a:pt x="1186" y="8767"/>
                        <a:pt x="2402" y="9132"/>
                      </a:cubicBezTo>
                      <a:cubicBezTo>
                        <a:pt x="2504" y="9167"/>
                        <a:pt x="2611" y="9184"/>
                        <a:pt x="2723" y="9184"/>
                      </a:cubicBezTo>
                      <a:cubicBezTo>
                        <a:pt x="3743" y="9184"/>
                        <a:pt x="5077" y="7825"/>
                        <a:pt x="5077" y="7825"/>
                      </a:cubicBezTo>
                      <a:cubicBezTo>
                        <a:pt x="5715" y="6973"/>
                        <a:pt x="5776" y="6518"/>
                        <a:pt x="5989" y="5606"/>
                      </a:cubicBezTo>
                      <a:cubicBezTo>
                        <a:pt x="6141" y="4694"/>
                        <a:pt x="4682" y="3782"/>
                        <a:pt x="4682" y="3782"/>
                      </a:cubicBezTo>
                      <a:cubicBezTo>
                        <a:pt x="4682" y="3782"/>
                        <a:pt x="3344" y="286"/>
                        <a:pt x="2797" y="13"/>
                      </a:cubicBezTo>
                      <a:cubicBezTo>
                        <a:pt x="2778" y="5"/>
                        <a:pt x="2759" y="1"/>
                        <a:pt x="2743" y="1"/>
                      </a:cubicBez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1"/>
                <p:cNvSpPr/>
                <p:nvPr/>
              </p:nvSpPr>
              <p:spPr>
                <a:xfrm>
                  <a:off x="4719182" y="3500987"/>
                  <a:ext cx="44539" cy="36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0" h="2180" extrusionOk="0">
                      <a:moveTo>
                        <a:pt x="1108" y="0"/>
                      </a:moveTo>
                      <a:cubicBezTo>
                        <a:pt x="1096" y="0"/>
                        <a:pt x="1081" y="3"/>
                        <a:pt x="1064" y="10"/>
                      </a:cubicBezTo>
                      <a:cubicBezTo>
                        <a:pt x="821" y="40"/>
                        <a:pt x="456" y="10"/>
                        <a:pt x="274" y="192"/>
                      </a:cubicBezTo>
                      <a:cubicBezTo>
                        <a:pt x="0" y="466"/>
                        <a:pt x="183" y="831"/>
                        <a:pt x="396" y="1044"/>
                      </a:cubicBezTo>
                      <a:cubicBezTo>
                        <a:pt x="882" y="1651"/>
                        <a:pt x="1794" y="1895"/>
                        <a:pt x="2462" y="2168"/>
                      </a:cubicBezTo>
                      <a:cubicBezTo>
                        <a:pt x="2478" y="2176"/>
                        <a:pt x="2492" y="2179"/>
                        <a:pt x="2505" y="2179"/>
                      </a:cubicBezTo>
                      <a:cubicBezTo>
                        <a:pt x="2596" y="2179"/>
                        <a:pt x="2630" y="2012"/>
                        <a:pt x="2523" y="1986"/>
                      </a:cubicBezTo>
                      <a:cubicBezTo>
                        <a:pt x="1976" y="1773"/>
                        <a:pt x="1490" y="1591"/>
                        <a:pt x="1003" y="1317"/>
                      </a:cubicBezTo>
                      <a:cubicBezTo>
                        <a:pt x="760" y="1165"/>
                        <a:pt x="396" y="952"/>
                        <a:pt x="365" y="648"/>
                      </a:cubicBezTo>
                      <a:cubicBezTo>
                        <a:pt x="304" y="192"/>
                        <a:pt x="730" y="223"/>
                        <a:pt x="1064" y="192"/>
                      </a:cubicBezTo>
                      <a:cubicBezTo>
                        <a:pt x="1172" y="192"/>
                        <a:pt x="1208" y="0"/>
                        <a:pt x="1108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1"/>
                <p:cNvSpPr/>
                <p:nvPr/>
              </p:nvSpPr>
              <p:spPr>
                <a:xfrm>
                  <a:off x="4677636" y="3512758"/>
                  <a:ext cx="47909" cy="28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1659" extrusionOk="0">
                      <a:moveTo>
                        <a:pt x="2663" y="0"/>
                      </a:moveTo>
                      <a:cubicBezTo>
                        <a:pt x="2645" y="0"/>
                        <a:pt x="2625" y="4"/>
                        <a:pt x="2605" y="14"/>
                      </a:cubicBezTo>
                      <a:cubicBezTo>
                        <a:pt x="1937" y="713"/>
                        <a:pt x="1055" y="1200"/>
                        <a:pt x="113" y="1473"/>
                      </a:cubicBezTo>
                      <a:cubicBezTo>
                        <a:pt x="1" y="1501"/>
                        <a:pt x="18" y="1659"/>
                        <a:pt x="117" y="1659"/>
                      </a:cubicBezTo>
                      <a:cubicBezTo>
                        <a:pt x="125" y="1659"/>
                        <a:pt x="134" y="1658"/>
                        <a:pt x="143" y="1656"/>
                      </a:cubicBezTo>
                      <a:cubicBezTo>
                        <a:pt x="1146" y="1382"/>
                        <a:pt x="1997" y="896"/>
                        <a:pt x="2727" y="166"/>
                      </a:cubicBezTo>
                      <a:cubicBezTo>
                        <a:pt x="2829" y="115"/>
                        <a:pt x="2760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1"/>
                <p:cNvSpPr/>
                <p:nvPr/>
              </p:nvSpPr>
              <p:spPr>
                <a:xfrm>
                  <a:off x="4710087" y="3533336"/>
                  <a:ext cx="16833" cy="41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2468" extrusionOk="0">
                      <a:moveTo>
                        <a:pt x="150" y="1"/>
                      </a:moveTo>
                      <a:cubicBezTo>
                        <a:pt x="99" y="1"/>
                        <a:pt x="0" y="116"/>
                        <a:pt x="51" y="167"/>
                      </a:cubicBezTo>
                      <a:cubicBezTo>
                        <a:pt x="629" y="775"/>
                        <a:pt x="811" y="1504"/>
                        <a:pt x="629" y="2355"/>
                      </a:cubicBezTo>
                      <a:cubicBezTo>
                        <a:pt x="610" y="2411"/>
                        <a:pt x="671" y="2467"/>
                        <a:pt x="728" y="2467"/>
                      </a:cubicBezTo>
                      <a:cubicBezTo>
                        <a:pt x="765" y="2467"/>
                        <a:pt x="799" y="2445"/>
                        <a:pt x="811" y="2386"/>
                      </a:cubicBezTo>
                      <a:cubicBezTo>
                        <a:pt x="993" y="1504"/>
                        <a:pt x="811" y="684"/>
                        <a:pt x="173" y="15"/>
                      </a:cubicBezTo>
                      <a:cubicBezTo>
                        <a:pt x="168" y="5"/>
                        <a:pt x="160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1"/>
                <p:cNvSpPr/>
                <p:nvPr/>
              </p:nvSpPr>
              <p:spPr>
                <a:xfrm>
                  <a:off x="4700348" y="3491926"/>
                  <a:ext cx="18493" cy="2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1715" extrusionOk="0">
                      <a:moveTo>
                        <a:pt x="151" y="0"/>
                      </a:moveTo>
                      <a:cubicBezTo>
                        <a:pt x="84" y="0"/>
                        <a:pt x="1" y="109"/>
                        <a:pt x="49" y="180"/>
                      </a:cubicBezTo>
                      <a:cubicBezTo>
                        <a:pt x="444" y="606"/>
                        <a:pt x="626" y="1153"/>
                        <a:pt x="869" y="1670"/>
                      </a:cubicBezTo>
                      <a:cubicBezTo>
                        <a:pt x="880" y="1702"/>
                        <a:pt x="913" y="1715"/>
                        <a:pt x="948" y="1715"/>
                      </a:cubicBezTo>
                      <a:cubicBezTo>
                        <a:pt x="1015" y="1715"/>
                        <a:pt x="1091" y="1668"/>
                        <a:pt x="1052" y="1609"/>
                      </a:cubicBezTo>
                      <a:cubicBezTo>
                        <a:pt x="869" y="1031"/>
                        <a:pt x="626" y="454"/>
                        <a:pt x="201" y="28"/>
                      </a:cubicBezTo>
                      <a:cubicBezTo>
                        <a:pt x="187" y="9"/>
                        <a:pt x="170" y="0"/>
                        <a:pt x="151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1"/>
                <p:cNvSpPr/>
                <p:nvPr/>
              </p:nvSpPr>
              <p:spPr>
                <a:xfrm>
                  <a:off x="4687561" y="3501325"/>
                  <a:ext cx="18578" cy="29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1768" extrusionOk="0">
                      <a:moveTo>
                        <a:pt x="161" y="1"/>
                      </a:moveTo>
                      <a:cubicBezTo>
                        <a:pt x="79" y="1"/>
                        <a:pt x="1" y="87"/>
                        <a:pt x="44" y="172"/>
                      </a:cubicBezTo>
                      <a:cubicBezTo>
                        <a:pt x="408" y="628"/>
                        <a:pt x="652" y="1145"/>
                        <a:pt x="864" y="1723"/>
                      </a:cubicBezTo>
                      <a:cubicBezTo>
                        <a:pt x="886" y="1754"/>
                        <a:pt x="922" y="1768"/>
                        <a:pt x="958" y="1768"/>
                      </a:cubicBezTo>
                      <a:cubicBezTo>
                        <a:pt x="1026" y="1768"/>
                        <a:pt x="1097" y="1721"/>
                        <a:pt x="1077" y="1662"/>
                      </a:cubicBezTo>
                      <a:cubicBezTo>
                        <a:pt x="895" y="1084"/>
                        <a:pt x="621" y="537"/>
                        <a:pt x="256" y="51"/>
                      </a:cubicBezTo>
                      <a:cubicBezTo>
                        <a:pt x="230" y="15"/>
                        <a:pt x="195" y="1"/>
                        <a:pt x="161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1"/>
                <p:cNvSpPr/>
                <p:nvPr/>
              </p:nvSpPr>
              <p:spPr>
                <a:xfrm>
                  <a:off x="4674621" y="3512521"/>
                  <a:ext cx="15546" cy="24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1463" extrusionOk="0">
                      <a:moveTo>
                        <a:pt x="150" y="0"/>
                      </a:moveTo>
                      <a:cubicBezTo>
                        <a:pt x="83" y="0"/>
                        <a:pt x="0" y="109"/>
                        <a:pt x="48" y="180"/>
                      </a:cubicBezTo>
                      <a:cubicBezTo>
                        <a:pt x="349" y="572"/>
                        <a:pt x="561" y="905"/>
                        <a:pt x="654" y="1355"/>
                      </a:cubicBezTo>
                      <a:lnTo>
                        <a:pt x="654" y="1355"/>
                      </a:lnTo>
                      <a:cubicBezTo>
                        <a:pt x="654" y="1359"/>
                        <a:pt x="655" y="1362"/>
                        <a:pt x="656" y="1366"/>
                      </a:cubicBezTo>
                      <a:cubicBezTo>
                        <a:pt x="656" y="1366"/>
                        <a:pt x="656" y="1396"/>
                        <a:pt x="716" y="1396"/>
                      </a:cubicBezTo>
                      <a:cubicBezTo>
                        <a:pt x="728" y="1442"/>
                        <a:pt x="762" y="1462"/>
                        <a:pt x="798" y="1462"/>
                      </a:cubicBezTo>
                      <a:cubicBezTo>
                        <a:pt x="855" y="1462"/>
                        <a:pt x="918" y="1410"/>
                        <a:pt x="899" y="1335"/>
                      </a:cubicBezTo>
                      <a:cubicBezTo>
                        <a:pt x="747" y="849"/>
                        <a:pt x="565" y="423"/>
                        <a:pt x="200" y="28"/>
                      </a:cubicBezTo>
                      <a:cubicBezTo>
                        <a:pt x="187" y="8"/>
                        <a:pt x="169" y="0"/>
                        <a:pt x="150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1"/>
                <p:cNvSpPr/>
                <p:nvPr/>
              </p:nvSpPr>
              <p:spPr>
                <a:xfrm>
                  <a:off x="4718301" y="3489995"/>
                  <a:ext cx="8366" cy="16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994" extrusionOk="0">
                      <a:moveTo>
                        <a:pt x="132" y="0"/>
                      </a:moveTo>
                      <a:cubicBezTo>
                        <a:pt x="69" y="0"/>
                        <a:pt x="1" y="79"/>
                        <a:pt x="22" y="142"/>
                      </a:cubicBezTo>
                      <a:cubicBezTo>
                        <a:pt x="144" y="386"/>
                        <a:pt x="265" y="659"/>
                        <a:pt x="296" y="902"/>
                      </a:cubicBezTo>
                      <a:cubicBezTo>
                        <a:pt x="296" y="963"/>
                        <a:pt x="349" y="993"/>
                        <a:pt x="398" y="993"/>
                      </a:cubicBezTo>
                      <a:cubicBezTo>
                        <a:pt x="448" y="993"/>
                        <a:pt x="493" y="963"/>
                        <a:pt x="478" y="902"/>
                      </a:cubicBezTo>
                      <a:cubicBezTo>
                        <a:pt x="448" y="598"/>
                        <a:pt x="326" y="294"/>
                        <a:pt x="204" y="51"/>
                      </a:cubicBezTo>
                      <a:cubicBezTo>
                        <a:pt x="186" y="15"/>
                        <a:pt x="160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1"/>
                <p:cNvSpPr/>
                <p:nvPr/>
              </p:nvSpPr>
              <p:spPr>
                <a:xfrm>
                  <a:off x="4983783" y="3834283"/>
                  <a:ext cx="255854" cy="136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8057" extrusionOk="0">
                      <a:moveTo>
                        <a:pt x="1978" y="1"/>
                      </a:moveTo>
                      <a:cubicBezTo>
                        <a:pt x="1666" y="1"/>
                        <a:pt x="1381" y="9"/>
                        <a:pt x="1125" y="27"/>
                      </a:cubicBezTo>
                      <a:lnTo>
                        <a:pt x="1065" y="483"/>
                      </a:lnTo>
                      <a:lnTo>
                        <a:pt x="943" y="1182"/>
                      </a:lnTo>
                      <a:lnTo>
                        <a:pt x="882" y="1699"/>
                      </a:lnTo>
                      <a:lnTo>
                        <a:pt x="670" y="2854"/>
                      </a:lnTo>
                      <a:lnTo>
                        <a:pt x="1" y="6806"/>
                      </a:lnTo>
                      <a:lnTo>
                        <a:pt x="1" y="6927"/>
                      </a:lnTo>
                      <a:cubicBezTo>
                        <a:pt x="305" y="6988"/>
                        <a:pt x="578" y="7079"/>
                        <a:pt x="852" y="7140"/>
                      </a:cubicBezTo>
                      <a:cubicBezTo>
                        <a:pt x="943" y="7170"/>
                        <a:pt x="1065" y="7170"/>
                        <a:pt x="1186" y="7231"/>
                      </a:cubicBezTo>
                      <a:cubicBezTo>
                        <a:pt x="3853" y="7849"/>
                        <a:pt x="6314" y="8057"/>
                        <a:pt x="8409" y="8057"/>
                      </a:cubicBezTo>
                      <a:cubicBezTo>
                        <a:pt x="9920" y="8057"/>
                        <a:pt x="11241" y="7949"/>
                        <a:pt x="12311" y="7809"/>
                      </a:cubicBezTo>
                      <a:cubicBezTo>
                        <a:pt x="12433" y="7809"/>
                        <a:pt x="12554" y="7778"/>
                        <a:pt x="12645" y="7778"/>
                      </a:cubicBezTo>
                      <a:cubicBezTo>
                        <a:pt x="14135" y="7596"/>
                        <a:pt x="15047" y="7322"/>
                        <a:pt x="15107" y="7322"/>
                      </a:cubicBezTo>
                      <a:cubicBezTo>
                        <a:pt x="14895" y="6228"/>
                        <a:pt x="14773" y="5742"/>
                        <a:pt x="14712" y="4648"/>
                      </a:cubicBezTo>
                      <a:cubicBezTo>
                        <a:pt x="14712" y="4344"/>
                        <a:pt x="14652" y="4040"/>
                        <a:pt x="14652" y="3766"/>
                      </a:cubicBezTo>
                      <a:cubicBezTo>
                        <a:pt x="14652" y="3219"/>
                        <a:pt x="14621" y="2733"/>
                        <a:pt x="14652" y="2368"/>
                      </a:cubicBezTo>
                      <a:lnTo>
                        <a:pt x="14652" y="2307"/>
                      </a:lnTo>
                      <a:lnTo>
                        <a:pt x="14652" y="1638"/>
                      </a:lnTo>
                      <a:cubicBezTo>
                        <a:pt x="12919" y="1304"/>
                        <a:pt x="9636" y="727"/>
                        <a:pt x="6657" y="331"/>
                      </a:cubicBezTo>
                      <a:cubicBezTo>
                        <a:pt x="4882" y="137"/>
                        <a:pt x="3224" y="1"/>
                        <a:pt x="1978" y="1"/>
                      </a:cubicBez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1"/>
                <p:cNvSpPr/>
                <p:nvPr/>
              </p:nvSpPr>
              <p:spPr>
                <a:xfrm>
                  <a:off x="4977618" y="3897542"/>
                  <a:ext cx="269233" cy="136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98" h="8056" extrusionOk="0">
                      <a:moveTo>
                        <a:pt x="15198" y="1368"/>
                      </a:moveTo>
                      <a:cubicBezTo>
                        <a:pt x="15198" y="1368"/>
                        <a:pt x="5167" y="2524"/>
                        <a:pt x="882" y="1"/>
                      </a:cubicBezTo>
                      <a:cubicBezTo>
                        <a:pt x="882" y="1"/>
                        <a:pt x="0" y="4256"/>
                        <a:pt x="61" y="5350"/>
                      </a:cubicBezTo>
                      <a:cubicBezTo>
                        <a:pt x="243" y="8056"/>
                        <a:pt x="15380" y="7448"/>
                        <a:pt x="15745" y="4803"/>
                      </a:cubicBezTo>
                      <a:cubicBezTo>
                        <a:pt x="15897" y="3648"/>
                        <a:pt x="15198" y="1368"/>
                        <a:pt x="15198" y="136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1"/>
                <p:cNvSpPr/>
                <p:nvPr/>
              </p:nvSpPr>
              <p:spPr>
                <a:xfrm>
                  <a:off x="4983275" y="3891885"/>
                  <a:ext cx="259444" cy="56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0" h="3329" extrusionOk="0">
                      <a:moveTo>
                        <a:pt x="639" y="0"/>
                      </a:moveTo>
                      <a:cubicBezTo>
                        <a:pt x="0" y="851"/>
                        <a:pt x="244" y="1672"/>
                        <a:pt x="244" y="1672"/>
                      </a:cubicBezTo>
                      <a:cubicBezTo>
                        <a:pt x="2693" y="2994"/>
                        <a:pt x="6376" y="3329"/>
                        <a:pt x="9473" y="3329"/>
                      </a:cubicBezTo>
                      <a:cubicBezTo>
                        <a:pt x="12642" y="3329"/>
                        <a:pt x="15198" y="2979"/>
                        <a:pt x="15198" y="2979"/>
                      </a:cubicBezTo>
                      <a:cubicBezTo>
                        <a:pt x="15320" y="2128"/>
                        <a:pt x="14864" y="1368"/>
                        <a:pt x="14864" y="1368"/>
                      </a:cubicBezTo>
                      <a:cubicBezTo>
                        <a:pt x="12818" y="1627"/>
                        <a:pt x="11025" y="1731"/>
                        <a:pt x="9465" y="1731"/>
                      </a:cubicBezTo>
                      <a:cubicBezTo>
                        <a:pt x="3142" y="1731"/>
                        <a:pt x="639" y="25"/>
                        <a:pt x="6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1"/>
                <p:cNvSpPr/>
                <p:nvPr/>
              </p:nvSpPr>
              <p:spPr>
                <a:xfrm>
                  <a:off x="5000771" y="3834283"/>
                  <a:ext cx="233212" cy="7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1" h="4648" extrusionOk="0">
                      <a:moveTo>
                        <a:pt x="1054" y="1"/>
                      </a:moveTo>
                      <a:cubicBezTo>
                        <a:pt x="745" y="1"/>
                        <a:pt x="463" y="9"/>
                        <a:pt x="214" y="27"/>
                      </a:cubicBezTo>
                      <a:lnTo>
                        <a:pt x="153" y="483"/>
                      </a:lnTo>
                      <a:lnTo>
                        <a:pt x="1" y="1213"/>
                      </a:lnTo>
                      <a:cubicBezTo>
                        <a:pt x="1065" y="1304"/>
                        <a:pt x="2463" y="1456"/>
                        <a:pt x="4013" y="1669"/>
                      </a:cubicBezTo>
                      <a:cubicBezTo>
                        <a:pt x="7053" y="2125"/>
                        <a:pt x="10700" y="3006"/>
                        <a:pt x="13770" y="4648"/>
                      </a:cubicBezTo>
                      <a:cubicBezTo>
                        <a:pt x="13770" y="4344"/>
                        <a:pt x="13740" y="4040"/>
                        <a:pt x="13740" y="3766"/>
                      </a:cubicBezTo>
                      <a:cubicBezTo>
                        <a:pt x="13740" y="3219"/>
                        <a:pt x="13709" y="2733"/>
                        <a:pt x="13740" y="2368"/>
                      </a:cubicBezTo>
                      <a:lnTo>
                        <a:pt x="13740" y="2307"/>
                      </a:lnTo>
                      <a:lnTo>
                        <a:pt x="13740" y="1638"/>
                      </a:lnTo>
                      <a:cubicBezTo>
                        <a:pt x="12007" y="1304"/>
                        <a:pt x="8724" y="727"/>
                        <a:pt x="5715" y="331"/>
                      </a:cubicBezTo>
                      <a:cubicBezTo>
                        <a:pt x="3964" y="137"/>
                        <a:pt x="2291" y="1"/>
                        <a:pt x="1054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1"/>
                <p:cNvSpPr/>
                <p:nvPr/>
              </p:nvSpPr>
              <p:spPr>
                <a:xfrm>
                  <a:off x="5232955" y="3873356"/>
                  <a:ext cx="29348" cy="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1429" extrusionOk="0">
                      <a:moveTo>
                        <a:pt x="0" y="0"/>
                      </a:moveTo>
                      <a:lnTo>
                        <a:pt x="0" y="61"/>
                      </a:lnTo>
                      <a:lnTo>
                        <a:pt x="31" y="1429"/>
                      </a:lnTo>
                      <a:cubicBezTo>
                        <a:pt x="1733" y="1338"/>
                        <a:pt x="1399" y="395"/>
                        <a:pt x="1399" y="39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A6D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1"/>
                <p:cNvSpPr/>
                <p:nvPr/>
              </p:nvSpPr>
              <p:spPr>
                <a:xfrm>
                  <a:off x="4952908" y="3515569"/>
                  <a:ext cx="349521" cy="365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9" h="21582" extrusionOk="0">
                      <a:moveTo>
                        <a:pt x="0" y="13131"/>
                      </a:moveTo>
                      <a:cubicBezTo>
                        <a:pt x="0" y="13222"/>
                        <a:pt x="30" y="13344"/>
                        <a:pt x="30" y="13465"/>
                      </a:cubicBezTo>
                      <a:cubicBezTo>
                        <a:pt x="30" y="13496"/>
                        <a:pt x="30" y="13526"/>
                        <a:pt x="91" y="13617"/>
                      </a:cubicBezTo>
                      <a:lnTo>
                        <a:pt x="182" y="13952"/>
                      </a:lnTo>
                      <a:cubicBezTo>
                        <a:pt x="243" y="14043"/>
                        <a:pt x="243" y="14104"/>
                        <a:pt x="274" y="14134"/>
                      </a:cubicBezTo>
                      <a:cubicBezTo>
                        <a:pt x="608" y="15016"/>
                        <a:pt x="1307" y="15897"/>
                        <a:pt x="1763" y="16475"/>
                      </a:cubicBezTo>
                      <a:cubicBezTo>
                        <a:pt x="1793" y="16535"/>
                        <a:pt x="1824" y="16566"/>
                        <a:pt x="1915" y="16627"/>
                      </a:cubicBezTo>
                      <a:cubicBezTo>
                        <a:pt x="1945" y="16657"/>
                        <a:pt x="1976" y="16718"/>
                        <a:pt x="2006" y="16748"/>
                      </a:cubicBezTo>
                      <a:lnTo>
                        <a:pt x="2158" y="16900"/>
                      </a:lnTo>
                      <a:cubicBezTo>
                        <a:pt x="2219" y="16961"/>
                        <a:pt x="2219" y="16961"/>
                        <a:pt x="2249" y="16961"/>
                      </a:cubicBezTo>
                      <a:lnTo>
                        <a:pt x="2310" y="17022"/>
                      </a:lnTo>
                      <a:lnTo>
                        <a:pt x="2310" y="17082"/>
                      </a:lnTo>
                      <a:lnTo>
                        <a:pt x="2310" y="17234"/>
                      </a:lnTo>
                      <a:cubicBezTo>
                        <a:pt x="2310" y="17326"/>
                        <a:pt x="2310" y="17417"/>
                        <a:pt x="2280" y="17569"/>
                      </a:cubicBezTo>
                      <a:cubicBezTo>
                        <a:pt x="2280" y="17660"/>
                        <a:pt x="2249" y="17842"/>
                        <a:pt x="2249" y="17994"/>
                      </a:cubicBezTo>
                      <a:lnTo>
                        <a:pt x="2249" y="18055"/>
                      </a:lnTo>
                      <a:lnTo>
                        <a:pt x="2249" y="18086"/>
                      </a:lnTo>
                      <a:lnTo>
                        <a:pt x="2249" y="18207"/>
                      </a:lnTo>
                      <a:cubicBezTo>
                        <a:pt x="2189" y="18450"/>
                        <a:pt x="2189" y="18663"/>
                        <a:pt x="2158" y="18906"/>
                      </a:cubicBezTo>
                      <a:cubicBezTo>
                        <a:pt x="2128" y="19119"/>
                        <a:pt x="2128" y="19362"/>
                        <a:pt x="2097" y="19575"/>
                      </a:cubicBezTo>
                      <a:lnTo>
                        <a:pt x="2097" y="19575"/>
                      </a:lnTo>
                      <a:lnTo>
                        <a:pt x="2097" y="19575"/>
                      </a:lnTo>
                      <a:cubicBezTo>
                        <a:pt x="2341" y="19484"/>
                        <a:pt x="2614" y="19423"/>
                        <a:pt x="2918" y="19393"/>
                      </a:cubicBezTo>
                      <a:lnTo>
                        <a:pt x="2918" y="19393"/>
                      </a:lnTo>
                      <a:cubicBezTo>
                        <a:pt x="4499" y="19119"/>
                        <a:pt x="6383" y="19149"/>
                        <a:pt x="8359" y="19423"/>
                      </a:cubicBezTo>
                      <a:cubicBezTo>
                        <a:pt x="8663" y="19453"/>
                        <a:pt x="8936" y="19514"/>
                        <a:pt x="9240" y="19545"/>
                      </a:cubicBezTo>
                      <a:cubicBezTo>
                        <a:pt x="9392" y="19575"/>
                        <a:pt x="9544" y="19575"/>
                        <a:pt x="9696" y="19605"/>
                      </a:cubicBezTo>
                      <a:lnTo>
                        <a:pt x="9696" y="19605"/>
                      </a:lnTo>
                      <a:cubicBezTo>
                        <a:pt x="10669" y="19757"/>
                        <a:pt x="11672" y="19940"/>
                        <a:pt x="12614" y="20183"/>
                      </a:cubicBezTo>
                      <a:cubicBezTo>
                        <a:pt x="12675" y="20183"/>
                        <a:pt x="12766" y="20213"/>
                        <a:pt x="12857" y="20213"/>
                      </a:cubicBezTo>
                      <a:cubicBezTo>
                        <a:pt x="14225" y="20517"/>
                        <a:pt x="15502" y="20882"/>
                        <a:pt x="16566" y="21186"/>
                      </a:cubicBezTo>
                      <a:cubicBezTo>
                        <a:pt x="17113" y="21307"/>
                        <a:pt x="17569" y="21459"/>
                        <a:pt x="17964" y="21581"/>
                      </a:cubicBezTo>
                      <a:lnTo>
                        <a:pt x="17964" y="21551"/>
                      </a:lnTo>
                      <a:cubicBezTo>
                        <a:pt x="17934" y="21247"/>
                        <a:pt x="17934" y="20973"/>
                        <a:pt x="17934" y="20700"/>
                      </a:cubicBezTo>
                      <a:cubicBezTo>
                        <a:pt x="17934" y="20517"/>
                        <a:pt x="17934" y="20335"/>
                        <a:pt x="17903" y="20152"/>
                      </a:cubicBezTo>
                      <a:lnTo>
                        <a:pt x="17903" y="19879"/>
                      </a:lnTo>
                      <a:lnTo>
                        <a:pt x="17903" y="18785"/>
                      </a:lnTo>
                      <a:lnTo>
                        <a:pt x="17903" y="18177"/>
                      </a:lnTo>
                      <a:lnTo>
                        <a:pt x="17903" y="17903"/>
                      </a:lnTo>
                      <a:cubicBezTo>
                        <a:pt x="17903" y="17630"/>
                        <a:pt x="17934" y="17417"/>
                        <a:pt x="17934" y="17174"/>
                      </a:cubicBezTo>
                      <a:lnTo>
                        <a:pt x="17934" y="17143"/>
                      </a:lnTo>
                      <a:cubicBezTo>
                        <a:pt x="17964" y="16748"/>
                        <a:pt x="17994" y="16383"/>
                        <a:pt x="18086" y="15958"/>
                      </a:cubicBezTo>
                      <a:cubicBezTo>
                        <a:pt x="18086" y="15897"/>
                        <a:pt x="18116" y="15806"/>
                        <a:pt x="18116" y="15745"/>
                      </a:cubicBezTo>
                      <a:cubicBezTo>
                        <a:pt x="18268" y="14620"/>
                        <a:pt x="18541" y="13344"/>
                        <a:pt x="18876" y="11976"/>
                      </a:cubicBezTo>
                      <a:cubicBezTo>
                        <a:pt x="18876" y="11885"/>
                        <a:pt x="18937" y="11854"/>
                        <a:pt x="18937" y="11794"/>
                      </a:cubicBezTo>
                      <a:lnTo>
                        <a:pt x="18937" y="11733"/>
                      </a:lnTo>
                      <a:lnTo>
                        <a:pt x="19149" y="10943"/>
                      </a:lnTo>
                      <a:cubicBezTo>
                        <a:pt x="19180" y="10882"/>
                        <a:pt x="19180" y="10791"/>
                        <a:pt x="19241" y="10730"/>
                      </a:cubicBezTo>
                      <a:cubicBezTo>
                        <a:pt x="19241" y="10669"/>
                        <a:pt x="19271" y="10639"/>
                        <a:pt x="19271" y="10608"/>
                      </a:cubicBezTo>
                      <a:cubicBezTo>
                        <a:pt x="19271" y="10578"/>
                        <a:pt x="19301" y="10517"/>
                        <a:pt x="19301" y="10487"/>
                      </a:cubicBezTo>
                      <a:cubicBezTo>
                        <a:pt x="19332" y="10365"/>
                        <a:pt x="19332" y="10304"/>
                        <a:pt x="19393" y="10183"/>
                      </a:cubicBezTo>
                      <a:cubicBezTo>
                        <a:pt x="19423" y="10061"/>
                        <a:pt x="19423" y="10000"/>
                        <a:pt x="19453" y="9879"/>
                      </a:cubicBezTo>
                      <a:cubicBezTo>
                        <a:pt x="19484" y="9727"/>
                        <a:pt x="19575" y="9544"/>
                        <a:pt x="19605" y="9392"/>
                      </a:cubicBezTo>
                      <a:lnTo>
                        <a:pt x="19605" y="9362"/>
                      </a:lnTo>
                      <a:cubicBezTo>
                        <a:pt x="19605" y="9301"/>
                        <a:pt x="19636" y="9240"/>
                        <a:pt x="19636" y="9210"/>
                      </a:cubicBezTo>
                      <a:cubicBezTo>
                        <a:pt x="19636" y="9149"/>
                        <a:pt x="19696" y="9088"/>
                        <a:pt x="19696" y="9058"/>
                      </a:cubicBezTo>
                      <a:lnTo>
                        <a:pt x="20031" y="8025"/>
                      </a:lnTo>
                      <a:cubicBezTo>
                        <a:pt x="20092" y="7842"/>
                        <a:pt x="20183" y="7599"/>
                        <a:pt x="20213" y="7417"/>
                      </a:cubicBezTo>
                      <a:cubicBezTo>
                        <a:pt x="20213" y="7386"/>
                        <a:pt x="20244" y="7326"/>
                        <a:pt x="20244" y="7295"/>
                      </a:cubicBezTo>
                      <a:cubicBezTo>
                        <a:pt x="20304" y="7234"/>
                        <a:pt x="20304" y="7204"/>
                        <a:pt x="20304" y="7113"/>
                      </a:cubicBezTo>
                      <a:cubicBezTo>
                        <a:pt x="20304" y="7082"/>
                        <a:pt x="20335" y="6991"/>
                        <a:pt x="20335" y="6961"/>
                      </a:cubicBezTo>
                      <a:lnTo>
                        <a:pt x="20335" y="6961"/>
                      </a:lnTo>
                      <a:cubicBezTo>
                        <a:pt x="20365" y="6809"/>
                        <a:pt x="20396" y="6626"/>
                        <a:pt x="20456" y="6474"/>
                      </a:cubicBezTo>
                      <a:lnTo>
                        <a:pt x="20456" y="6474"/>
                      </a:lnTo>
                      <a:cubicBezTo>
                        <a:pt x="20456" y="6383"/>
                        <a:pt x="20487" y="6322"/>
                        <a:pt x="20487" y="6231"/>
                      </a:cubicBezTo>
                      <a:lnTo>
                        <a:pt x="20487" y="6231"/>
                      </a:lnTo>
                      <a:cubicBezTo>
                        <a:pt x="20517" y="6018"/>
                        <a:pt x="20548" y="5745"/>
                        <a:pt x="20608" y="5532"/>
                      </a:cubicBezTo>
                      <a:lnTo>
                        <a:pt x="20608" y="5532"/>
                      </a:lnTo>
                      <a:cubicBezTo>
                        <a:pt x="20639" y="5228"/>
                        <a:pt x="20639" y="4924"/>
                        <a:pt x="20639" y="4651"/>
                      </a:cubicBezTo>
                      <a:lnTo>
                        <a:pt x="20639" y="4408"/>
                      </a:lnTo>
                      <a:lnTo>
                        <a:pt x="20639" y="4164"/>
                      </a:lnTo>
                      <a:cubicBezTo>
                        <a:pt x="20639" y="4073"/>
                        <a:pt x="20639" y="4012"/>
                        <a:pt x="20608" y="3952"/>
                      </a:cubicBezTo>
                      <a:lnTo>
                        <a:pt x="20608" y="3952"/>
                      </a:lnTo>
                      <a:cubicBezTo>
                        <a:pt x="20608" y="3891"/>
                        <a:pt x="20608" y="3800"/>
                        <a:pt x="20548" y="3769"/>
                      </a:cubicBezTo>
                      <a:lnTo>
                        <a:pt x="20548" y="3648"/>
                      </a:lnTo>
                      <a:lnTo>
                        <a:pt x="20517" y="3556"/>
                      </a:lnTo>
                      <a:cubicBezTo>
                        <a:pt x="20517" y="3496"/>
                        <a:pt x="20517" y="3465"/>
                        <a:pt x="20487" y="3435"/>
                      </a:cubicBezTo>
                      <a:lnTo>
                        <a:pt x="20487" y="3435"/>
                      </a:lnTo>
                      <a:lnTo>
                        <a:pt x="20487" y="3344"/>
                      </a:lnTo>
                      <a:lnTo>
                        <a:pt x="20487" y="3313"/>
                      </a:lnTo>
                      <a:cubicBezTo>
                        <a:pt x="20487" y="3283"/>
                        <a:pt x="20487" y="3253"/>
                        <a:pt x="20456" y="3253"/>
                      </a:cubicBezTo>
                      <a:cubicBezTo>
                        <a:pt x="20456" y="3192"/>
                        <a:pt x="20396" y="3161"/>
                        <a:pt x="20396" y="3131"/>
                      </a:cubicBezTo>
                      <a:cubicBezTo>
                        <a:pt x="20365" y="3040"/>
                        <a:pt x="20365" y="2949"/>
                        <a:pt x="20335" y="2857"/>
                      </a:cubicBezTo>
                      <a:lnTo>
                        <a:pt x="20335" y="2857"/>
                      </a:lnTo>
                      <a:cubicBezTo>
                        <a:pt x="20335" y="2827"/>
                        <a:pt x="20304" y="2797"/>
                        <a:pt x="20304" y="2797"/>
                      </a:cubicBezTo>
                      <a:cubicBezTo>
                        <a:pt x="20304" y="2736"/>
                        <a:pt x="20244" y="2705"/>
                        <a:pt x="20244" y="2705"/>
                      </a:cubicBezTo>
                      <a:cubicBezTo>
                        <a:pt x="20244" y="2675"/>
                        <a:pt x="20213" y="2614"/>
                        <a:pt x="20213" y="2614"/>
                      </a:cubicBezTo>
                      <a:cubicBezTo>
                        <a:pt x="20183" y="2584"/>
                        <a:pt x="20183" y="2523"/>
                        <a:pt x="20152" y="2462"/>
                      </a:cubicBezTo>
                      <a:cubicBezTo>
                        <a:pt x="20152" y="2432"/>
                        <a:pt x="20092" y="2401"/>
                        <a:pt x="20092" y="2401"/>
                      </a:cubicBezTo>
                      <a:cubicBezTo>
                        <a:pt x="20092" y="2371"/>
                        <a:pt x="20061" y="2371"/>
                        <a:pt x="20061" y="2310"/>
                      </a:cubicBezTo>
                      <a:cubicBezTo>
                        <a:pt x="20031" y="2280"/>
                        <a:pt x="19970" y="2219"/>
                        <a:pt x="19940" y="2158"/>
                      </a:cubicBezTo>
                      <a:cubicBezTo>
                        <a:pt x="19940" y="2128"/>
                        <a:pt x="19909" y="2128"/>
                        <a:pt x="19909" y="2097"/>
                      </a:cubicBezTo>
                      <a:cubicBezTo>
                        <a:pt x="19909" y="2067"/>
                        <a:pt x="19879" y="2067"/>
                        <a:pt x="19879" y="2006"/>
                      </a:cubicBezTo>
                      <a:lnTo>
                        <a:pt x="19879" y="1976"/>
                      </a:lnTo>
                      <a:cubicBezTo>
                        <a:pt x="19879" y="1945"/>
                        <a:pt x="19818" y="1945"/>
                        <a:pt x="19818" y="1915"/>
                      </a:cubicBezTo>
                      <a:lnTo>
                        <a:pt x="19666" y="1763"/>
                      </a:lnTo>
                      <a:cubicBezTo>
                        <a:pt x="19666" y="1702"/>
                        <a:pt x="19636" y="1702"/>
                        <a:pt x="19605" y="1672"/>
                      </a:cubicBezTo>
                      <a:lnTo>
                        <a:pt x="19514" y="1611"/>
                      </a:lnTo>
                      <a:lnTo>
                        <a:pt x="19453" y="1520"/>
                      </a:lnTo>
                      <a:lnTo>
                        <a:pt x="19362" y="1459"/>
                      </a:lnTo>
                      <a:lnTo>
                        <a:pt x="19332" y="1398"/>
                      </a:lnTo>
                      <a:cubicBezTo>
                        <a:pt x="19210" y="1307"/>
                        <a:pt x="19058" y="1216"/>
                        <a:pt x="18906" y="1155"/>
                      </a:cubicBezTo>
                      <a:cubicBezTo>
                        <a:pt x="18876" y="1155"/>
                        <a:pt x="18876" y="1094"/>
                        <a:pt x="18845" y="1094"/>
                      </a:cubicBezTo>
                      <a:cubicBezTo>
                        <a:pt x="18815" y="1094"/>
                        <a:pt x="18815" y="1064"/>
                        <a:pt x="18754" y="1064"/>
                      </a:cubicBezTo>
                      <a:cubicBezTo>
                        <a:pt x="18724" y="1034"/>
                        <a:pt x="18693" y="1034"/>
                        <a:pt x="18663" y="1034"/>
                      </a:cubicBezTo>
                      <a:lnTo>
                        <a:pt x="18602" y="1034"/>
                      </a:lnTo>
                      <a:cubicBezTo>
                        <a:pt x="18572" y="1034"/>
                        <a:pt x="18572" y="1003"/>
                        <a:pt x="18541" y="1003"/>
                      </a:cubicBezTo>
                      <a:lnTo>
                        <a:pt x="18207" y="882"/>
                      </a:lnTo>
                      <a:lnTo>
                        <a:pt x="18146" y="882"/>
                      </a:lnTo>
                      <a:cubicBezTo>
                        <a:pt x="18116" y="882"/>
                        <a:pt x="18086" y="851"/>
                        <a:pt x="18055" y="851"/>
                      </a:cubicBezTo>
                      <a:cubicBezTo>
                        <a:pt x="17994" y="851"/>
                        <a:pt x="17964" y="790"/>
                        <a:pt x="17903" y="790"/>
                      </a:cubicBezTo>
                      <a:cubicBezTo>
                        <a:pt x="17782" y="760"/>
                        <a:pt x="17660" y="730"/>
                        <a:pt x="17538" y="730"/>
                      </a:cubicBezTo>
                      <a:cubicBezTo>
                        <a:pt x="17447" y="699"/>
                        <a:pt x="17326" y="699"/>
                        <a:pt x="17204" y="638"/>
                      </a:cubicBezTo>
                      <a:cubicBezTo>
                        <a:pt x="15806" y="304"/>
                        <a:pt x="14620" y="91"/>
                        <a:pt x="14195" y="0"/>
                      </a:cubicBezTo>
                      <a:lnTo>
                        <a:pt x="14134" y="0"/>
                      </a:lnTo>
                      <a:lnTo>
                        <a:pt x="14104" y="0"/>
                      </a:lnTo>
                      <a:lnTo>
                        <a:pt x="14104" y="0"/>
                      </a:lnTo>
                      <a:lnTo>
                        <a:pt x="14043" y="0"/>
                      </a:lnTo>
                      <a:lnTo>
                        <a:pt x="14043" y="0"/>
                      </a:lnTo>
                      <a:lnTo>
                        <a:pt x="14043" y="0"/>
                      </a:lnTo>
                      <a:lnTo>
                        <a:pt x="14043" y="0"/>
                      </a:lnTo>
                      <a:lnTo>
                        <a:pt x="13496" y="91"/>
                      </a:lnTo>
                      <a:lnTo>
                        <a:pt x="8207" y="882"/>
                      </a:lnTo>
                      <a:lnTo>
                        <a:pt x="8025" y="912"/>
                      </a:lnTo>
                      <a:lnTo>
                        <a:pt x="7660" y="942"/>
                      </a:lnTo>
                      <a:lnTo>
                        <a:pt x="7569" y="1003"/>
                      </a:lnTo>
                      <a:lnTo>
                        <a:pt x="6961" y="1064"/>
                      </a:lnTo>
                      <a:cubicBezTo>
                        <a:pt x="6353" y="1186"/>
                        <a:pt x="5836" y="1307"/>
                        <a:pt x="5350" y="1398"/>
                      </a:cubicBezTo>
                      <a:cubicBezTo>
                        <a:pt x="5198" y="1459"/>
                        <a:pt x="5076" y="1490"/>
                        <a:pt x="4924" y="1520"/>
                      </a:cubicBezTo>
                      <a:cubicBezTo>
                        <a:pt x="4863" y="1550"/>
                        <a:pt x="4742" y="1550"/>
                        <a:pt x="4681" y="1611"/>
                      </a:cubicBezTo>
                      <a:cubicBezTo>
                        <a:pt x="4134" y="1763"/>
                        <a:pt x="3708" y="1915"/>
                        <a:pt x="3374" y="2097"/>
                      </a:cubicBezTo>
                      <a:cubicBezTo>
                        <a:pt x="3100" y="2249"/>
                        <a:pt x="2918" y="2371"/>
                        <a:pt x="2736" y="2553"/>
                      </a:cubicBezTo>
                      <a:lnTo>
                        <a:pt x="2705" y="2584"/>
                      </a:lnTo>
                      <a:lnTo>
                        <a:pt x="2553" y="2736"/>
                      </a:lnTo>
                      <a:lnTo>
                        <a:pt x="2493" y="2766"/>
                      </a:lnTo>
                      <a:cubicBezTo>
                        <a:pt x="2401" y="2918"/>
                        <a:pt x="2310" y="3040"/>
                        <a:pt x="2249" y="3192"/>
                      </a:cubicBezTo>
                      <a:cubicBezTo>
                        <a:pt x="2249" y="3222"/>
                        <a:pt x="2189" y="3283"/>
                        <a:pt x="2189" y="3313"/>
                      </a:cubicBezTo>
                      <a:cubicBezTo>
                        <a:pt x="2158" y="3374"/>
                        <a:pt x="2128" y="3465"/>
                        <a:pt x="2128" y="3526"/>
                      </a:cubicBezTo>
                      <a:cubicBezTo>
                        <a:pt x="2128" y="3587"/>
                        <a:pt x="2097" y="3617"/>
                        <a:pt x="2097" y="3617"/>
                      </a:cubicBezTo>
                      <a:cubicBezTo>
                        <a:pt x="2097" y="3648"/>
                        <a:pt x="2037" y="3739"/>
                        <a:pt x="2037" y="3769"/>
                      </a:cubicBezTo>
                      <a:cubicBezTo>
                        <a:pt x="2037" y="3800"/>
                        <a:pt x="2006" y="3891"/>
                        <a:pt x="2006" y="3921"/>
                      </a:cubicBezTo>
                      <a:cubicBezTo>
                        <a:pt x="2006" y="3982"/>
                        <a:pt x="1976" y="4043"/>
                        <a:pt x="1976" y="4104"/>
                      </a:cubicBezTo>
                      <a:lnTo>
                        <a:pt x="1976" y="4134"/>
                      </a:lnTo>
                      <a:cubicBezTo>
                        <a:pt x="1976" y="4195"/>
                        <a:pt x="1976" y="4225"/>
                        <a:pt x="1945" y="4256"/>
                      </a:cubicBezTo>
                      <a:lnTo>
                        <a:pt x="1945" y="4347"/>
                      </a:lnTo>
                      <a:lnTo>
                        <a:pt x="1945" y="4377"/>
                      </a:lnTo>
                      <a:cubicBezTo>
                        <a:pt x="1885" y="4529"/>
                        <a:pt x="1885" y="4711"/>
                        <a:pt x="1854" y="4863"/>
                      </a:cubicBezTo>
                      <a:lnTo>
                        <a:pt x="1854" y="5015"/>
                      </a:lnTo>
                      <a:lnTo>
                        <a:pt x="1854" y="5137"/>
                      </a:lnTo>
                      <a:lnTo>
                        <a:pt x="1854" y="5289"/>
                      </a:lnTo>
                      <a:cubicBezTo>
                        <a:pt x="1824" y="5471"/>
                        <a:pt x="1824" y="5654"/>
                        <a:pt x="1793" y="5867"/>
                      </a:cubicBezTo>
                      <a:lnTo>
                        <a:pt x="1793" y="5897"/>
                      </a:lnTo>
                      <a:lnTo>
                        <a:pt x="1793" y="6018"/>
                      </a:lnTo>
                      <a:lnTo>
                        <a:pt x="1793" y="6079"/>
                      </a:lnTo>
                      <a:lnTo>
                        <a:pt x="1793" y="6170"/>
                      </a:lnTo>
                      <a:lnTo>
                        <a:pt x="1793" y="6262"/>
                      </a:lnTo>
                      <a:lnTo>
                        <a:pt x="1793" y="6322"/>
                      </a:lnTo>
                      <a:lnTo>
                        <a:pt x="1793" y="6414"/>
                      </a:lnTo>
                      <a:cubicBezTo>
                        <a:pt x="1793" y="6505"/>
                        <a:pt x="1793" y="6566"/>
                        <a:pt x="1733" y="6657"/>
                      </a:cubicBezTo>
                      <a:cubicBezTo>
                        <a:pt x="1702" y="6839"/>
                        <a:pt x="1702" y="6991"/>
                        <a:pt x="1672" y="7174"/>
                      </a:cubicBezTo>
                      <a:lnTo>
                        <a:pt x="1672" y="7174"/>
                      </a:lnTo>
                      <a:cubicBezTo>
                        <a:pt x="1672" y="7265"/>
                        <a:pt x="1641" y="7326"/>
                        <a:pt x="1641" y="7417"/>
                      </a:cubicBezTo>
                      <a:lnTo>
                        <a:pt x="1641" y="7447"/>
                      </a:lnTo>
                      <a:lnTo>
                        <a:pt x="1641" y="7447"/>
                      </a:lnTo>
                      <a:lnTo>
                        <a:pt x="1641" y="7538"/>
                      </a:lnTo>
                      <a:cubicBezTo>
                        <a:pt x="1550" y="7903"/>
                        <a:pt x="1489" y="8298"/>
                        <a:pt x="1368" y="8663"/>
                      </a:cubicBezTo>
                      <a:cubicBezTo>
                        <a:pt x="942" y="10304"/>
                        <a:pt x="456" y="11368"/>
                        <a:pt x="213" y="12341"/>
                      </a:cubicBezTo>
                      <a:cubicBezTo>
                        <a:pt x="213" y="12432"/>
                        <a:pt x="182" y="12493"/>
                        <a:pt x="182" y="12554"/>
                      </a:cubicBezTo>
                      <a:cubicBezTo>
                        <a:pt x="0" y="12554"/>
                        <a:pt x="0" y="12827"/>
                        <a:pt x="0" y="1313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1"/>
                <p:cNvSpPr/>
                <p:nvPr/>
              </p:nvSpPr>
              <p:spPr>
                <a:xfrm>
                  <a:off x="4985849" y="3843175"/>
                  <a:ext cx="16495" cy="20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235" extrusionOk="0">
                      <a:moveTo>
                        <a:pt x="900" y="0"/>
                      </a:moveTo>
                      <a:cubicBezTo>
                        <a:pt x="731" y="0"/>
                        <a:pt x="320" y="82"/>
                        <a:pt x="152" y="202"/>
                      </a:cubicBezTo>
                      <a:cubicBezTo>
                        <a:pt x="152" y="202"/>
                        <a:pt x="0" y="931"/>
                        <a:pt x="791" y="1235"/>
                      </a:cubicBezTo>
                      <a:lnTo>
                        <a:pt x="973" y="19"/>
                      </a:lnTo>
                      <a:cubicBezTo>
                        <a:pt x="973" y="6"/>
                        <a:pt x="945" y="0"/>
                        <a:pt x="900" y="0"/>
                      </a:cubicBezTo>
                      <a:close/>
                    </a:path>
                  </a:pathLst>
                </a:custGeom>
                <a:solidFill>
                  <a:srgbClr val="CA6D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1"/>
                <p:cNvSpPr/>
                <p:nvPr/>
              </p:nvSpPr>
              <p:spPr>
                <a:xfrm>
                  <a:off x="4984308" y="3573374"/>
                  <a:ext cx="319157" cy="23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6" h="1399" extrusionOk="0">
                      <a:moveTo>
                        <a:pt x="14804" y="0"/>
                      </a:moveTo>
                      <a:cubicBezTo>
                        <a:pt x="13262" y="0"/>
                        <a:pt x="11715" y="269"/>
                        <a:pt x="10183" y="539"/>
                      </a:cubicBezTo>
                      <a:cubicBezTo>
                        <a:pt x="8362" y="874"/>
                        <a:pt x="6560" y="1190"/>
                        <a:pt x="4733" y="1190"/>
                      </a:cubicBezTo>
                      <a:cubicBezTo>
                        <a:pt x="4241" y="1190"/>
                        <a:pt x="3748" y="1168"/>
                        <a:pt x="3253" y="1116"/>
                      </a:cubicBezTo>
                      <a:cubicBezTo>
                        <a:pt x="2189" y="995"/>
                        <a:pt x="1064" y="812"/>
                        <a:pt x="61" y="478"/>
                      </a:cubicBezTo>
                      <a:cubicBezTo>
                        <a:pt x="61" y="508"/>
                        <a:pt x="61" y="539"/>
                        <a:pt x="0" y="569"/>
                      </a:cubicBezTo>
                      <a:cubicBezTo>
                        <a:pt x="61" y="660"/>
                        <a:pt x="61" y="691"/>
                        <a:pt x="61" y="691"/>
                      </a:cubicBezTo>
                      <a:cubicBezTo>
                        <a:pt x="912" y="964"/>
                        <a:pt x="1824" y="1147"/>
                        <a:pt x="2705" y="1268"/>
                      </a:cubicBezTo>
                      <a:cubicBezTo>
                        <a:pt x="3394" y="1359"/>
                        <a:pt x="4078" y="1398"/>
                        <a:pt x="4759" y="1398"/>
                      </a:cubicBezTo>
                      <a:cubicBezTo>
                        <a:pt x="6360" y="1398"/>
                        <a:pt x="7945" y="1181"/>
                        <a:pt x="9544" y="903"/>
                      </a:cubicBezTo>
                      <a:cubicBezTo>
                        <a:pt x="11304" y="592"/>
                        <a:pt x="13096" y="215"/>
                        <a:pt x="14884" y="215"/>
                      </a:cubicBezTo>
                      <a:cubicBezTo>
                        <a:pt x="15537" y="215"/>
                        <a:pt x="16189" y="265"/>
                        <a:pt x="16839" y="387"/>
                      </a:cubicBezTo>
                      <a:cubicBezTo>
                        <a:pt x="17539" y="508"/>
                        <a:pt x="18207" y="751"/>
                        <a:pt x="18846" y="1055"/>
                      </a:cubicBezTo>
                      <a:lnTo>
                        <a:pt x="18846" y="812"/>
                      </a:lnTo>
                      <a:cubicBezTo>
                        <a:pt x="18238" y="539"/>
                        <a:pt x="17599" y="326"/>
                        <a:pt x="16961" y="204"/>
                      </a:cubicBezTo>
                      <a:cubicBezTo>
                        <a:pt x="16244" y="59"/>
                        <a:pt x="15525" y="0"/>
                        <a:pt x="148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1"/>
                <p:cNvSpPr/>
                <p:nvPr/>
              </p:nvSpPr>
              <p:spPr>
                <a:xfrm>
                  <a:off x="5036812" y="3529982"/>
                  <a:ext cx="235769" cy="24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2" h="1420" extrusionOk="0">
                      <a:moveTo>
                        <a:pt x="13679" y="0"/>
                      </a:moveTo>
                      <a:cubicBezTo>
                        <a:pt x="12493" y="426"/>
                        <a:pt x="11277" y="760"/>
                        <a:pt x="10031" y="943"/>
                      </a:cubicBezTo>
                      <a:cubicBezTo>
                        <a:pt x="8879" y="1126"/>
                        <a:pt x="7724" y="1217"/>
                        <a:pt x="6572" y="1217"/>
                      </a:cubicBezTo>
                      <a:cubicBezTo>
                        <a:pt x="4473" y="1217"/>
                        <a:pt x="2387" y="913"/>
                        <a:pt x="365" y="304"/>
                      </a:cubicBezTo>
                      <a:cubicBezTo>
                        <a:pt x="244" y="335"/>
                        <a:pt x="153" y="365"/>
                        <a:pt x="1" y="426"/>
                      </a:cubicBezTo>
                      <a:cubicBezTo>
                        <a:pt x="2093" y="1090"/>
                        <a:pt x="4283" y="1419"/>
                        <a:pt x="6477" y="1419"/>
                      </a:cubicBezTo>
                      <a:cubicBezTo>
                        <a:pt x="9002" y="1419"/>
                        <a:pt x="11531" y="984"/>
                        <a:pt x="13922" y="122"/>
                      </a:cubicBezTo>
                      <a:cubicBezTo>
                        <a:pt x="13891" y="122"/>
                        <a:pt x="13891" y="61"/>
                        <a:pt x="13861" y="61"/>
                      </a:cubicBezTo>
                      <a:cubicBezTo>
                        <a:pt x="13831" y="61"/>
                        <a:pt x="13831" y="31"/>
                        <a:pt x="13770" y="31"/>
                      </a:cubicBezTo>
                      <a:cubicBezTo>
                        <a:pt x="13739" y="0"/>
                        <a:pt x="13709" y="0"/>
                        <a:pt x="1367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1"/>
                <p:cNvSpPr/>
                <p:nvPr/>
              </p:nvSpPr>
              <p:spPr>
                <a:xfrm>
                  <a:off x="4980701" y="3621102"/>
                  <a:ext cx="317108" cy="2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25" h="1460" extrusionOk="0">
                      <a:moveTo>
                        <a:pt x="31" y="0"/>
                      </a:moveTo>
                      <a:cubicBezTo>
                        <a:pt x="0" y="61"/>
                        <a:pt x="0" y="122"/>
                        <a:pt x="0" y="213"/>
                      </a:cubicBezTo>
                      <a:cubicBezTo>
                        <a:pt x="304" y="304"/>
                        <a:pt x="608" y="426"/>
                        <a:pt x="943" y="547"/>
                      </a:cubicBezTo>
                      <a:cubicBezTo>
                        <a:pt x="2706" y="1125"/>
                        <a:pt x="4499" y="1398"/>
                        <a:pt x="6353" y="1459"/>
                      </a:cubicBezTo>
                      <a:cubicBezTo>
                        <a:pt x="8390" y="1459"/>
                        <a:pt x="10335" y="1003"/>
                        <a:pt x="12341" y="639"/>
                      </a:cubicBezTo>
                      <a:cubicBezTo>
                        <a:pt x="13248" y="487"/>
                        <a:pt x="14161" y="392"/>
                        <a:pt x="15067" y="392"/>
                      </a:cubicBezTo>
                      <a:cubicBezTo>
                        <a:pt x="16164" y="392"/>
                        <a:pt x="17250" y="532"/>
                        <a:pt x="18299" y="882"/>
                      </a:cubicBezTo>
                      <a:cubicBezTo>
                        <a:pt x="18420" y="912"/>
                        <a:pt x="18542" y="973"/>
                        <a:pt x="18694" y="1003"/>
                      </a:cubicBezTo>
                      <a:cubicBezTo>
                        <a:pt x="18724" y="912"/>
                        <a:pt x="18724" y="882"/>
                        <a:pt x="18724" y="791"/>
                      </a:cubicBezTo>
                      <a:cubicBezTo>
                        <a:pt x="18542" y="730"/>
                        <a:pt x="18359" y="699"/>
                        <a:pt x="18147" y="608"/>
                      </a:cubicBezTo>
                      <a:cubicBezTo>
                        <a:pt x="17157" y="300"/>
                        <a:pt x="16167" y="174"/>
                        <a:pt x="15168" y="174"/>
                      </a:cubicBezTo>
                      <a:cubicBezTo>
                        <a:pt x="14296" y="174"/>
                        <a:pt x="13416" y="270"/>
                        <a:pt x="12523" y="426"/>
                      </a:cubicBezTo>
                      <a:cubicBezTo>
                        <a:pt x="10487" y="760"/>
                        <a:pt x="8420" y="1277"/>
                        <a:pt x="6353" y="1277"/>
                      </a:cubicBezTo>
                      <a:cubicBezTo>
                        <a:pt x="4165" y="1277"/>
                        <a:pt x="2037" y="791"/>
                        <a:pt x="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1"/>
                <p:cNvSpPr/>
                <p:nvPr/>
              </p:nvSpPr>
              <p:spPr>
                <a:xfrm>
                  <a:off x="4954449" y="3632940"/>
                  <a:ext cx="55598" cy="90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3" h="5360" extrusionOk="0">
                      <a:moveTo>
                        <a:pt x="1459" y="0"/>
                      </a:moveTo>
                      <a:cubicBezTo>
                        <a:pt x="1459" y="61"/>
                        <a:pt x="1429" y="152"/>
                        <a:pt x="1429" y="213"/>
                      </a:cubicBezTo>
                      <a:cubicBezTo>
                        <a:pt x="2341" y="882"/>
                        <a:pt x="2979" y="1946"/>
                        <a:pt x="2979" y="3101"/>
                      </a:cubicBezTo>
                      <a:cubicBezTo>
                        <a:pt x="2979" y="3982"/>
                        <a:pt x="2493" y="4681"/>
                        <a:pt x="1702" y="4985"/>
                      </a:cubicBezTo>
                      <a:cubicBezTo>
                        <a:pt x="1273" y="5128"/>
                        <a:pt x="844" y="5178"/>
                        <a:pt x="414" y="5178"/>
                      </a:cubicBezTo>
                      <a:cubicBezTo>
                        <a:pt x="297" y="5178"/>
                        <a:pt x="179" y="5174"/>
                        <a:pt x="61" y="5168"/>
                      </a:cubicBezTo>
                      <a:cubicBezTo>
                        <a:pt x="0" y="5198"/>
                        <a:pt x="0" y="5289"/>
                        <a:pt x="0" y="5350"/>
                      </a:cubicBezTo>
                      <a:cubicBezTo>
                        <a:pt x="126" y="5356"/>
                        <a:pt x="253" y="5359"/>
                        <a:pt x="380" y="5359"/>
                      </a:cubicBezTo>
                      <a:cubicBezTo>
                        <a:pt x="930" y="5359"/>
                        <a:pt x="1488" y="5293"/>
                        <a:pt x="2006" y="5046"/>
                      </a:cubicBezTo>
                      <a:cubicBezTo>
                        <a:pt x="2675" y="4712"/>
                        <a:pt x="3101" y="4104"/>
                        <a:pt x="3192" y="3344"/>
                      </a:cubicBezTo>
                      <a:cubicBezTo>
                        <a:pt x="3283" y="2006"/>
                        <a:pt x="2584" y="730"/>
                        <a:pt x="14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1"/>
                <p:cNvSpPr/>
                <p:nvPr/>
              </p:nvSpPr>
              <p:spPr>
                <a:xfrm>
                  <a:off x="4955990" y="3659937"/>
                  <a:ext cx="328945" cy="94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4" h="5580" extrusionOk="0">
                      <a:moveTo>
                        <a:pt x="15637" y="0"/>
                      </a:moveTo>
                      <a:cubicBezTo>
                        <a:pt x="11954" y="0"/>
                        <a:pt x="8556" y="1632"/>
                        <a:pt x="5259" y="3239"/>
                      </a:cubicBezTo>
                      <a:cubicBezTo>
                        <a:pt x="3618" y="4060"/>
                        <a:pt x="1824" y="4911"/>
                        <a:pt x="0" y="5397"/>
                      </a:cubicBezTo>
                      <a:cubicBezTo>
                        <a:pt x="61" y="5458"/>
                        <a:pt x="61" y="5549"/>
                        <a:pt x="92" y="5580"/>
                      </a:cubicBezTo>
                      <a:cubicBezTo>
                        <a:pt x="3891" y="4546"/>
                        <a:pt x="7143" y="2236"/>
                        <a:pt x="10882" y="1051"/>
                      </a:cubicBezTo>
                      <a:cubicBezTo>
                        <a:pt x="12456" y="561"/>
                        <a:pt x="14141" y="252"/>
                        <a:pt x="15803" y="252"/>
                      </a:cubicBezTo>
                      <a:cubicBezTo>
                        <a:pt x="17030" y="252"/>
                        <a:pt x="18244" y="420"/>
                        <a:pt x="19393" y="808"/>
                      </a:cubicBezTo>
                      <a:lnTo>
                        <a:pt x="19393" y="747"/>
                      </a:lnTo>
                      <a:cubicBezTo>
                        <a:pt x="19393" y="716"/>
                        <a:pt x="19423" y="656"/>
                        <a:pt x="19423" y="595"/>
                      </a:cubicBezTo>
                      <a:cubicBezTo>
                        <a:pt x="18542" y="291"/>
                        <a:pt x="17630" y="109"/>
                        <a:pt x="16718" y="48"/>
                      </a:cubicBezTo>
                      <a:cubicBezTo>
                        <a:pt x="16355" y="15"/>
                        <a:pt x="15995" y="0"/>
                        <a:pt x="156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1"/>
                <p:cNvSpPr/>
                <p:nvPr/>
              </p:nvSpPr>
              <p:spPr>
                <a:xfrm>
                  <a:off x="5191257" y="3708495"/>
                  <a:ext cx="82372" cy="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476" extrusionOk="0">
                      <a:moveTo>
                        <a:pt x="2636" y="0"/>
                      </a:moveTo>
                      <a:cubicBezTo>
                        <a:pt x="1848" y="0"/>
                        <a:pt x="803" y="125"/>
                        <a:pt x="487" y="889"/>
                      </a:cubicBezTo>
                      <a:cubicBezTo>
                        <a:pt x="61" y="1892"/>
                        <a:pt x="1247" y="2652"/>
                        <a:pt x="1885" y="3108"/>
                      </a:cubicBezTo>
                      <a:cubicBezTo>
                        <a:pt x="2584" y="3594"/>
                        <a:pt x="3253" y="4050"/>
                        <a:pt x="3982" y="4476"/>
                      </a:cubicBezTo>
                      <a:cubicBezTo>
                        <a:pt x="3982" y="4384"/>
                        <a:pt x="4013" y="4324"/>
                        <a:pt x="4013" y="4232"/>
                      </a:cubicBezTo>
                      <a:cubicBezTo>
                        <a:pt x="3496" y="3929"/>
                        <a:pt x="2949" y="3594"/>
                        <a:pt x="2462" y="3199"/>
                      </a:cubicBezTo>
                      <a:cubicBezTo>
                        <a:pt x="1854" y="2804"/>
                        <a:pt x="0" y="1740"/>
                        <a:pt x="791" y="767"/>
                      </a:cubicBezTo>
                      <a:cubicBezTo>
                        <a:pt x="1095" y="403"/>
                        <a:pt x="1581" y="281"/>
                        <a:pt x="2037" y="251"/>
                      </a:cubicBezTo>
                      <a:cubicBezTo>
                        <a:pt x="2310" y="235"/>
                        <a:pt x="2576" y="228"/>
                        <a:pt x="2842" y="228"/>
                      </a:cubicBezTo>
                      <a:cubicBezTo>
                        <a:pt x="3108" y="228"/>
                        <a:pt x="3374" y="235"/>
                        <a:pt x="3648" y="251"/>
                      </a:cubicBezTo>
                      <a:cubicBezTo>
                        <a:pt x="4013" y="281"/>
                        <a:pt x="4438" y="372"/>
                        <a:pt x="4803" y="463"/>
                      </a:cubicBezTo>
                      <a:cubicBezTo>
                        <a:pt x="4803" y="403"/>
                        <a:pt x="4864" y="372"/>
                        <a:pt x="4864" y="281"/>
                      </a:cubicBezTo>
                      <a:cubicBezTo>
                        <a:pt x="4256" y="129"/>
                        <a:pt x="3587" y="8"/>
                        <a:pt x="2979" y="8"/>
                      </a:cubicBezTo>
                      <a:cubicBezTo>
                        <a:pt x="2873" y="3"/>
                        <a:pt x="2758" y="0"/>
                        <a:pt x="2636" y="0"/>
                      </a:cubicBezTo>
                      <a:close/>
                    </a:path>
                  </a:pathLst>
                </a:custGeom>
                <a:solidFill>
                  <a:srgbClr val="FDC4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1"/>
                <p:cNvSpPr/>
                <p:nvPr/>
              </p:nvSpPr>
              <p:spPr>
                <a:xfrm>
                  <a:off x="4982767" y="3728649"/>
                  <a:ext cx="273348" cy="93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1" h="5505" extrusionOk="0">
                      <a:moveTo>
                        <a:pt x="6846" y="1"/>
                      </a:moveTo>
                      <a:cubicBezTo>
                        <a:pt x="6373" y="1"/>
                        <a:pt x="5893" y="75"/>
                        <a:pt x="5410" y="246"/>
                      </a:cubicBezTo>
                      <a:cubicBezTo>
                        <a:pt x="4134" y="702"/>
                        <a:pt x="3100" y="1644"/>
                        <a:pt x="2037" y="2465"/>
                      </a:cubicBezTo>
                      <a:cubicBezTo>
                        <a:pt x="1429" y="3012"/>
                        <a:pt x="760" y="3498"/>
                        <a:pt x="0" y="3833"/>
                      </a:cubicBezTo>
                      <a:cubicBezTo>
                        <a:pt x="30" y="3924"/>
                        <a:pt x="61" y="3954"/>
                        <a:pt x="152" y="3985"/>
                      </a:cubicBezTo>
                      <a:cubicBezTo>
                        <a:pt x="790" y="3681"/>
                        <a:pt x="1337" y="3316"/>
                        <a:pt x="1915" y="2860"/>
                      </a:cubicBezTo>
                      <a:cubicBezTo>
                        <a:pt x="3009" y="1979"/>
                        <a:pt x="4073" y="945"/>
                        <a:pt x="5471" y="459"/>
                      </a:cubicBezTo>
                      <a:cubicBezTo>
                        <a:pt x="5934" y="286"/>
                        <a:pt x="6397" y="212"/>
                        <a:pt x="6857" y="212"/>
                      </a:cubicBezTo>
                      <a:cubicBezTo>
                        <a:pt x="7939" y="212"/>
                        <a:pt x="9007" y="625"/>
                        <a:pt x="10031" y="1158"/>
                      </a:cubicBezTo>
                      <a:cubicBezTo>
                        <a:pt x="12219" y="2313"/>
                        <a:pt x="14256" y="3802"/>
                        <a:pt x="16140" y="5505"/>
                      </a:cubicBezTo>
                      <a:lnTo>
                        <a:pt x="16140" y="5261"/>
                      </a:lnTo>
                      <a:cubicBezTo>
                        <a:pt x="15350" y="4532"/>
                        <a:pt x="14499" y="3894"/>
                        <a:pt x="13617" y="3225"/>
                      </a:cubicBezTo>
                      <a:cubicBezTo>
                        <a:pt x="12371" y="2313"/>
                        <a:pt x="11034" y="1462"/>
                        <a:pt x="9635" y="732"/>
                      </a:cubicBezTo>
                      <a:cubicBezTo>
                        <a:pt x="8741" y="305"/>
                        <a:pt x="7805" y="1"/>
                        <a:pt x="68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1"/>
                <p:cNvSpPr/>
                <p:nvPr/>
              </p:nvSpPr>
              <p:spPr>
                <a:xfrm>
                  <a:off x="5166547" y="3830235"/>
                  <a:ext cx="89061" cy="26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9" h="1574" extrusionOk="0">
                      <a:moveTo>
                        <a:pt x="2226" y="1"/>
                      </a:moveTo>
                      <a:cubicBezTo>
                        <a:pt x="1703" y="1"/>
                        <a:pt x="1199" y="140"/>
                        <a:pt x="760" y="479"/>
                      </a:cubicBezTo>
                      <a:cubicBezTo>
                        <a:pt x="395" y="814"/>
                        <a:pt x="152" y="1148"/>
                        <a:pt x="0" y="1543"/>
                      </a:cubicBezTo>
                      <a:cubicBezTo>
                        <a:pt x="91" y="1543"/>
                        <a:pt x="152" y="1573"/>
                        <a:pt x="243" y="1573"/>
                      </a:cubicBezTo>
                      <a:cubicBezTo>
                        <a:pt x="579" y="734"/>
                        <a:pt x="1352" y="256"/>
                        <a:pt x="2279" y="256"/>
                      </a:cubicBezTo>
                      <a:cubicBezTo>
                        <a:pt x="2359" y="256"/>
                        <a:pt x="2441" y="259"/>
                        <a:pt x="2523" y="266"/>
                      </a:cubicBezTo>
                      <a:cubicBezTo>
                        <a:pt x="3526" y="388"/>
                        <a:pt x="4499" y="844"/>
                        <a:pt x="5259" y="1482"/>
                      </a:cubicBezTo>
                      <a:lnTo>
                        <a:pt x="5259" y="1239"/>
                      </a:lnTo>
                      <a:cubicBezTo>
                        <a:pt x="4442" y="586"/>
                        <a:pt x="3296" y="1"/>
                        <a:pt x="2226" y="1"/>
                      </a:cubicBezTo>
                      <a:close/>
                    </a:path>
                  </a:pathLst>
                </a:custGeom>
                <a:solidFill>
                  <a:srgbClr val="FDC4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1"/>
                <p:cNvSpPr/>
                <p:nvPr/>
              </p:nvSpPr>
              <p:spPr>
                <a:xfrm>
                  <a:off x="4989965" y="3817533"/>
                  <a:ext cx="126132" cy="2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716" extrusionOk="0">
                      <a:moveTo>
                        <a:pt x="1831" y="1"/>
                      </a:moveTo>
                      <a:cubicBezTo>
                        <a:pt x="1227" y="1"/>
                        <a:pt x="617" y="40"/>
                        <a:pt x="1" y="105"/>
                      </a:cubicBezTo>
                      <a:lnTo>
                        <a:pt x="1" y="196"/>
                      </a:lnTo>
                      <a:lnTo>
                        <a:pt x="1" y="226"/>
                      </a:lnTo>
                      <a:cubicBezTo>
                        <a:pt x="61" y="257"/>
                        <a:pt x="61" y="317"/>
                        <a:pt x="61" y="348"/>
                      </a:cubicBezTo>
                      <a:cubicBezTo>
                        <a:pt x="655" y="284"/>
                        <a:pt x="1256" y="245"/>
                        <a:pt x="1853" y="245"/>
                      </a:cubicBezTo>
                      <a:cubicBezTo>
                        <a:pt x="2388" y="245"/>
                        <a:pt x="2918" y="276"/>
                        <a:pt x="3435" y="348"/>
                      </a:cubicBezTo>
                      <a:cubicBezTo>
                        <a:pt x="4712" y="530"/>
                        <a:pt x="5958" y="956"/>
                        <a:pt x="6992" y="1624"/>
                      </a:cubicBezTo>
                      <a:cubicBezTo>
                        <a:pt x="7144" y="1685"/>
                        <a:pt x="7326" y="1685"/>
                        <a:pt x="7448" y="1716"/>
                      </a:cubicBezTo>
                      <a:cubicBezTo>
                        <a:pt x="6961" y="1320"/>
                        <a:pt x="6475" y="1077"/>
                        <a:pt x="5897" y="804"/>
                      </a:cubicBezTo>
                      <a:cubicBezTo>
                        <a:pt x="4583" y="210"/>
                        <a:pt x="3224" y="1"/>
                        <a:pt x="1831" y="1"/>
                      </a:cubicBezTo>
                      <a:close/>
                    </a:path>
                  </a:pathLst>
                </a:custGeom>
                <a:solidFill>
                  <a:srgbClr val="FDC4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1"/>
                <p:cNvSpPr/>
                <p:nvPr/>
              </p:nvSpPr>
              <p:spPr>
                <a:xfrm>
                  <a:off x="4988932" y="3792145"/>
                  <a:ext cx="165252" cy="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8" h="1057" extrusionOk="0">
                      <a:moveTo>
                        <a:pt x="6091" y="0"/>
                      </a:moveTo>
                      <a:cubicBezTo>
                        <a:pt x="5412" y="0"/>
                        <a:pt x="4668" y="81"/>
                        <a:pt x="3891" y="297"/>
                      </a:cubicBezTo>
                      <a:cubicBezTo>
                        <a:pt x="2901" y="544"/>
                        <a:pt x="2018" y="660"/>
                        <a:pt x="1250" y="660"/>
                      </a:cubicBezTo>
                      <a:cubicBezTo>
                        <a:pt x="792" y="660"/>
                        <a:pt x="375" y="619"/>
                        <a:pt x="1" y="540"/>
                      </a:cubicBezTo>
                      <a:lnTo>
                        <a:pt x="1" y="540"/>
                      </a:lnTo>
                      <a:cubicBezTo>
                        <a:pt x="122" y="631"/>
                        <a:pt x="153" y="661"/>
                        <a:pt x="153" y="661"/>
                      </a:cubicBezTo>
                      <a:lnTo>
                        <a:pt x="153" y="692"/>
                      </a:lnTo>
                      <a:lnTo>
                        <a:pt x="153" y="904"/>
                      </a:lnTo>
                      <a:cubicBezTo>
                        <a:pt x="490" y="954"/>
                        <a:pt x="854" y="981"/>
                        <a:pt x="1243" y="981"/>
                      </a:cubicBezTo>
                      <a:cubicBezTo>
                        <a:pt x="2046" y="981"/>
                        <a:pt x="2959" y="867"/>
                        <a:pt x="3983" y="601"/>
                      </a:cubicBezTo>
                      <a:cubicBezTo>
                        <a:pt x="4692" y="420"/>
                        <a:pt x="5377" y="351"/>
                        <a:pt x="6010" y="351"/>
                      </a:cubicBezTo>
                      <a:cubicBezTo>
                        <a:pt x="8034" y="351"/>
                        <a:pt x="9522" y="1056"/>
                        <a:pt x="9545" y="1056"/>
                      </a:cubicBezTo>
                      <a:lnTo>
                        <a:pt x="9606" y="1056"/>
                      </a:lnTo>
                      <a:cubicBezTo>
                        <a:pt x="9667" y="1056"/>
                        <a:pt x="9697" y="996"/>
                        <a:pt x="9727" y="965"/>
                      </a:cubicBezTo>
                      <a:cubicBezTo>
                        <a:pt x="9758" y="904"/>
                        <a:pt x="9758" y="783"/>
                        <a:pt x="9606" y="752"/>
                      </a:cubicBezTo>
                      <a:cubicBezTo>
                        <a:pt x="9538" y="707"/>
                        <a:pt x="8096" y="0"/>
                        <a:pt x="60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1"/>
                <p:cNvSpPr/>
                <p:nvPr/>
              </p:nvSpPr>
              <p:spPr>
                <a:xfrm>
                  <a:off x="4954957" y="4391245"/>
                  <a:ext cx="96275" cy="84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4985" extrusionOk="0">
                      <a:moveTo>
                        <a:pt x="1" y="0"/>
                      </a:moveTo>
                      <a:lnTo>
                        <a:pt x="2189" y="4985"/>
                      </a:lnTo>
                      <a:lnTo>
                        <a:pt x="5685" y="4772"/>
                      </a:lnTo>
                      <a:lnTo>
                        <a:pt x="4530" y="0"/>
                      </a:ln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1"/>
                <p:cNvSpPr/>
                <p:nvPr/>
              </p:nvSpPr>
              <p:spPr>
                <a:xfrm>
                  <a:off x="4840160" y="4463057"/>
                  <a:ext cx="228047" cy="109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6" h="6490" extrusionOk="0">
                      <a:moveTo>
                        <a:pt x="8775" y="1"/>
                      </a:moveTo>
                      <a:cubicBezTo>
                        <a:pt x="8613" y="1"/>
                        <a:pt x="8464" y="39"/>
                        <a:pt x="8329" y="137"/>
                      </a:cubicBezTo>
                      <a:cubicBezTo>
                        <a:pt x="8329" y="137"/>
                        <a:pt x="7934" y="411"/>
                        <a:pt x="6931" y="1353"/>
                      </a:cubicBezTo>
                      <a:cubicBezTo>
                        <a:pt x="5897" y="2295"/>
                        <a:pt x="4134" y="2964"/>
                        <a:pt x="2675" y="3602"/>
                      </a:cubicBezTo>
                      <a:cubicBezTo>
                        <a:pt x="730" y="4423"/>
                        <a:pt x="213" y="5243"/>
                        <a:pt x="92" y="5791"/>
                      </a:cubicBezTo>
                      <a:cubicBezTo>
                        <a:pt x="0" y="6216"/>
                        <a:pt x="213" y="6490"/>
                        <a:pt x="213" y="6490"/>
                      </a:cubicBezTo>
                      <a:lnTo>
                        <a:pt x="13223" y="6338"/>
                      </a:lnTo>
                      <a:cubicBezTo>
                        <a:pt x="13344" y="6155"/>
                        <a:pt x="13375" y="5912"/>
                        <a:pt x="13375" y="5608"/>
                      </a:cubicBezTo>
                      <a:cubicBezTo>
                        <a:pt x="13466" y="4514"/>
                        <a:pt x="13071" y="2751"/>
                        <a:pt x="12888" y="1657"/>
                      </a:cubicBezTo>
                      <a:cubicBezTo>
                        <a:pt x="12858" y="1535"/>
                        <a:pt x="12858" y="1383"/>
                        <a:pt x="12858" y="1322"/>
                      </a:cubicBezTo>
                      <a:cubicBezTo>
                        <a:pt x="12797" y="1140"/>
                        <a:pt x="12797" y="988"/>
                        <a:pt x="12797" y="867"/>
                      </a:cubicBezTo>
                      <a:cubicBezTo>
                        <a:pt x="12797" y="183"/>
                        <a:pt x="12352" y="97"/>
                        <a:pt x="12130" y="97"/>
                      </a:cubicBezTo>
                      <a:cubicBezTo>
                        <a:pt x="12056" y="97"/>
                        <a:pt x="12007" y="107"/>
                        <a:pt x="12007" y="107"/>
                      </a:cubicBezTo>
                      <a:cubicBezTo>
                        <a:pt x="11668" y="445"/>
                        <a:pt x="11313" y="561"/>
                        <a:pt x="10957" y="561"/>
                      </a:cubicBezTo>
                      <a:cubicBezTo>
                        <a:pt x="10174" y="561"/>
                        <a:pt x="9389" y="1"/>
                        <a:pt x="877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31"/>
                <p:cNvSpPr/>
                <p:nvPr/>
              </p:nvSpPr>
              <p:spPr>
                <a:xfrm>
                  <a:off x="4840160" y="4558038"/>
                  <a:ext cx="226506" cy="14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5" h="882" extrusionOk="0">
                      <a:moveTo>
                        <a:pt x="13375" y="0"/>
                      </a:moveTo>
                      <a:lnTo>
                        <a:pt x="61" y="152"/>
                      </a:lnTo>
                      <a:cubicBezTo>
                        <a:pt x="0" y="608"/>
                        <a:pt x="213" y="882"/>
                        <a:pt x="213" y="882"/>
                      </a:cubicBezTo>
                      <a:lnTo>
                        <a:pt x="13223" y="730"/>
                      </a:lnTo>
                      <a:cubicBezTo>
                        <a:pt x="13344" y="547"/>
                        <a:pt x="13375" y="304"/>
                        <a:pt x="133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1"/>
                <p:cNvSpPr/>
                <p:nvPr/>
              </p:nvSpPr>
              <p:spPr>
                <a:xfrm>
                  <a:off x="5030630" y="4485447"/>
                  <a:ext cx="28332" cy="85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5047" extrusionOk="0">
                      <a:moveTo>
                        <a:pt x="1642" y="0"/>
                      </a:moveTo>
                      <a:cubicBezTo>
                        <a:pt x="1065" y="456"/>
                        <a:pt x="92" y="1429"/>
                        <a:pt x="62" y="2949"/>
                      </a:cubicBezTo>
                      <a:cubicBezTo>
                        <a:pt x="1" y="3891"/>
                        <a:pt x="305" y="4560"/>
                        <a:pt x="700" y="5046"/>
                      </a:cubicBezTo>
                      <a:lnTo>
                        <a:pt x="1065" y="5046"/>
                      </a:lnTo>
                      <a:cubicBezTo>
                        <a:pt x="700" y="4590"/>
                        <a:pt x="305" y="3952"/>
                        <a:pt x="366" y="2979"/>
                      </a:cubicBezTo>
                      <a:cubicBezTo>
                        <a:pt x="396" y="1672"/>
                        <a:pt x="1156" y="791"/>
                        <a:pt x="1673" y="335"/>
                      </a:cubicBezTo>
                      <a:cubicBezTo>
                        <a:pt x="1642" y="244"/>
                        <a:pt x="1642" y="61"/>
                        <a:pt x="16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1"/>
                <p:cNvSpPr/>
                <p:nvPr/>
              </p:nvSpPr>
              <p:spPr>
                <a:xfrm>
                  <a:off x="4942610" y="4488411"/>
                  <a:ext cx="22659" cy="10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616" extrusionOk="0">
                      <a:moveTo>
                        <a:pt x="244" y="0"/>
                      </a:moveTo>
                      <a:cubicBezTo>
                        <a:pt x="152" y="0"/>
                        <a:pt x="81" y="59"/>
                        <a:pt x="31" y="160"/>
                      </a:cubicBezTo>
                      <a:cubicBezTo>
                        <a:pt x="0" y="281"/>
                        <a:pt x="91" y="403"/>
                        <a:pt x="183" y="433"/>
                      </a:cubicBezTo>
                      <a:lnTo>
                        <a:pt x="1034" y="616"/>
                      </a:lnTo>
                      <a:lnTo>
                        <a:pt x="1094" y="616"/>
                      </a:lnTo>
                      <a:cubicBezTo>
                        <a:pt x="1216" y="616"/>
                        <a:pt x="1307" y="555"/>
                        <a:pt x="1307" y="464"/>
                      </a:cubicBezTo>
                      <a:cubicBezTo>
                        <a:pt x="1338" y="342"/>
                        <a:pt x="1246" y="251"/>
                        <a:pt x="1155" y="190"/>
                      </a:cubicBezTo>
                      <a:lnTo>
                        <a:pt x="304" y="8"/>
                      </a:lnTo>
                      <a:cubicBezTo>
                        <a:pt x="283" y="3"/>
                        <a:pt x="263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1"/>
                <p:cNvSpPr/>
                <p:nvPr/>
              </p:nvSpPr>
              <p:spPr>
                <a:xfrm>
                  <a:off x="4955482" y="4477589"/>
                  <a:ext cx="22659" cy="10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617" extrusionOk="0">
                      <a:moveTo>
                        <a:pt x="244" y="1"/>
                      </a:moveTo>
                      <a:cubicBezTo>
                        <a:pt x="152" y="1"/>
                        <a:pt x="81" y="60"/>
                        <a:pt x="30" y="160"/>
                      </a:cubicBezTo>
                      <a:cubicBezTo>
                        <a:pt x="0" y="282"/>
                        <a:pt x="91" y="373"/>
                        <a:pt x="182" y="434"/>
                      </a:cubicBezTo>
                      <a:lnTo>
                        <a:pt x="1034" y="616"/>
                      </a:lnTo>
                      <a:lnTo>
                        <a:pt x="1094" y="616"/>
                      </a:lnTo>
                      <a:cubicBezTo>
                        <a:pt x="1216" y="616"/>
                        <a:pt x="1307" y="525"/>
                        <a:pt x="1307" y="464"/>
                      </a:cubicBezTo>
                      <a:cubicBezTo>
                        <a:pt x="1337" y="343"/>
                        <a:pt x="1246" y="221"/>
                        <a:pt x="1155" y="191"/>
                      </a:cubicBezTo>
                      <a:lnTo>
                        <a:pt x="304" y="9"/>
                      </a:lnTo>
                      <a:cubicBezTo>
                        <a:pt x="283" y="3"/>
                        <a:pt x="263" y="1"/>
                        <a:pt x="2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1"/>
                <p:cNvSpPr/>
                <p:nvPr/>
              </p:nvSpPr>
              <p:spPr>
                <a:xfrm>
                  <a:off x="4929213" y="4496117"/>
                  <a:ext cx="22676" cy="10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617" extrusionOk="0">
                      <a:moveTo>
                        <a:pt x="243" y="1"/>
                      </a:moveTo>
                      <a:cubicBezTo>
                        <a:pt x="144" y="1"/>
                        <a:pt x="56" y="60"/>
                        <a:pt x="31" y="161"/>
                      </a:cubicBezTo>
                      <a:cubicBezTo>
                        <a:pt x="1" y="282"/>
                        <a:pt x="62" y="404"/>
                        <a:pt x="183" y="434"/>
                      </a:cubicBezTo>
                      <a:lnTo>
                        <a:pt x="1034" y="617"/>
                      </a:lnTo>
                      <a:lnTo>
                        <a:pt x="1095" y="617"/>
                      </a:lnTo>
                      <a:cubicBezTo>
                        <a:pt x="1217" y="617"/>
                        <a:pt x="1277" y="556"/>
                        <a:pt x="1277" y="465"/>
                      </a:cubicBezTo>
                      <a:cubicBezTo>
                        <a:pt x="1338" y="373"/>
                        <a:pt x="1247" y="252"/>
                        <a:pt x="1126" y="191"/>
                      </a:cubicBezTo>
                      <a:lnTo>
                        <a:pt x="305" y="9"/>
                      </a:lnTo>
                      <a:cubicBezTo>
                        <a:pt x="284" y="4"/>
                        <a:pt x="263" y="1"/>
                        <a:pt x="2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31"/>
                <p:cNvSpPr/>
                <p:nvPr/>
              </p:nvSpPr>
              <p:spPr>
                <a:xfrm>
                  <a:off x="4915833" y="4504399"/>
                  <a:ext cx="22151" cy="1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645" extrusionOk="0">
                      <a:moveTo>
                        <a:pt x="256" y="0"/>
                      </a:moveTo>
                      <a:cubicBezTo>
                        <a:pt x="152" y="0"/>
                        <a:pt x="57" y="79"/>
                        <a:pt x="31" y="158"/>
                      </a:cubicBezTo>
                      <a:cubicBezTo>
                        <a:pt x="1" y="280"/>
                        <a:pt x="61" y="401"/>
                        <a:pt x="183" y="432"/>
                      </a:cubicBezTo>
                      <a:lnTo>
                        <a:pt x="1004" y="644"/>
                      </a:lnTo>
                      <a:lnTo>
                        <a:pt x="1095" y="644"/>
                      </a:lnTo>
                      <a:cubicBezTo>
                        <a:pt x="1216" y="644"/>
                        <a:pt x="1277" y="553"/>
                        <a:pt x="1277" y="462"/>
                      </a:cubicBezTo>
                      <a:cubicBezTo>
                        <a:pt x="1308" y="371"/>
                        <a:pt x="1247" y="249"/>
                        <a:pt x="1125" y="219"/>
                      </a:cubicBezTo>
                      <a:lnTo>
                        <a:pt x="305" y="6"/>
                      </a:lnTo>
                      <a:cubicBezTo>
                        <a:pt x="288" y="2"/>
                        <a:pt x="272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31"/>
                <p:cNvSpPr/>
                <p:nvPr/>
              </p:nvSpPr>
              <p:spPr>
                <a:xfrm>
                  <a:off x="4900912" y="4511564"/>
                  <a:ext cx="22659" cy="10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617" extrusionOk="0">
                      <a:moveTo>
                        <a:pt x="242" y="1"/>
                      </a:moveTo>
                      <a:cubicBezTo>
                        <a:pt x="143" y="1"/>
                        <a:pt x="56" y="60"/>
                        <a:pt x="31" y="161"/>
                      </a:cubicBezTo>
                      <a:cubicBezTo>
                        <a:pt x="0" y="282"/>
                        <a:pt x="61" y="404"/>
                        <a:pt x="182" y="434"/>
                      </a:cubicBezTo>
                      <a:lnTo>
                        <a:pt x="1034" y="617"/>
                      </a:lnTo>
                      <a:lnTo>
                        <a:pt x="1094" y="617"/>
                      </a:lnTo>
                      <a:cubicBezTo>
                        <a:pt x="1216" y="617"/>
                        <a:pt x="1277" y="556"/>
                        <a:pt x="1277" y="465"/>
                      </a:cubicBezTo>
                      <a:cubicBezTo>
                        <a:pt x="1338" y="373"/>
                        <a:pt x="1246" y="252"/>
                        <a:pt x="1125" y="221"/>
                      </a:cubicBezTo>
                      <a:lnTo>
                        <a:pt x="304" y="9"/>
                      </a:lnTo>
                      <a:cubicBezTo>
                        <a:pt x="283" y="3"/>
                        <a:pt x="262" y="1"/>
                        <a:pt x="2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1"/>
                <p:cNvSpPr/>
                <p:nvPr/>
              </p:nvSpPr>
              <p:spPr>
                <a:xfrm>
                  <a:off x="4883924" y="4518270"/>
                  <a:ext cx="22659" cy="10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616" extrusionOk="0">
                      <a:moveTo>
                        <a:pt x="255" y="0"/>
                      </a:moveTo>
                      <a:cubicBezTo>
                        <a:pt x="174" y="0"/>
                        <a:pt x="86" y="59"/>
                        <a:pt x="61" y="160"/>
                      </a:cubicBezTo>
                      <a:cubicBezTo>
                        <a:pt x="0" y="281"/>
                        <a:pt x="91" y="373"/>
                        <a:pt x="213" y="433"/>
                      </a:cubicBezTo>
                      <a:lnTo>
                        <a:pt x="1034" y="616"/>
                      </a:lnTo>
                      <a:lnTo>
                        <a:pt x="1125" y="616"/>
                      </a:lnTo>
                      <a:cubicBezTo>
                        <a:pt x="1216" y="616"/>
                        <a:pt x="1307" y="524"/>
                        <a:pt x="1307" y="464"/>
                      </a:cubicBezTo>
                      <a:cubicBezTo>
                        <a:pt x="1337" y="342"/>
                        <a:pt x="1277" y="221"/>
                        <a:pt x="1155" y="190"/>
                      </a:cubicBezTo>
                      <a:lnTo>
                        <a:pt x="304" y="8"/>
                      </a:lnTo>
                      <a:cubicBezTo>
                        <a:pt x="288" y="3"/>
                        <a:pt x="272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31"/>
                <p:cNvSpPr/>
                <p:nvPr/>
              </p:nvSpPr>
              <p:spPr>
                <a:xfrm>
                  <a:off x="4757797" y="3931009"/>
                  <a:ext cx="343357" cy="490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" h="28968" extrusionOk="0">
                      <a:moveTo>
                        <a:pt x="11307" y="0"/>
                      </a:moveTo>
                      <a:cubicBezTo>
                        <a:pt x="11307" y="0"/>
                        <a:pt x="0" y="3861"/>
                        <a:pt x="608" y="8906"/>
                      </a:cubicBezTo>
                      <a:cubicBezTo>
                        <a:pt x="1216" y="13982"/>
                        <a:pt x="12250" y="28967"/>
                        <a:pt x="12250" y="28967"/>
                      </a:cubicBezTo>
                      <a:lnTo>
                        <a:pt x="16687" y="28177"/>
                      </a:lnTo>
                      <a:lnTo>
                        <a:pt x="14499" y="19970"/>
                      </a:lnTo>
                      <a:cubicBezTo>
                        <a:pt x="13192" y="15411"/>
                        <a:pt x="12675" y="12827"/>
                        <a:pt x="11003" y="10821"/>
                      </a:cubicBezTo>
                      <a:lnTo>
                        <a:pt x="20274" y="9423"/>
                      </a:lnTo>
                      <a:cubicBezTo>
                        <a:pt x="20274" y="9423"/>
                        <a:pt x="18146" y="92"/>
                        <a:pt x="113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1"/>
                <p:cNvSpPr/>
                <p:nvPr/>
              </p:nvSpPr>
              <p:spPr>
                <a:xfrm>
                  <a:off x="4888548" y="4085115"/>
                  <a:ext cx="131788" cy="304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2" h="17984" extrusionOk="0">
                      <a:moveTo>
                        <a:pt x="3434" y="0"/>
                      </a:moveTo>
                      <a:cubicBezTo>
                        <a:pt x="3415" y="0"/>
                        <a:pt x="3396" y="6"/>
                        <a:pt x="3375" y="20"/>
                      </a:cubicBezTo>
                      <a:cubicBezTo>
                        <a:pt x="3344" y="20"/>
                        <a:pt x="1034" y="506"/>
                        <a:pt x="183" y="506"/>
                      </a:cubicBezTo>
                      <a:cubicBezTo>
                        <a:pt x="122" y="506"/>
                        <a:pt x="31" y="537"/>
                        <a:pt x="31" y="628"/>
                      </a:cubicBezTo>
                      <a:cubicBezTo>
                        <a:pt x="1" y="689"/>
                        <a:pt x="31" y="780"/>
                        <a:pt x="92" y="810"/>
                      </a:cubicBezTo>
                      <a:cubicBezTo>
                        <a:pt x="122" y="841"/>
                        <a:pt x="3162" y="3303"/>
                        <a:pt x="4195" y="7528"/>
                      </a:cubicBezTo>
                      <a:cubicBezTo>
                        <a:pt x="5259" y="11814"/>
                        <a:pt x="7417" y="17801"/>
                        <a:pt x="7417" y="17832"/>
                      </a:cubicBezTo>
                      <a:cubicBezTo>
                        <a:pt x="7448" y="17953"/>
                        <a:pt x="7539" y="17984"/>
                        <a:pt x="7600" y="17984"/>
                      </a:cubicBezTo>
                      <a:lnTo>
                        <a:pt x="7630" y="17984"/>
                      </a:lnTo>
                      <a:cubicBezTo>
                        <a:pt x="7721" y="17953"/>
                        <a:pt x="7782" y="17862"/>
                        <a:pt x="7752" y="17741"/>
                      </a:cubicBezTo>
                      <a:cubicBezTo>
                        <a:pt x="7721" y="17680"/>
                        <a:pt x="5593" y="11753"/>
                        <a:pt x="4530" y="7467"/>
                      </a:cubicBezTo>
                      <a:cubicBezTo>
                        <a:pt x="3648" y="3911"/>
                        <a:pt x="1460" y="1601"/>
                        <a:pt x="609" y="810"/>
                      </a:cubicBezTo>
                      <a:cubicBezTo>
                        <a:pt x="1672" y="689"/>
                        <a:pt x="3375" y="354"/>
                        <a:pt x="3466" y="324"/>
                      </a:cubicBezTo>
                      <a:cubicBezTo>
                        <a:pt x="3527" y="263"/>
                        <a:pt x="3618" y="202"/>
                        <a:pt x="3587" y="111"/>
                      </a:cubicBezTo>
                      <a:cubicBezTo>
                        <a:pt x="3541" y="65"/>
                        <a:pt x="3494" y="0"/>
                        <a:pt x="34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1"/>
                <p:cNvSpPr/>
                <p:nvPr/>
              </p:nvSpPr>
              <p:spPr>
                <a:xfrm>
                  <a:off x="4949808" y="4382896"/>
                  <a:ext cx="85979" cy="22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1314" extrusionOk="0">
                      <a:moveTo>
                        <a:pt x="4890" y="1"/>
                      </a:moveTo>
                      <a:cubicBezTo>
                        <a:pt x="4881" y="1"/>
                        <a:pt x="4872" y="3"/>
                        <a:pt x="4864" y="7"/>
                      </a:cubicBezTo>
                      <a:lnTo>
                        <a:pt x="153" y="1010"/>
                      </a:lnTo>
                      <a:cubicBezTo>
                        <a:pt x="61" y="1040"/>
                        <a:pt x="1" y="1131"/>
                        <a:pt x="31" y="1192"/>
                      </a:cubicBezTo>
                      <a:cubicBezTo>
                        <a:pt x="1" y="1253"/>
                        <a:pt x="61" y="1314"/>
                        <a:pt x="183" y="1314"/>
                      </a:cubicBezTo>
                      <a:lnTo>
                        <a:pt x="4925" y="311"/>
                      </a:lnTo>
                      <a:cubicBezTo>
                        <a:pt x="5016" y="280"/>
                        <a:pt x="5077" y="219"/>
                        <a:pt x="5046" y="128"/>
                      </a:cubicBezTo>
                      <a:cubicBezTo>
                        <a:pt x="5020" y="76"/>
                        <a:pt x="4949" y="1"/>
                        <a:pt x="48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1"/>
                <p:cNvSpPr/>
                <p:nvPr/>
              </p:nvSpPr>
              <p:spPr>
                <a:xfrm>
                  <a:off x="4543125" y="4257903"/>
                  <a:ext cx="100899" cy="112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6627" extrusionOk="0">
                      <a:moveTo>
                        <a:pt x="2766" y="1"/>
                      </a:moveTo>
                      <a:lnTo>
                        <a:pt x="0" y="4499"/>
                      </a:lnTo>
                      <a:lnTo>
                        <a:pt x="3009" y="6627"/>
                      </a:lnTo>
                      <a:lnTo>
                        <a:pt x="5958" y="2979"/>
                      </a:lnTo>
                      <a:lnTo>
                        <a:pt x="2766" y="1"/>
                      </a:ln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31"/>
                <p:cNvSpPr/>
                <p:nvPr/>
              </p:nvSpPr>
              <p:spPr>
                <a:xfrm>
                  <a:off x="4373233" y="4297298"/>
                  <a:ext cx="236294" cy="157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" h="9286" extrusionOk="0">
                      <a:moveTo>
                        <a:pt x="1794" y="1"/>
                      </a:moveTo>
                      <a:cubicBezTo>
                        <a:pt x="1082" y="1"/>
                        <a:pt x="656" y="185"/>
                        <a:pt x="426" y="380"/>
                      </a:cubicBezTo>
                      <a:cubicBezTo>
                        <a:pt x="31" y="714"/>
                        <a:pt x="1" y="1049"/>
                        <a:pt x="1" y="1049"/>
                      </a:cubicBezTo>
                      <a:lnTo>
                        <a:pt x="10153" y="9286"/>
                      </a:lnTo>
                      <a:cubicBezTo>
                        <a:pt x="10335" y="9225"/>
                        <a:pt x="10517" y="9073"/>
                        <a:pt x="10761" y="8830"/>
                      </a:cubicBezTo>
                      <a:cubicBezTo>
                        <a:pt x="11520" y="8039"/>
                        <a:pt x="12341" y="6429"/>
                        <a:pt x="12919" y="5456"/>
                      </a:cubicBezTo>
                      <a:cubicBezTo>
                        <a:pt x="12979" y="5334"/>
                        <a:pt x="13040" y="5213"/>
                        <a:pt x="13101" y="5152"/>
                      </a:cubicBezTo>
                      <a:cubicBezTo>
                        <a:pt x="13223" y="5000"/>
                        <a:pt x="13283" y="4848"/>
                        <a:pt x="13375" y="4757"/>
                      </a:cubicBezTo>
                      <a:cubicBezTo>
                        <a:pt x="13952" y="4027"/>
                        <a:pt x="13223" y="3663"/>
                        <a:pt x="13223" y="3663"/>
                      </a:cubicBezTo>
                      <a:cubicBezTo>
                        <a:pt x="13158" y="3669"/>
                        <a:pt x="13095" y="3672"/>
                        <a:pt x="13034" y="3672"/>
                      </a:cubicBezTo>
                      <a:cubicBezTo>
                        <a:pt x="11400" y="3672"/>
                        <a:pt x="11391" y="1382"/>
                        <a:pt x="10365" y="1352"/>
                      </a:cubicBezTo>
                      <a:cubicBezTo>
                        <a:pt x="10365" y="1352"/>
                        <a:pt x="10251" y="1345"/>
                        <a:pt x="9963" y="1345"/>
                      </a:cubicBezTo>
                      <a:cubicBezTo>
                        <a:pt x="9674" y="1345"/>
                        <a:pt x="9210" y="1352"/>
                        <a:pt x="8511" y="1383"/>
                      </a:cubicBezTo>
                      <a:cubicBezTo>
                        <a:pt x="8424" y="1389"/>
                        <a:pt x="8335" y="1391"/>
                        <a:pt x="8245" y="1391"/>
                      </a:cubicBezTo>
                      <a:cubicBezTo>
                        <a:pt x="6894" y="1391"/>
                        <a:pt x="5253" y="777"/>
                        <a:pt x="3800" y="349"/>
                      </a:cubicBezTo>
                      <a:cubicBezTo>
                        <a:pt x="2962" y="96"/>
                        <a:pt x="2305" y="1"/>
                        <a:pt x="17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31"/>
                <p:cNvSpPr/>
                <p:nvPr/>
              </p:nvSpPr>
              <p:spPr>
                <a:xfrm>
                  <a:off x="4373233" y="4304750"/>
                  <a:ext cx="182238" cy="14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1" h="8846" extrusionOk="0">
                      <a:moveTo>
                        <a:pt x="426" y="1"/>
                      </a:moveTo>
                      <a:cubicBezTo>
                        <a:pt x="31" y="274"/>
                        <a:pt x="1" y="609"/>
                        <a:pt x="1" y="609"/>
                      </a:cubicBezTo>
                      <a:lnTo>
                        <a:pt x="10153" y="8846"/>
                      </a:lnTo>
                      <a:cubicBezTo>
                        <a:pt x="10335" y="8785"/>
                        <a:pt x="10517" y="8633"/>
                        <a:pt x="10761" y="8390"/>
                      </a:cubicBez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1"/>
                <p:cNvSpPr/>
                <p:nvPr/>
              </p:nvSpPr>
              <p:spPr>
                <a:xfrm>
                  <a:off x="4527154" y="4384488"/>
                  <a:ext cx="66944" cy="5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3" h="3530" extrusionOk="0">
                      <a:moveTo>
                        <a:pt x="3785" y="0"/>
                      </a:moveTo>
                      <a:cubicBezTo>
                        <a:pt x="3027" y="0"/>
                        <a:pt x="1780" y="207"/>
                        <a:pt x="822" y="1250"/>
                      </a:cubicBezTo>
                      <a:cubicBezTo>
                        <a:pt x="214" y="1919"/>
                        <a:pt x="31" y="2679"/>
                        <a:pt x="1" y="3317"/>
                      </a:cubicBezTo>
                      <a:lnTo>
                        <a:pt x="305" y="3530"/>
                      </a:lnTo>
                      <a:cubicBezTo>
                        <a:pt x="244" y="2952"/>
                        <a:pt x="396" y="2192"/>
                        <a:pt x="1065" y="1463"/>
                      </a:cubicBezTo>
                      <a:cubicBezTo>
                        <a:pt x="1916" y="521"/>
                        <a:pt x="3071" y="338"/>
                        <a:pt x="3739" y="308"/>
                      </a:cubicBezTo>
                      <a:cubicBezTo>
                        <a:pt x="3831" y="186"/>
                        <a:pt x="3861" y="65"/>
                        <a:pt x="3952" y="4"/>
                      </a:cubicBezTo>
                      <a:cubicBezTo>
                        <a:pt x="3900" y="2"/>
                        <a:pt x="3844" y="0"/>
                        <a:pt x="3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31"/>
                <p:cNvSpPr/>
                <p:nvPr/>
              </p:nvSpPr>
              <p:spPr>
                <a:xfrm>
                  <a:off x="4500394" y="4315403"/>
                  <a:ext cx="17003" cy="19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143" extrusionOk="0">
                      <a:moveTo>
                        <a:pt x="269" y="0"/>
                      </a:moveTo>
                      <a:cubicBezTo>
                        <a:pt x="223" y="0"/>
                        <a:pt x="172" y="15"/>
                        <a:pt x="122" y="40"/>
                      </a:cubicBezTo>
                      <a:cubicBezTo>
                        <a:pt x="61" y="131"/>
                        <a:pt x="0" y="253"/>
                        <a:pt x="91" y="344"/>
                      </a:cubicBezTo>
                      <a:lnTo>
                        <a:pt x="608" y="1074"/>
                      </a:lnTo>
                      <a:cubicBezTo>
                        <a:pt x="654" y="1119"/>
                        <a:pt x="707" y="1142"/>
                        <a:pt x="756" y="1142"/>
                      </a:cubicBezTo>
                      <a:cubicBezTo>
                        <a:pt x="806" y="1142"/>
                        <a:pt x="851" y="1119"/>
                        <a:pt x="882" y="1074"/>
                      </a:cubicBezTo>
                      <a:cubicBezTo>
                        <a:pt x="943" y="983"/>
                        <a:pt x="1003" y="891"/>
                        <a:pt x="912" y="770"/>
                      </a:cubicBezTo>
                      <a:lnTo>
                        <a:pt x="426" y="101"/>
                      </a:lnTo>
                      <a:cubicBezTo>
                        <a:pt x="390" y="30"/>
                        <a:pt x="334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31"/>
                <p:cNvSpPr/>
                <p:nvPr/>
              </p:nvSpPr>
              <p:spPr>
                <a:xfrm>
                  <a:off x="4517381" y="4314997"/>
                  <a:ext cx="16478" cy="18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1113" extrusionOk="0">
                      <a:moveTo>
                        <a:pt x="236" y="1"/>
                      </a:moveTo>
                      <a:cubicBezTo>
                        <a:pt x="196" y="1"/>
                        <a:pt x="157" y="11"/>
                        <a:pt x="122" y="34"/>
                      </a:cubicBezTo>
                      <a:cubicBezTo>
                        <a:pt x="31" y="125"/>
                        <a:pt x="0" y="216"/>
                        <a:pt x="61" y="338"/>
                      </a:cubicBezTo>
                      <a:lnTo>
                        <a:pt x="608" y="1067"/>
                      </a:lnTo>
                      <a:cubicBezTo>
                        <a:pt x="639" y="1098"/>
                        <a:pt x="684" y="1113"/>
                        <a:pt x="734" y="1113"/>
                      </a:cubicBezTo>
                      <a:cubicBezTo>
                        <a:pt x="783" y="1113"/>
                        <a:pt x="836" y="1098"/>
                        <a:pt x="882" y="1067"/>
                      </a:cubicBezTo>
                      <a:cubicBezTo>
                        <a:pt x="943" y="976"/>
                        <a:pt x="973" y="885"/>
                        <a:pt x="912" y="763"/>
                      </a:cubicBezTo>
                      <a:lnTo>
                        <a:pt x="426" y="64"/>
                      </a:lnTo>
                      <a:cubicBezTo>
                        <a:pt x="369" y="27"/>
                        <a:pt x="302" y="1"/>
                        <a:pt x="2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1"/>
                <p:cNvSpPr/>
                <p:nvPr/>
              </p:nvSpPr>
              <p:spPr>
                <a:xfrm>
                  <a:off x="4484947" y="4312829"/>
                  <a:ext cx="17003" cy="19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143" extrusionOk="0">
                      <a:moveTo>
                        <a:pt x="595" y="1055"/>
                      </a:moveTo>
                      <a:cubicBezTo>
                        <a:pt x="596" y="1059"/>
                        <a:pt x="599" y="1065"/>
                        <a:pt x="608" y="1074"/>
                      </a:cubicBezTo>
                      <a:lnTo>
                        <a:pt x="595" y="1055"/>
                      </a:lnTo>
                      <a:close/>
                      <a:moveTo>
                        <a:pt x="269" y="0"/>
                      </a:moveTo>
                      <a:cubicBezTo>
                        <a:pt x="223" y="0"/>
                        <a:pt x="172" y="15"/>
                        <a:pt x="122" y="40"/>
                      </a:cubicBezTo>
                      <a:cubicBezTo>
                        <a:pt x="61" y="132"/>
                        <a:pt x="0" y="253"/>
                        <a:pt x="92" y="344"/>
                      </a:cubicBezTo>
                      <a:lnTo>
                        <a:pt x="595" y="1055"/>
                      </a:lnTo>
                      <a:cubicBezTo>
                        <a:pt x="594" y="1052"/>
                        <a:pt x="595" y="1051"/>
                        <a:pt x="597" y="1051"/>
                      </a:cubicBezTo>
                      <a:cubicBezTo>
                        <a:pt x="601" y="1051"/>
                        <a:pt x="608" y="1059"/>
                        <a:pt x="608" y="1074"/>
                      </a:cubicBezTo>
                      <a:cubicBezTo>
                        <a:pt x="654" y="1119"/>
                        <a:pt x="707" y="1142"/>
                        <a:pt x="756" y="1142"/>
                      </a:cubicBezTo>
                      <a:cubicBezTo>
                        <a:pt x="806" y="1142"/>
                        <a:pt x="851" y="1119"/>
                        <a:pt x="882" y="1074"/>
                      </a:cubicBezTo>
                      <a:cubicBezTo>
                        <a:pt x="973" y="1013"/>
                        <a:pt x="1003" y="891"/>
                        <a:pt x="912" y="770"/>
                      </a:cubicBezTo>
                      <a:lnTo>
                        <a:pt x="426" y="101"/>
                      </a:lnTo>
                      <a:cubicBezTo>
                        <a:pt x="390" y="30"/>
                        <a:pt x="334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1"/>
                <p:cNvSpPr/>
                <p:nvPr/>
              </p:nvSpPr>
              <p:spPr>
                <a:xfrm>
                  <a:off x="4469501" y="4309695"/>
                  <a:ext cx="17003" cy="19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122" extrusionOk="0">
                      <a:moveTo>
                        <a:pt x="281" y="1"/>
                      </a:moveTo>
                      <a:cubicBezTo>
                        <a:pt x="231" y="1"/>
                        <a:pt x="177" y="16"/>
                        <a:pt x="122" y="43"/>
                      </a:cubicBezTo>
                      <a:cubicBezTo>
                        <a:pt x="61" y="134"/>
                        <a:pt x="1" y="225"/>
                        <a:pt x="92" y="347"/>
                      </a:cubicBezTo>
                      <a:lnTo>
                        <a:pt x="608" y="1076"/>
                      </a:lnTo>
                      <a:cubicBezTo>
                        <a:pt x="654" y="1107"/>
                        <a:pt x="707" y="1122"/>
                        <a:pt x="757" y="1122"/>
                      </a:cubicBezTo>
                      <a:cubicBezTo>
                        <a:pt x="806" y="1122"/>
                        <a:pt x="852" y="1107"/>
                        <a:pt x="882" y="1076"/>
                      </a:cubicBezTo>
                      <a:cubicBezTo>
                        <a:pt x="973" y="985"/>
                        <a:pt x="1004" y="894"/>
                        <a:pt x="912" y="772"/>
                      </a:cubicBezTo>
                      <a:lnTo>
                        <a:pt x="426" y="73"/>
                      </a:lnTo>
                      <a:cubicBezTo>
                        <a:pt x="393" y="23"/>
                        <a:pt x="341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1"/>
                <p:cNvSpPr/>
                <p:nvPr/>
              </p:nvSpPr>
              <p:spPr>
                <a:xfrm>
                  <a:off x="4453547" y="4305885"/>
                  <a:ext cx="17003" cy="1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127" extrusionOk="0">
                      <a:moveTo>
                        <a:pt x="261" y="0"/>
                      </a:moveTo>
                      <a:cubicBezTo>
                        <a:pt x="218" y="0"/>
                        <a:pt x="173" y="17"/>
                        <a:pt x="122" y="55"/>
                      </a:cubicBezTo>
                      <a:cubicBezTo>
                        <a:pt x="31" y="116"/>
                        <a:pt x="0" y="238"/>
                        <a:pt x="91" y="359"/>
                      </a:cubicBezTo>
                      <a:lnTo>
                        <a:pt x="608" y="1058"/>
                      </a:lnTo>
                      <a:cubicBezTo>
                        <a:pt x="654" y="1104"/>
                        <a:pt x="699" y="1127"/>
                        <a:pt x="745" y="1127"/>
                      </a:cubicBezTo>
                      <a:cubicBezTo>
                        <a:pt x="791" y="1127"/>
                        <a:pt x="836" y="1104"/>
                        <a:pt x="882" y="1058"/>
                      </a:cubicBezTo>
                      <a:cubicBezTo>
                        <a:pt x="943" y="997"/>
                        <a:pt x="1003" y="876"/>
                        <a:pt x="912" y="754"/>
                      </a:cubicBezTo>
                      <a:lnTo>
                        <a:pt x="426" y="86"/>
                      </a:lnTo>
                      <a:cubicBezTo>
                        <a:pt x="373" y="33"/>
                        <a:pt x="320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1"/>
                <p:cNvSpPr/>
                <p:nvPr/>
              </p:nvSpPr>
              <p:spPr>
                <a:xfrm>
                  <a:off x="4437067" y="4300567"/>
                  <a:ext cx="16495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137" extrusionOk="0">
                      <a:moveTo>
                        <a:pt x="255" y="0"/>
                      </a:moveTo>
                      <a:cubicBezTo>
                        <a:pt x="205" y="0"/>
                        <a:pt x="148" y="23"/>
                        <a:pt x="92" y="65"/>
                      </a:cubicBezTo>
                      <a:cubicBezTo>
                        <a:pt x="31" y="126"/>
                        <a:pt x="1" y="248"/>
                        <a:pt x="61" y="369"/>
                      </a:cubicBezTo>
                      <a:lnTo>
                        <a:pt x="591" y="1047"/>
                      </a:lnTo>
                      <a:lnTo>
                        <a:pt x="591" y="1047"/>
                      </a:lnTo>
                      <a:cubicBezTo>
                        <a:pt x="589" y="1046"/>
                        <a:pt x="587" y="1045"/>
                        <a:pt x="586" y="1045"/>
                      </a:cubicBezTo>
                      <a:cubicBezTo>
                        <a:pt x="578" y="1045"/>
                        <a:pt x="578" y="1053"/>
                        <a:pt x="608" y="1068"/>
                      </a:cubicBezTo>
                      <a:lnTo>
                        <a:pt x="591" y="1047"/>
                      </a:lnTo>
                      <a:lnTo>
                        <a:pt x="591" y="1047"/>
                      </a:lnTo>
                      <a:cubicBezTo>
                        <a:pt x="599" y="1049"/>
                        <a:pt x="608" y="1056"/>
                        <a:pt x="608" y="1068"/>
                      </a:cubicBezTo>
                      <a:cubicBezTo>
                        <a:pt x="639" y="1114"/>
                        <a:pt x="684" y="1137"/>
                        <a:pt x="730" y="1137"/>
                      </a:cubicBezTo>
                      <a:cubicBezTo>
                        <a:pt x="776" y="1137"/>
                        <a:pt x="821" y="1114"/>
                        <a:pt x="852" y="1068"/>
                      </a:cubicBezTo>
                      <a:cubicBezTo>
                        <a:pt x="943" y="1007"/>
                        <a:pt x="973" y="886"/>
                        <a:pt x="912" y="764"/>
                      </a:cubicBezTo>
                      <a:lnTo>
                        <a:pt x="396" y="96"/>
                      </a:lnTo>
                      <a:cubicBezTo>
                        <a:pt x="363" y="30"/>
                        <a:pt x="313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4556505" y="3921219"/>
                  <a:ext cx="695961" cy="419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96" h="24774" extrusionOk="0">
                      <a:moveTo>
                        <a:pt x="0" y="22311"/>
                      </a:moveTo>
                      <a:lnTo>
                        <a:pt x="3891" y="24773"/>
                      </a:lnTo>
                      <a:cubicBezTo>
                        <a:pt x="3891" y="24773"/>
                        <a:pt x="6931" y="21946"/>
                        <a:pt x="10669" y="18603"/>
                      </a:cubicBezTo>
                      <a:cubicBezTo>
                        <a:pt x="14438" y="15259"/>
                        <a:pt x="17934" y="11369"/>
                        <a:pt x="19423" y="8390"/>
                      </a:cubicBezTo>
                      <a:cubicBezTo>
                        <a:pt x="19423" y="8390"/>
                        <a:pt x="30518" y="13162"/>
                        <a:pt x="36506" y="12007"/>
                      </a:cubicBezTo>
                      <a:cubicBezTo>
                        <a:pt x="39028" y="11521"/>
                        <a:pt x="40153" y="9788"/>
                        <a:pt x="40609" y="7965"/>
                      </a:cubicBezTo>
                      <a:cubicBezTo>
                        <a:pt x="40700" y="7721"/>
                        <a:pt x="40731" y="7448"/>
                        <a:pt x="40761" y="7144"/>
                      </a:cubicBezTo>
                      <a:cubicBezTo>
                        <a:pt x="41095" y="4834"/>
                        <a:pt x="40579" y="2585"/>
                        <a:pt x="40579" y="2585"/>
                      </a:cubicBezTo>
                      <a:cubicBezTo>
                        <a:pt x="40579" y="2585"/>
                        <a:pt x="26475" y="1"/>
                        <a:pt x="19180" y="214"/>
                      </a:cubicBezTo>
                      <a:cubicBezTo>
                        <a:pt x="18694" y="214"/>
                        <a:pt x="18207" y="244"/>
                        <a:pt x="17782" y="335"/>
                      </a:cubicBezTo>
                      <a:cubicBezTo>
                        <a:pt x="17083" y="396"/>
                        <a:pt x="16505" y="518"/>
                        <a:pt x="16019" y="670"/>
                      </a:cubicBezTo>
                      <a:cubicBezTo>
                        <a:pt x="15107" y="1034"/>
                        <a:pt x="13952" y="1977"/>
                        <a:pt x="12675" y="3344"/>
                      </a:cubicBezTo>
                      <a:cubicBezTo>
                        <a:pt x="12645" y="3375"/>
                        <a:pt x="12615" y="3436"/>
                        <a:pt x="12523" y="3496"/>
                      </a:cubicBezTo>
                      <a:cubicBezTo>
                        <a:pt x="7235" y="9424"/>
                        <a:pt x="0" y="22311"/>
                        <a:pt x="0" y="223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4806185" y="4060218"/>
                  <a:ext cx="187894" cy="110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" h="6506" extrusionOk="0">
                      <a:moveTo>
                        <a:pt x="4712" y="1"/>
                      </a:moveTo>
                      <a:cubicBezTo>
                        <a:pt x="4681" y="1"/>
                        <a:pt x="4651" y="31"/>
                        <a:pt x="4590" y="122"/>
                      </a:cubicBezTo>
                      <a:cubicBezTo>
                        <a:pt x="4590" y="153"/>
                        <a:pt x="3161" y="3770"/>
                        <a:pt x="91" y="6141"/>
                      </a:cubicBezTo>
                      <a:cubicBezTo>
                        <a:pt x="0" y="6232"/>
                        <a:pt x="0" y="6293"/>
                        <a:pt x="31" y="6384"/>
                      </a:cubicBezTo>
                      <a:cubicBezTo>
                        <a:pt x="91" y="6445"/>
                        <a:pt x="122" y="6505"/>
                        <a:pt x="183" y="6505"/>
                      </a:cubicBezTo>
                      <a:cubicBezTo>
                        <a:pt x="243" y="6505"/>
                        <a:pt x="274" y="6505"/>
                        <a:pt x="274" y="6445"/>
                      </a:cubicBezTo>
                      <a:cubicBezTo>
                        <a:pt x="3009" y="4317"/>
                        <a:pt x="4499" y="1247"/>
                        <a:pt x="4833" y="457"/>
                      </a:cubicBezTo>
                      <a:cubicBezTo>
                        <a:pt x="6262" y="1277"/>
                        <a:pt x="10639" y="2584"/>
                        <a:pt x="10821" y="2615"/>
                      </a:cubicBezTo>
                      <a:cubicBezTo>
                        <a:pt x="10837" y="2620"/>
                        <a:pt x="10854" y="2623"/>
                        <a:pt x="10872" y="2623"/>
                      </a:cubicBezTo>
                      <a:cubicBezTo>
                        <a:pt x="10953" y="2623"/>
                        <a:pt x="11039" y="2568"/>
                        <a:pt x="11064" y="2493"/>
                      </a:cubicBezTo>
                      <a:cubicBezTo>
                        <a:pt x="11095" y="2432"/>
                        <a:pt x="11034" y="2311"/>
                        <a:pt x="10943" y="2280"/>
                      </a:cubicBezTo>
                      <a:cubicBezTo>
                        <a:pt x="10912" y="2280"/>
                        <a:pt x="6019" y="821"/>
                        <a:pt x="4864" y="31"/>
                      </a:cubicBezTo>
                      <a:cubicBezTo>
                        <a:pt x="4833" y="1"/>
                        <a:pt x="4742" y="1"/>
                        <a:pt x="471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1"/>
                <p:cNvSpPr/>
                <p:nvPr/>
              </p:nvSpPr>
              <p:spPr>
                <a:xfrm>
                  <a:off x="4566277" y="4277160"/>
                  <a:ext cx="72600" cy="49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7" h="2907" extrusionOk="0">
                      <a:moveTo>
                        <a:pt x="168" y="0"/>
                      </a:moveTo>
                      <a:cubicBezTo>
                        <a:pt x="106" y="0"/>
                        <a:pt x="51" y="22"/>
                        <a:pt x="31" y="79"/>
                      </a:cubicBezTo>
                      <a:cubicBezTo>
                        <a:pt x="1" y="140"/>
                        <a:pt x="1" y="262"/>
                        <a:pt x="62" y="292"/>
                      </a:cubicBezTo>
                      <a:lnTo>
                        <a:pt x="4013" y="2876"/>
                      </a:lnTo>
                      <a:cubicBezTo>
                        <a:pt x="4074" y="2906"/>
                        <a:pt x="4104" y="2906"/>
                        <a:pt x="4135" y="2906"/>
                      </a:cubicBezTo>
                      <a:cubicBezTo>
                        <a:pt x="4165" y="2906"/>
                        <a:pt x="4256" y="2876"/>
                        <a:pt x="4256" y="2845"/>
                      </a:cubicBezTo>
                      <a:cubicBezTo>
                        <a:pt x="4287" y="2754"/>
                        <a:pt x="4287" y="2663"/>
                        <a:pt x="4226" y="2602"/>
                      </a:cubicBezTo>
                      <a:lnTo>
                        <a:pt x="274" y="19"/>
                      </a:lnTo>
                      <a:cubicBezTo>
                        <a:pt x="241" y="7"/>
                        <a:pt x="204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1"/>
                <p:cNvSpPr/>
                <p:nvPr/>
              </p:nvSpPr>
              <p:spPr>
                <a:xfrm>
                  <a:off x="4618798" y="4030884"/>
                  <a:ext cx="629559" cy="28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5" h="16840" extrusionOk="0">
                      <a:moveTo>
                        <a:pt x="14742" y="0"/>
                      </a:moveTo>
                      <a:cubicBezTo>
                        <a:pt x="14712" y="0"/>
                        <a:pt x="14681" y="61"/>
                        <a:pt x="14681" y="122"/>
                      </a:cubicBezTo>
                      <a:cubicBezTo>
                        <a:pt x="14681" y="152"/>
                        <a:pt x="12918" y="4620"/>
                        <a:pt x="9848" y="7356"/>
                      </a:cubicBezTo>
                      <a:cubicBezTo>
                        <a:pt x="6718" y="10122"/>
                        <a:pt x="274" y="16505"/>
                        <a:pt x="183" y="16566"/>
                      </a:cubicBezTo>
                      <a:cubicBezTo>
                        <a:pt x="0" y="16657"/>
                        <a:pt x="0" y="16718"/>
                        <a:pt x="91" y="16809"/>
                      </a:cubicBezTo>
                      <a:cubicBezTo>
                        <a:pt x="122" y="16839"/>
                        <a:pt x="152" y="16839"/>
                        <a:pt x="243" y="16839"/>
                      </a:cubicBezTo>
                      <a:cubicBezTo>
                        <a:pt x="274" y="16839"/>
                        <a:pt x="304" y="16839"/>
                        <a:pt x="365" y="16809"/>
                      </a:cubicBezTo>
                      <a:cubicBezTo>
                        <a:pt x="426" y="16718"/>
                        <a:pt x="6870" y="10365"/>
                        <a:pt x="10000" y="7599"/>
                      </a:cubicBezTo>
                      <a:cubicBezTo>
                        <a:pt x="12797" y="5137"/>
                        <a:pt x="14529" y="1277"/>
                        <a:pt x="14864" y="426"/>
                      </a:cubicBezTo>
                      <a:cubicBezTo>
                        <a:pt x="15988" y="882"/>
                        <a:pt x="23223" y="3617"/>
                        <a:pt x="29910" y="4012"/>
                      </a:cubicBezTo>
                      <a:cubicBezTo>
                        <a:pt x="30143" y="4024"/>
                        <a:pt x="30370" y="4030"/>
                        <a:pt x="30590" y="4030"/>
                      </a:cubicBezTo>
                      <a:cubicBezTo>
                        <a:pt x="33238" y="4030"/>
                        <a:pt x="34946" y="3224"/>
                        <a:pt x="35928" y="2523"/>
                      </a:cubicBezTo>
                      <a:cubicBezTo>
                        <a:pt x="36414" y="2189"/>
                        <a:pt x="36749" y="1793"/>
                        <a:pt x="37022" y="1490"/>
                      </a:cubicBezTo>
                      <a:cubicBezTo>
                        <a:pt x="37083" y="1216"/>
                        <a:pt x="37144" y="973"/>
                        <a:pt x="37174" y="669"/>
                      </a:cubicBezTo>
                      <a:lnTo>
                        <a:pt x="37174" y="669"/>
                      </a:lnTo>
                      <a:cubicBezTo>
                        <a:pt x="37113" y="730"/>
                        <a:pt x="37022" y="912"/>
                        <a:pt x="36870" y="1125"/>
                      </a:cubicBezTo>
                      <a:cubicBezTo>
                        <a:pt x="36627" y="1429"/>
                        <a:pt x="36262" y="1824"/>
                        <a:pt x="35685" y="2219"/>
                      </a:cubicBezTo>
                      <a:cubicBezTo>
                        <a:pt x="34736" y="2889"/>
                        <a:pt x="33121" y="3636"/>
                        <a:pt x="30627" y="3636"/>
                      </a:cubicBezTo>
                      <a:cubicBezTo>
                        <a:pt x="30405" y="3636"/>
                        <a:pt x="30176" y="3630"/>
                        <a:pt x="29940" y="3617"/>
                      </a:cubicBezTo>
                      <a:cubicBezTo>
                        <a:pt x="22767" y="3252"/>
                        <a:pt x="14925" y="61"/>
                        <a:pt x="148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5129472" y="3125196"/>
                  <a:ext cx="196649" cy="198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2" h="11721" extrusionOk="0">
                      <a:moveTo>
                        <a:pt x="7341" y="0"/>
                      </a:moveTo>
                      <a:cubicBezTo>
                        <a:pt x="6057" y="0"/>
                        <a:pt x="5107" y="1620"/>
                        <a:pt x="5107" y="1620"/>
                      </a:cubicBezTo>
                      <a:cubicBezTo>
                        <a:pt x="5107" y="1620"/>
                        <a:pt x="4705" y="1389"/>
                        <a:pt x="4124" y="1389"/>
                      </a:cubicBezTo>
                      <a:cubicBezTo>
                        <a:pt x="3788" y="1389"/>
                        <a:pt x="3392" y="1466"/>
                        <a:pt x="2980" y="1711"/>
                      </a:cubicBezTo>
                      <a:cubicBezTo>
                        <a:pt x="1885" y="2350"/>
                        <a:pt x="2524" y="4477"/>
                        <a:pt x="2524" y="4477"/>
                      </a:cubicBezTo>
                      <a:cubicBezTo>
                        <a:pt x="2524" y="4477"/>
                        <a:pt x="2183" y="4302"/>
                        <a:pt x="1744" y="4302"/>
                      </a:cubicBezTo>
                      <a:cubicBezTo>
                        <a:pt x="1386" y="4302"/>
                        <a:pt x="964" y="4419"/>
                        <a:pt x="609" y="4842"/>
                      </a:cubicBezTo>
                      <a:cubicBezTo>
                        <a:pt x="1" y="5420"/>
                        <a:pt x="670" y="6453"/>
                        <a:pt x="1247" y="7152"/>
                      </a:cubicBezTo>
                      <a:cubicBezTo>
                        <a:pt x="1581" y="7517"/>
                        <a:pt x="2463" y="8399"/>
                        <a:pt x="2463" y="8399"/>
                      </a:cubicBezTo>
                      <a:lnTo>
                        <a:pt x="3739" y="9341"/>
                      </a:lnTo>
                      <a:lnTo>
                        <a:pt x="4834" y="10283"/>
                      </a:lnTo>
                      <a:cubicBezTo>
                        <a:pt x="4834" y="10283"/>
                        <a:pt x="7360" y="11720"/>
                        <a:pt x="8486" y="11720"/>
                      </a:cubicBezTo>
                      <a:cubicBezTo>
                        <a:pt x="8650" y="11720"/>
                        <a:pt x="8784" y="11690"/>
                        <a:pt x="8876" y="11620"/>
                      </a:cubicBezTo>
                      <a:cubicBezTo>
                        <a:pt x="9302" y="11286"/>
                        <a:pt x="9271" y="10709"/>
                        <a:pt x="9180" y="10344"/>
                      </a:cubicBezTo>
                      <a:cubicBezTo>
                        <a:pt x="9120" y="10101"/>
                        <a:pt x="9028" y="9918"/>
                        <a:pt x="9028" y="9918"/>
                      </a:cubicBezTo>
                      <a:lnTo>
                        <a:pt x="9028" y="9918"/>
                      </a:lnTo>
                      <a:cubicBezTo>
                        <a:pt x="9028" y="9918"/>
                        <a:pt x="9120" y="9949"/>
                        <a:pt x="9271" y="9979"/>
                      </a:cubicBezTo>
                      <a:cubicBezTo>
                        <a:pt x="9370" y="10006"/>
                        <a:pt x="9492" y="10028"/>
                        <a:pt x="9623" y="10028"/>
                      </a:cubicBezTo>
                      <a:cubicBezTo>
                        <a:pt x="9938" y="10028"/>
                        <a:pt x="10303" y="9904"/>
                        <a:pt x="10518" y="9432"/>
                      </a:cubicBezTo>
                      <a:cubicBezTo>
                        <a:pt x="10943" y="8429"/>
                        <a:pt x="9667" y="7243"/>
                        <a:pt x="9667" y="7243"/>
                      </a:cubicBezTo>
                      <a:cubicBezTo>
                        <a:pt x="9667" y="7243"/>
                        <a:pt x="10700" y="7243"/>
                        <a:pt x="11156" y="6423"/>
                      </a:cubicBezTo>
                      <a:cubicBezTo>
                        <a:pt x="11612" y="5572"/>
                        <a:pt x="9879" y="4022"/>
                        <a:pt x="9879" y="4022"/>
                      </a:cubicBezTo>
                      <a:cubicBezTo>
                        <a:pt x="9879" y="4022"/>
                        <a:pt x="10487" y="3900"/>
                        <a:pt x="10183" y="2836"/>
                      </a:cubicBezTo>
                      <a:cubicBezTo>
                        <a:pt x="10003" y="2134"/>
                        <a:pt x="9424" y="2014"/>
                        <a:pt x="9052" y="2014"/>
                      </a:cubicBezTo>
                      <a:cubicBezTo>
                        <a:pt x="8861" y="2014"/>
                        <a:pt x="8724" y="2046"/>
                        <a:pt x="8724" y="2046"/>
                      </a:cubicBezTo>
                      <a:cubicBezTo>
                        <a:pt x="8724" y="2046"/>
                        <a:pt x="8907" y="161"/>
                        <a:pt x="7509" y="9"/>
                      </a:cubicBezTo>
                      <a:cubicBezTo>
                        <a:pt x="7452" y="3"/>
                        <a:pt x="7396" y="0"/>
                        <a:pt x="7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5166022" y="3267430"/>
                  <a:ext cx="44810" cy="39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2311" extrusionOk="0">
                      <a:moveTo>
                        <a:pt x="305" y="1"/>
                      </a:moveTo>
                      <a:cubicBezTo>
                        <a:pt x="305" y="1"/>
                        <a:pt x="2037" y="426"/>
                        <a:pt x="2645" y="1885"/>
                      </a:cubicBezTo>
                      <a:cubicBezTo>
                        <a:pt x="2645" y="1885"/>
                        <a:pt x="2433" y="2250"/>
                        <a:pt x="1825" y="2311"/>
                      </a:cubicBezTo>
                      <a:cubicBezTo>
                        <a:pt x="1825" y="2311"/>
                        <a:pt x="1521" y="1338"/>
                        <a:pt x="183" y="760"/>
                      </a:cubicBezTo>
                      <a:cubicBezTo>
                        <a:pt x="183" y="730"/>
                        <a:pt x="1" y="274"/>
                        <a:pt x="3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1"/>
                <p:cNvSpPr/>
                <p:nvPr/>
              </p:nvSpPr>
              <p:spPr>
                <a:xfrm>
                  <a:off x="5016217" y="3268023"/>
                  <a:ext cx="206438" cy="17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0" h="10483" extrusionOk="0">
                      <a:moveTo>
                        <a:pt x="6953" y="0"/>
                      </a:moveTo>
                      <a:cubicBezTo>
                        <a:pt x="6488" y="0"/>
                        <a:pt x="5968" y="28"/>
                        <a:pt x="5381" y="87"/>
                      </a:cubicBezTo>
                      <a:cubicBezTo>
                        <a:pt x="1916" y="452"/>
                        <a:pt x="1" y="2975"/>
                        <a:pt x="457" y="5741"/>
                      </a:cubicBezTo>
                      <a:cubicBezTo>
                        <a:pt x="761" y="7443"/>
                        <a:pt x="1916" y="7747"/>
                        <a:pt x="1916" y="7747"/>
                      </a:cubicBezTo>
                      <a:lnTo>
                        <a:pt x="8238" y="10482"/>
                      </a:lnTo>
                      <a:cubicBezTo>
                        <a:pt x="8238" y="10482"/>
                        <a:pt x="10031" y="9966"/>
                        <a:pt x="10943" y="8598"/>
                      </a:cubicBezTo>
                      <a:cubicBezTo>
                        <a:pt x="11885" y="7169"/>
                        <a:pt x="12189" y="4586"/>
                        <a:pt x="11338" y="2823"/>
                      </a:cubicBezTo>
                      <a:cubicBezTo>
                        <a:pt x="10624" y="1262"/>
                        <a:pt x="10071" y="0"/>
                        <a:pt x="69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1"/>
                <p:cNvSpPr/>
                <p:nvPr/>
              </p:nvSpPr>
              <p:spPr>
                <a:xfrm>
                  <a:off x="5035372" y="3388409"/>
                  <a:ext cx="30805" cy="43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2573" extrusionOk="0">
                      <a:moveTo>
                        <a:pt x="724" y="0"/>
                      </a:moveTo>
                      <a:cubicBezTo>
                        <a:pt x="724" y="0"/>
                        <a:pt x="146" y="61"/>
                        <a:pt x="86" y="791"/>
                      </a:cubicBezTo>
                      <a:cubicBezTo>
                        <a:pt x="1" y="1470"/>
                        <a:pt x="338" y="2572"/>
                        <a:pt x="950" y="2572"/>
                      </a:cubicBezTo>
                      <a:cubicBezTo>
                        <a:pt x="994" y="2572"/>
                        <a:pt x="1041" y="2566"/>
                        <a:pt x="1089" y="2554"/>
                      </a:cubicBezTo>
                      <a:cubicBezTo>
                        <a:pt x="1818" y="2341"/>
                        <a:pt x="724" y="0"/>
                        <a:pt x="724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1"/>
                <p:cNvSpPr/>
                <p:nvPr/>
              </p:nvSpPr>
              <p:spPr>
                <a:xfrm>
                  <a:off x="5037845" y="3424399"/>
                  <a:ext cx="23184" cy="21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290" extrusionOk="0">
                      <a:moveTo>
                        <a:pt x="674" y="1"/>
                      </a:moveTo>
                      <a:cubicBezTo>
                        <a:pt x="653" y="1"/>
                        <a:pt x="631" y="1"/>
                        <a:pt x="608" y="3"/>
                      </a:cubicBezTo>
                      <a:cubicBezTo>
                        <a:pt x="244" y="34"/>
                        <a:pt x="0" y="368"/>
                        <a:pt x="31" y="733"/>
                      </a:cubicBezTo>
                      <a:cubicBezTo>
                        <a:pt x="85" y="1060"/>
                        <a:pt x="360" y="1289"/>
                        <a:pt x="657" y="1289"/>
                      </a:cubicBezTo>
                      <a:cubicBezTo>
                        <a:pt x="691" y="1289"/>
                        <a:pt x="726" y="1286"/>
                        <a:pt x="760" y="1280"/>
                      </a:cubicBezTo>
                      <a:cubicBezTo>
                        <a:pt x="1155" y="1249"/>
                        <a:pt x="1368" y="915"/>
                        <a:pt x="1338" y="581"/>
                      </a:cubicBezTo>
                      <a:cubicBezTo>
                        <a:pt x="1309" y="237"/>
                        <a:pt x="1037" y="1"/>
                        <a:pt x="67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1"/>
                <p:cNvSpPr/>
                <p:nvPr/>
              </p:nvSpPr>
              <p:spPr>
                <a:xfrm>
                  <a:off x="5083659" y="3430107"/>
                  <a:ext cx="102457" cy="122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7253" extrusionOk="0">
                      <a:moveTo>
                        <a:pt x="4833" y="1"/>
                      </a:moveTo>
                      <a:lnTo>
                        <a:pt x="4621" y="122"/>
                      </a:lnTo>
                      <a:lnTo>
                        <a:pt x="4378" y="304"/>
                      </a:lnTo>
                      <a:cubicBezTo>
                        <a:pt x="3375" y="1703"/>
                        <a:pt x="1885" y="2584"/>
                        <a:pt x="31" y="3070"/>
                      </a:cubicBezTo>
                      <a:cubicBezTo>
                        <a:pt x="31" y="3192"/>
                        <a:pt x="61" y="3344"/>
                        <a:pt x="61" y="3466"/>
                      </a:cubicBezTo>
                      <a:cubicBezTo>
                        <a:pt x="153" y="4043"/>
                        <a:pt x="183" y="4499"/>
                        <a:pt x="183" y="4894"/>
                      </a:cubicBezTo>
                      <a:lnTo>
                        <a:pt x="183" y="5350"/>
                      </a:lnTo>
                      <a:cubicBezTo>
                        <a:pt x="153" y="5745"/>
                        <a:pt x="122" y="6080"/>
                        <a:pt x="1" y="6475"/>
                      </a:cubicBezTo>
                      <a:cubicBezTo>
                        <a:pt x="1" y="6475"/>
                        <a:pt x="232" y="7252"/>
                        <a:pt x="1847" y="7252"/>
                      </a:cubicBezTo>
                      <a:cubicBezTo>
                        <a:pt x="2175" y="7252"/>
                        <a:pt x="2559" y="7220"/>
                        <a:pt x="3010" y="7143"/>
                      </a:cubicBezTo>
                      <a:cubicBezTo>
                        <a:pt x="5077" y="6809"/>
                        <a:pt x="6049" y="4894"/>
                        <a:pt x="6049" y="4894"/>
                      </a:cubicBezTo>
                      <a:cubicBezTo>
                        <a:pt x="5137" y="3435"/>
                        <a:pt x="4712" y="2098"/>
                        <a:pt x="4833" y="456"/>
                      </a:cubicBezTo>
                      <a:lnTo>
                        <a:pt x="4864" y="122"/>
                      </a:lnTo>
                      <a:lnTo>
                        <a:pt x="4833" y="1"/>
                      </a:ln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1"/>
                <p:cNvSpPr/>
                <p:nvPr/>
              </p:nvSpPr>
              <p:spPr>
                <a:xfrm>
                  <a:off x="5084167" y="3460474"/>
                  <a:ext cx="52007" cy="52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3102" extrusionOk="0">
                      <a:moveTo>
                        <a:pt x="3071" y="1"/>
                      </a:moveTo>
                      <a:lnTo>
                        <a:pt x="3071" y="1"/>
                      </a:lnTo>
                      <a:cubicBezTo>
                        <a:pt x="2279" y="736"/>
                        <a:pt x="1251" y="1287"/>
                        <a:pt x="328" y="1287"/>
                      </a:cubicBezTo>
                      <a:cubicBezTo>
                        <a:pt x="259" y="1287"/>
                        <a:pt x="190" y="1284"/>
                        <a:pt x="123" y="1277"/>
                      </a:cubicBezTo>
                      <a:lnTo>
                        <a:pt x="1" y="1277"/>
                      </a:lnTo>
                      <a:cubicBezTo>
                        <a:pt x="1" y="1399"/>
                        <a:pt x="31" y="1551"/>
                        <a:pt x="31" y="1673"/>
                      </a:cubicBezTo>
                      <a:cubicBezTo>
                        <a:pt x="123" y="2250"/>
                        <a:pt x="153" y="2706"/>
                        <a:pt x="153" y="3101"/>
                      </a:cubicBezTo>
                      <a:cubicBezTo>
                        <a:pt x="1855" y="2493"/>
                        <a:pt x="2706" y="913"/>
                        <a:pt x="3071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1"/>
                <p:cNvSpPr/>
                <p:nvPr/>
              </p:nvSpPr>
              <p:spPr>
                <a:xfrm>
                  <a:off x="5029089" y="3291599"/>
                  <a:ext cx="174007" cy="192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5" h="11379" extrusionOk="0">
                      <a:moveTo>
                        <a:pt x="5796" y="1"/>
                      </a:moveTo>
                      <a:cubicBezTo>
                        <a:pt x="5403" y="1"/>
                        <a:pt x="4972" y="39"/>
                        <a:pt x="4499" y="124"/>
                      </a:cubicBezTo>
                      <a:cubicBezTo>
                        <a:pt x="821" y="853"/>
                        <a:pt x="1" y="2677"/>
                        <a:pt x="365" y="4349"/>
                      </a:cubicBezTo>
                      <a:cubicBezTo>
                        <a:pt x="548" y="5200"/>
                        <a:pt x="1216" y="7175"/>
                        <a:pt x="1216" y="7175"/>
                      </a:cubicBezTo>
                      <a:lnTo>
                        <a:pt x="1216" y="7236"/>
                      </a:lnTo>
                      <a:cubicBezTo>
                        <a:pt x="1156" y="7419"/>
                        <a:pt x="1125" y="7601"/>
                        <a:pt x="1125" y="7844"/>
                      </a:cubicBezTo>
                      <a:cubicBezTo>
                        <a:pt x="1064" y="9273"/>
                        <a:pt x="1460" y="11157"/>
                        <a:pt x="2919" y="11340"/>
                      </a:cubicBezTo>
                      <a:cubicBezTo>
                        <a:pt x="2992" y="11340"/>
                        <a:pt x="3240" y="11379"/>
                        <a:pt x="3569" y="11379"/>
                      </a:cubicBezTo>
                      <a:cubicBezTo>
                        <a:pt x="3652" y="11379"/>
                        <a:pt x="3739" y="11376"/>
                        <a:pt x="3830" y="11370"/>
                      </a:cubicBezTo>
                      <a:cubicBezTo>
                        <a:pt x="5138" y="11188"/>
                        <a:pt x="7508" y="9972"/>
                        <a:pt x="8147" y="8179"/>
                      </a:cubicBezTo>
                      <a:cubicBezTo>
                        <a:pt x="8177" y="8148"/>
                        <a:pt x="8177" y="8148"/>
                        <a:pt x="8177" y="8118"/>
                      </a:cubicBezTo>
                      <a:cubicBezTo>
                        <a:pt x="8177" y="8027"/>
                        <a:pt x="8238" y="7996"/>
                        <a:pt x="8238" y="7905"/>
                      </a:cubicBezTo>
                      <a:lnTo>
                        <a:pt x="8268" y="7905"/>
                      </a:lnTo>
                      <a:cubicBezTo>
                        <a:pt x="9575" y="7753"/>
                        <a:pt x="10274" y="6446"/>
                        <a:pt x="10214" y="5443"/>
                      </a:cubicBezTo>
                      <a:cubicBezTo>
                        <a:pt x="10183" y="5109"/>
                        <a:pt x="10062" y="4683"/>
                        <a:pt x="9666" y="4531"/>
                      </a:cubicBezTo>
                      <a:cubicBezTo>
                        <a:pt x="9849" y="4349"/>
                        <a:pt x="9788" y="3072"/>
                        <a:pt x="9697" y="2890"/>
                      </a:cubicBezTo>
                      <a:cubicBezTo>
                        <a:pt x="9378" y="1828"/>
                        <a:pt x="8503" y="1"/>
                        <a:pt x="5796" y="1"/>
                      </a:cubicBez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1"/>
                <p:cNvSpPr/>
                <p:nvPr/>
              </p:nvSpPr>
              <p:spPr>
                <a:xfrm>
                  <a:off x="5028055" y="3286789"/>
                  <a:ext cx="175040" cy="11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6" h="6913" extrusionOk="0">
                      <a:moveTo>
                        <a:pt x="5691" y="0"/>
                      </a:moveTo>
                      <a:cubicBezTo>
                        <a:pt x="5510" y="0"/>
                        <a:pt x="5325" y="14"/>
                        <a:pt x="5138" y="43"/>
                      </a:cubicBezTo>
                      <a:cubicBezTo>
                        <a:pt x="2372" y="438"/>
                        <a:pt x="1" y="2049"/>
                        <a:pt x="92" y="4025"/>
                      </a:cubicBezTo>
                      <a:cubicBezTo>
                        <a:pt x="135" y="5406"/>
                        <a:pt x="340" y="5614"/>
                        <a:pt x="460" y="5614"/>
                      </a:cubicBezTo>
                      <a:cubicBezTo>
                        <a:pt x="512" y="5614"/>
                        <a:pt x="548" y="5575"/>
                        <a:pt x="548" y="5575"/>
                      </a:cubicBezTo>
                      <a:cubicBezTo>
                        <a:pt x="548" y="5575"/>
                        <a:pt x="487" y="5453"/>
                        <a:pt x="609" y="3873"/>
                      </a:cubicBezTo>
                      <a:cubicBezTo>
                        <a:pt x="710" y="2937"/>
                        <a:pt x="2759" y="2369"/>
                        <a:pt x="4031" y="2369"/>
                      </a:cubicBezTo>
                      <a:cubicBezTo>
                        <a:pt x="4658" y="2369"/>
                        <a:pt x="5097" y="2507"/>
                        <a:pt x="5016" y="2809"/>
                      </a:cubicBezTo>
                      <a:cubicBezTo>
                        <a:pt x="5016" y="2809"/>
                        <a:pt x="4986" y="3873"/>
                        <a:pt x="5928" y="4390"/>
                      </a:cubicBezTo>
                      <a:cubicBezTo>
                        <a:pt x="6475" y="4693"/>
                        <a:pt x="6931" y="4997"/>
                        <a:pt x="6749" y="5605"/>
                      </a:cubicBezTo>
                      <a:cubicBezTo>
                        <a:pt x="6506" y="6426"/>
                        <a:pt x="6749" y="6912"/>
                        <a:pt x="7205" y="6912"/>
                      </a:cubicBezTo>
                      <a:cubicBezTo>
                        <a:pt x="8025" y="6912"/>
                        <a:pt x="8025" y="5089"/>
                        <a:pt x="9727" y="4815"/>
                      </a:cubicBezTo>
                      <a:cubicBezTo>
                        <a:pt x="9727" y="4815"/>
                        <a:pt x="10335" y="4633"/>
                        <a:pt x="10183" y="3569"/>
                      </a:cubicBezTo>
                      <a:cubicBezTo>
                        <a:pt x="10042" y="2577"/>
                        <a:pt x="8183" y="0"/>
                        <a:pt x="56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1"/>
                <p:cNvSpPr/>
                <p:nvPr/>
              </p:nvSpPr>
              <p:spPr>
                <a:xfrm>
                  <a:off x="5168596" y="3414627"/>
                  <a:ext cx="23184" cy="22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13" extrusionOk="0">
                      <a:moveTo>
                        <a:pt x="660" y="0"/>
                      </a:moveTo>
                      <a:cubicBezTo>
                        <a:pt x="643" y="0"/>
                        <a:pt x="626" y="1"/>
                        <a:pt x="609" y="3"/>
                      </a:cubicBezTo>
                      <a:cubicBezTo>
                        <a:pt x="214" y="33"/>
                        <a:pt x="1" y="398"/>
                        <a:pt x="31" y="732"/>
                      </a:cubicBezTo>
                      <a:cubicBezTo>
                        <a:pt x="60" y="1076"/>
                        <a:pt x="386" y="1312"/>
                        <a:pt x="704" y="1312"/>
                      </a:cubicBezTo>
                      <a:cubicBezTo>
                        <a:pt x="723" y="1312"/>
                        <a:pt x="742" y="1311"/>
                        <a:pt x="761" y="1310"/>
                      </a:cubicBezTo>
                      <a:cubicBezTo>
                        <a:pt x="1126" y="1249"/>
                        <a:pt x="1369" y="915"/>
                        <a:pt x="1338" y="580"/>
                      </a:cubicBezTo>
                      <a:cubicBezTo>
                        <a:pt x="1281" y="263"/>
                        <a:pt x="977" y="0"/>
                        <a:pt x="6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1"/>
                <p:cNvSpPr/>
                <p:nvPr/>
              </p:nvSpPr>
              <p:spPr>
                <a:xfrm>
                  <a:off x="5068212" y="3429920"/>
                  <a:ext cx="28840" cy="13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801" extrusionOk="0">
                      <a:moveTo>
                        <a:pt x="1532" y="0"/>
                      </a:moveTo>
                      <a:cubicBezTo>
                        <a:pt x="1481" y="0"/>
                        <a:pt x="1429" y="34"/>
                        <a:pt x="1429" y="103"/>
                      </a:cubicBezTo>
                      <a:cubicBezTo>
                        <a:pt x="1429" y="103"/>
                        <a:pt x="1338" y="437"/>
                        <a:pt x="882" y="559"/>
                      </a:cubicBezTo>
                      <a:cubicBezTo>
                        <a:pt x="821" y="567"/>
                        <a:pt x="764" y="571"/>
                        <a:pt x="711" y="571"/>
                      </a:cubicBezTo>
                      <a:cubicBezTo>
                        <a:pt x="392" y="571"/>
                        <a:pt x="213" y="437"/>
                        <a:pt x="213" y="437"/>
                      </a:cubicBezTo>
                      <a:cubicBezTo>
                        <a:pt x="198" y="422"/>
                        <a:pt x="175" y="414"/>
                        <a:pt x="145" y="414"/>
                      </a:cubicBezTo>
                      <a:cubicBezTo>
                        <a:pt x="115" y="414"/>
                        <a:pt x="77" y="422"/>
                        <a:pt x="31" y="437"/>
                      </a:cubicBezTo>
                      <a:cubicBezTo>
                        <a:pt x="1" y="467"/>
                        <a:pt x="1" y="559"/>
                        <a:pt x="31" y="619"/>
                      </a:cubicBezTo>
                      <a:cubicBezTo>
                        <a:pt x="31" y="618"/>
                        <a:pt x="32" y="617"/>
                        <a:pt x="33" y="617"/>
                      </a:cubicBezTo>
                      <a:cubicBezTo>
                        <a:pt x="56" y="617"/>
                        <a:pt x="265" y="800"/>
                        <a:pt x="645" y="800"/>
                      </a:cubicBezTo>
                      <a:cubicBezTo>
                        <a:pt x="726" y="800"/>
                        <a:pt x="816" y="792"/>
                        <a:pt x="913" y="771"/>
                      </a:cubicBezTo>
                      <a:cubicBezTo>
                        <a:pt x="1490" y="650"/>
                        <a:pt x="1672" y="194"/>
                        <a:pt x="1672" y="163"/>
                      </a:cubicBezTo>
                      <a:cubicBezTo>
                        <a:pt x="1703" y="103"/>
                        <a:pt x="1672" y="12"/>
                        <a:pt x="1581" y="12"/>
                      </a:cubicBezTo>
                      <a:cubicBezTo>
                        <a:pt x="1566" y="4"/>
                        <a:pt x="1549" y="0"/>
                        <a:pt x="1532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1"/>
                <p:cNvSpPr/>
                <p:nvPr/>
              </p:nvSpPr>
              <p:spPr>
                <a:xfrm>
                  <a:off x="5065130" y="3394591"/>
                  <a:ext cx="15462" cy="30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1794" extrusionOk="0">
                      <a:moveTo>
                        <a:pt x="791" y="0"/>
                      </a:moveTo>
                      <a:cubicBezTo>
                        <a:pt x="760" y="0"/>
                        <a:pt x="669" y="31"/>
                        <a:pt x="669" y="122"/>
                      </a:cubicBezTo>
                      <a:cubicBezTo>
                        <a:pt x="639" y="669"/>
                        <a:pt x="395" y="1064"/>
                        <a:pt x="31" y="1338"/>
                      </a:cubicBezTo>
                      <a:cubicBezTo>
                        <a:pt x="0" y="1368"/>
                        <a:pt x="0" y="1398"/>
                        <a:pt x="0" y="1459"/>
                      </a:cubicBezTo>
                      <a:cubicBezTo>
                        <a:pt x="0" y="1490"/>
                        <a:pt x="31" y="1520"/>
                        <a:pt x="61" y="1520"/>
                      </a:cubicBezTo>
                      <a:lnTo>
                        <a:pt x="608" y="1794"/>
                      </a:lnTo>
                      <a:lnTo>
                        <a:pt x="669" y="1794"/>
                      </a:lnTo>
                      <a:cubicBezTo>
                        <a:pt x="699" y="1794"/>
                        <a:pt x="760" y="1763"/>
                        <a:pt x="699" y="1702"/>
                      </a:cubicBezTo>
                      <a:cubicBezTo>
                        <a:pt x="760" y="1642"/>
                        <a:pt x="760" y="1611"/>
                        <a:pt x="669" y="1550"/>
                      </a:cubicBezTo>
                      <a:lnTo>
                        <a:pt x="304" y="1368"/>
                      </a:lnTo>
                      <a:cubicBezTo>
                        <a:pt x="639" y="1064"/>
                        <a:pt x="821" y="699"/>
                        <a:pt x="912" y="122"/>
                      </a:cubicBezTo>
                      <a:cubicBezTo>
                        <a:pt x="912" y="91"/>
                        <a:pt x="851" y="0"/>
                        <a:pt x="791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1"/>
                <p:cNvSpPr/>
                <p:nvPr/>
              </p:nvSpPr>
              <p:spPr>
                <a:xfrm>
                  <a:off x="5082473" y="3357008"/>
                  <a:ext cx="38781" cy="1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" h="943" extrusionOk="0">
                      <a:moveTo>
                        <a:pt x="770" y="0"/>
                      </a:moveTo>
                      <a:cubicBezTo>
                        <a:pt x="557" y="0"/>
                        <a:pt x="375" y="61"/>
                        <a:pt x="253" y="152"/>
                      </a:cubicBezTo>
                      <a:cubicBezTo>
                        <a:pt x="0" y="321"/>
                        <a:pt x="163" y="645"/>
                        <a:pt x="429" y="645"/>
                      </a:cubicBezTo>
                      <a:cubicBezTo>
                        <a:pt x="451" y="645"/>
                        <a:pt x="473" y="643"/>
                        <a:pt x="496" y="639"/>
                      </a:cubicBezTo>
                      <a:cubicBezTo>
                        <a:pt x="557" y="639"/>
                        <a:pt x="648" y="608"/>
                        <a:pt x="770" y="608"/>
                      </a:cubicBezTo>
                      <a:cubicBezTo>
                        <a:pt x="809" y="604"/>
                        <a:pt x="850" y="602"/>
                        <a:pt x="893" y="602"/>
                      </a:cubicBezTo>
                      <a:cubicBezTo>
                        <a:pt x="1451" y="602"/>
                        <a:pt x="2289" y="943"/>
                        <a:pt x="2289" y="943"/>
                      </a:cubicBezTo>
                      <a:cubicBezTo>
                        <a:pt x="2289" y="943"/>
                        <a:pt x="1864" y="61"/>
                        <a:pt x="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1"/>
                <p:cNvSpPr/>
                <p:nvPr/>
              </p:nvSpPr>
              <p:spPr>
                <a:xfrm>
                  <a:off x="5038353" y="3362580"/>
                  <a:ext cx="30906" cy="1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131" extrusionOk="0">
                      <a:moveTo>
                        <a:pt x="1269" y="1"/>
                      </a:moveTo>
                      <a:cubicBezTo>
                        <a:pt x="1184" y="1"/>
                        <a:pt x="1094" y="10"/>
                        <a:pt x="1004" y="36"/>
                      </a:cubicBezTo>
                      <a:cubicBezTo>
                        <a:pt x="1" y="370"/>
                        <a:pt x="62" y="1130"/>
                        <a:pt x="62" y="1130"/>
                      </a:cubicBezTo>
                      <a:cubicBezTo>
                        <a:pt x="62" y="1130"/>
                        <a:pt x="669" y="735"/>
                        <a:pt x="1156" y="614"/>
                      </a:cubicBezTo>
                      <a:cubicBezTo>
                        <a:pt x="1277" y="583"/>
                        <a:pt x="1369" y="583"/>
                        <a:pt x="1460" y="583"/>
                      </a:cubicBezTo>
                      <a:cubicBezTo>
                        <a:pt x="1764" y="583"/>
                        <a:pt x="1824" y="158"/>
                        <a:pt x="1581" y="36"/>
                      </a:cubicBezTo>
                      <a:cubicBezTo>
                        <a:pt x="1494" y="19"/>
                        <a:pt x="1386" y="1"/>
                        <a:pt x="1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1"/>
                <p:cNvSpPr/>
                <p:nvPr/>
              </p:nvSpPr>
              <p:spPr>
                <a:xfrm>
                  <a:off x="5152642" y="3419471"/>
                  <a:ext cx="16495" cy="10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629" extrusionOk="0">
                      <a:moveTo>
                        <a:pt x="159" y="1"/>
                      </a:moveTo>
                      <a:cubicBezTo>
                        <a:pt x="132" y="1"/>
                        <a:pt x="99" y="8"/>
                        <a:pt x="61" y="21"/>
                      </a:cubicBezTo>
                      <a:cubicBezTo>
                        <a:pt x="1" y="51"/>
                        <a:pt x="1" y="142"/>
                        <a:pt x="31" y="203"/>
                      </a:cubicBezTo>
                      <a:cubicBezTo>
                        <a:pt x="153" y="325"/>
                        <a:pt x="213" y="416"/>
                        <a:pt x="335" y="477"/>
                      </a:cubicBezTo>
                      <a:cubicBezTo>
                        <a:pt x="517" y="598"/>
                        <a:pt x="700" y="629"/>
                        <a:pt x="852" y="629"/>
                      </a:cubicBezTo>
                      <a:cubicBezTo>
                        <a:pt x="912" y="598"/>
                        <a:pt x="912" y="598"/>
                        <a:pt x="912" y="568"/>
                      </a:cubicBezTo>
                      <a:cubicBezTo>
                        <a:pt x="912" y="477"/>
                        <a:pt x="943" y="446"/>
                        <a:pt x="973" y="355"/>
                      </a:cubicBezTo>
                      <a:lnTo>
                        <a:pt x="821" y="355"/>
                      </a:lnTo>
                      <a:cubicBezTo>
                        <a:pt x="760" y="355"/>
                        <a:pt x="669" y="355"/>
                        <a:pt x="609" y="325"/>
                      </a:cubicBezTo>
                      <a:cubicBezTo>
                        <a:pt x="487" y="264"/>
                        <a:pt x="365" y="173"/>
                        <a:pt x="244" y="51"/>
                      </a:cubicBezTo>
                      <a:cubicBezTo>
                        <a:pt x="226" y="15"/>
                        <a:pt x="198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1"/>
                <p:cNvSpPr/>
                <p:nvPr/>
              </p:nvSpPr>
              <p:spPr>
                <a:xfrm>
                  <a:off x="5162939" y="3381007"/>
                  <a:ext cx="26791" cy="31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867" extrusionOk="0">
                      <a:moveTo>
                        <a:pt x="1418" y="1"/>
                      </a:moveTo>
                      <a:cubicBezTo>
                        <a:pt x="1401" y="1"/>
                        <a:pt x="1384" y="4"/>
                        <a:pt x="1368" y="12"/>
                      </a:cubicBezTo>
                      <a:cubicBezTo>
                        <a:pt x="1308" y="42"/>
                        <a:pt x="92" y="589"/>
                        <a:pt x="1" y="1714"/>
                      </a:cubicBezTo>
                      <a:cubicBezTo>
                        <a:pt x="1" y="1805"/>
                        <a:pt x="31" y="1866"/>
                        <a:pt x="92" y="1866"/>
                      </a:cubicBezTo>
                      <a:lnTo>
                        <a:pt x="183" y="1866"/>
                      </a:lnTo>
                      <a:cubicBezTo>
                        <a:pt x="213" y="1866"/>
                        <a:pt x="304" y="1805"/>
                        <a:pt x="304" y="1775"/>
                      </a:cubicBezTo>
                      <a:cubicBezTo>
                        <a:pt x="365" y="802"/>
                        <a:pt x="1460" y="285"/>
                        <a:pt x="1460" y="285"/>
                      </a:cubicBezTo>
                      <a:cubicBezTo>
                        <a:pt x="1551" y="255"/>
                        <a:pt x="1581" y="164"/>
                        <a:pt x="1551" y="103"/>
                      </a:cubicBezTo>
                      <a:cubicBezTo>
                        <a:pt x="1528" y="35"/>
                        <a:pt x="1471" y="1"/>
                        <a:pt x="1418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1"/>
                <p:cNvSpPr/>
                <p:nvPr/>
              </p:nvSpPr>
              <p:spPr>
                <a:xfrm>
                  <a:off x="5169121" y="3391915"/>
                  <a:ext cx="17511" cy="9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584" extrusionOk="0">
                      <a:moveTo>
                        <a:pt x="234" y="0"/>
                      </a:moveTo>
                      <a:cubicBezTo>
                        <a:pt x="198" y="0"/>
                        <a:pt x="160" y="2"/>
                        <a:pt x="122" y="6"/>
                      </a:cubicBezTo>
                      <a:cubicBezTo>
                        <a:pt x="31" y="6"/>
                        <a:pt x="0" y="97"/>
                        <a:pt x="0" y="158"/>
                      </a:cubicBezTo>
                      <a:cubicBezTo>
                        <a:pt x="0" y="249"/>
                        <a:pt x="91" y="280"/>
                        <a:pt x="152" y="280"/>
                      </a:cubicBezTo>
                      <a:cubicBezTo>
                        <a:pt x="175" y="278"/>
                        <a:pt x="198" y="277"/>
                        <a:pt x="220" y="277"/>
                      </a:cubicBezTo>
                      <a:cubicBezTo>
                        <a:pt x="572" y="277"/>
                        <a:pt x="760" y="493"/>
                        <a:pt x="760" y="493"/>
                      </a:cubicBezTo>
                      <a:cubicBezTo>
                        <a:pt x="791" y="584"/>
                        <a:pt x="882" y="584"/>
                        <a:pt x="912" y="584"/>
                      </a:cubicBezTo>
                      <a:cubicBezTo>
                        <a:pt x="912" y="584"/>
                        <a:pt x="943" y="584"/>
                        <a:pt x="943" y="553"/>
                      </a:cubicBezTo>
                      <a:cubicBezTo>
                        <a:pt x="1034" y="493"/>
                        <a:pt x="1034" y="432"/>
                        <a:pt x="1003" y="371"/>
                      </a:cubicBezTo>
                      <a:cubicBezTo>
                        <a:pt x="1003" y="371"/>
                        <a:pt x="739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1"/>
                <p:cNvSpPr/>
                <p:nvPr/>
              </p:nvSpPr>
              <p:spPr>
                <a:xfrm>
                  <a:off x="5094989" y="3386800"/>
                  <a:ext cx="9280" cy="15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927" extrusionOk="0">
                      <a:moveTo>
                        <a:pt x="245" y="1"/>
                      </a:moveTo>
                      <a:cubicBezTo>
                        <a:pt x="235" y="1"/>
                        <a:pt x="224" y="2"/>
                        <a:pt x="213" y="4"/>
                      </a:cubicBezTo>
                      <a:cubicBezTo>
                        <a:pt x="91" y="65"/>
                        <a:pt x="0" y="278"/>
                        <a:pt x="0" y="521"/>
                      </a:cubicBezTo>
                      <a:cubicBezTo>
                        <a:pt x="54" y="736"/>
                        <a:pt x="131" y="927"/>
                        <a:pt x="253" y="927"/>
                      </a:cubicBezTo>
                      <a:cubicBezTo>
                        <a:pt x="269" y="927"/>
                        <a:pt x="286" y="923"/>
                        <a:pt x="304" y="916"/>
                      </a:cubicBezTo>
                      <a:cubicBezTo>
                        <a:pt x="456" y="886"/>
                        <a:pt x="547" y="703"/>
                        <a:pt x="517" y="430"/>
                      </a:cubicBezTo>
                      <a:cubicBezTo>
                        <a:pt x="461" y="176"/>
                        <a:pt x="378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1"/>
                <p:cNvSpPr/>
                <p:nvPr/>
              </p:nvSpPr>
              <p:spPr>
                <a:xfrm>
                  <a:off x="5089840" y="3382786"/>
                  <a:ext cx="21609" cy="7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439" extrusionOk="0">
                      <a:moveTo>
                        <a:pt x="1239" y="188"/>
                      </a:moveTo>
                      <a:cubicBezTo>
                        <a:pt x="1238" y="188"/>
                        <a:pt x="1237" y="188"/>
                        <a:pt x="1236" y="188"/>
                      </a:cubicBezTo>
                      <a:lnTo>
                        <a:pt x="1236" y="188"/>
                      </a:lnTo>
                      <a:cubicBezTo>
                        <a:pt x="1230" y="196"/>
                        <a:pt x="1224" y="203"/>
                        <a:pt x="1216" y="211"/>
                      </a:cubicBezTo>
                      <a:cubicBezTo>
                        <a:pt x="1247" y="196"/>
                        <a:pt x="1247" y="188"/>
                        <a:pt x="1239" y="188"/>
                      </a:cubicBezTo>
                      <a:close/>
                      <a:moveTo>
                        <a:pt x="742" y="0"/>
                      </a:moveTo>
                      <a:cubicBezTo>
                        <a:pt x="525" y="0"/>
                        <a:pt x="271" y="65"/>
                        <a:pt x="61" y="302"/>
                      </a:cubicBezTo>
                      <a:cubicBezTo>
                        <a:pt x="0" y="332"/>
                        <a:pt x="0" y="363"/>
                        <a:pt x="61" y="393"/>
                      </a:cubicBezTo>
                      <a:cubicBezTo>
                        <a:pt x="76" y="424"/>
                        <a:pt x="92" y="439"/>
                        <a:pt x="107" y="439"/>
                      </a:cubicBezTo>
                      <a:cubicBezTo>
                        <a:pt x="122" y="439"/>
                        <a:pt x="137" y="424"/>
                        <a:pt x="152" y="393"/>
                      </a:cubicBezTo>
                      <a:cubicBezTo>
                        <a:pt x="343" y="203"/>
                        <a:pt x="589" y="154"/>
                        <a:pt x="794" y="154"/>
                      </a:cubicBezTo>
                      <a:cubicBezTo>
                        <a:pt x="1014" y="154"/>
                        <a:pt x="1186" y="211"/>
                        <a:pt x="1186" y="211"/>
                      </a:cubicBezTo>
                      <a:lnTo>
                        <a:pt x="1216" y="211"/>
                      </a:lnTo>
                      <a:cubicBezTo>
                        <a:pt x="1216" y="198"/>
                        <a:pt x="1228" y="190"/>
                        <a:pt x="1236" y="188"/>
                      </a:cubicBezTo>
                      <a:lnTo>
                        <a:pt x="1236" y="188"/>
                      </a:lnTo>
                      <a:cubicBezTo>
                        <a:pt x="1276" y="136"/>
                        <a:pt x="1269" y="89"/>
                        <a:pt x="1216" y="89"/>
                      </a:cubicBezTo>
                      <a:cubicBezTo>
                        <a:pt x="1200" y="89"/>
                        <a:pt x="997" y="0"/>
                        <a:pt x="7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1"/>
                <p:cNvSpPr/>
                <p:nvPr/>
              </p:nvSpPr>
              <p:spPr>
                <a:xfrm>
                  <a:off x="5055340" y="3391948"/>
                  <a:ext cx="9805" cy="15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927" extrusionOk="0">
                      <a:moveTo>
                        <a:pt x="246" y="1"/>
                      </a:moveTo>
                      <a:cubicBezTo>
                        <a:pt x="236" y="1"/>
                        <a:pt x="225" y="2"/>
                        <a:pt x="214" y="4"/>
                      </a:cubicBezTo>
                      <a:cubicBezTo>
                        <a:pt x="62" y="4"/>
                        <a:pt x="1" y="247"/>
                        <a:pt x="31" y="521"/>
                      </a:cubicBezTo>
                      <a:cubicBezTo>
                        <a:pt x="58" y="736"/>
                        <a:pt x="156" y="927"/>
                        <a:pt x="283" y="927"/>
                      </a:cubicBezTo>
                      <a:cubicBezTo>
                        <a:pt x="300" y="927"/>
                        <a:pt x="317" y="923"/>
                        <a:pt x="335" y="916"/>
                      </a:cubicBezTo>
                      <a:cubicBezTo>
                        <a:pt x="457" y="916"/>
                        <a:pt x="578" y="703"/>
                        <a:pt x="518" y="430"/>
                      </a:cubicBezTo>
                      <a:cubicBezTo>
                        <a:pt x="489" y="176"/>
                        <a:pt x="383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1"/>
                <p:cNvSpPr/>
                <p:nvPr/>
              </p:nvSpPr>
              <p:spPr>
                <a:xfrm>
                  <a:off x="5050192" y="3387765"/>
                  <a:ext cx="20610" cy="8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487" extrusionOk="0">
                      <a:moveTo>
                        <a:pt x="746" y="0"/>
                      </a:moveTo>
                      <a:cubicBezTo>
                        <a:pt x="518" y="0"/>
                        <a:pt x="244" y="69"/>
                        <a:pt x="31" y="342"/>
                      </a:cubicBezTo>
                      <a:cubicBezTo>
                        <a:pt x="1" y="373"/>
                        <a:pt x="1" y="403"/>
                        <a:pt x="31" y="464"/>
                      </a:cubicBezTo>
                      <a:cubicBezTo>
                        <a:pt x="46" y="479"/>
                        <a:pt x="69" y="487"/>
                        <a:pt x="92" y="487"/>
                      </a:cubicBezTo>
                      <a:cubicBezTo>
                        <a:pt x="115" y="487"/>
                        <a:pt x="138" y="479"/>
                        <a:pt x="153" y="464"/>
                      </a:cubicBezTo>
                      <a:cubicBezTo>
                        <a:pt x="342" y="228"/>
                        <a:pt x="595" y="171"/>
                        <a:pt x="805" y="171"/>
                      </a:cubicBezTo>
                      <a:cubicBezTo>
                        <a:pt x="1000" y="171"/>
                        <a:pt x="1157" y="221"/>
                        <a:pt x="1186" y="221"/>
                      </a:cubicBezTo>
                      <a:cubicBezTo>
                        <a:pt x="1125" y="190"/>
                        <a:pt x="1125" y="190"/>
                        <a:pt x="1186" y="190"/>
                      </a:cubicBezTo>
                      <a:cubicBezTo>
                        <a:pt x="1217" y="99"/>
                        <a:pt x="1217" y="69"/>
                        <a:pt x="1186" y="69"/>
                      </a:cubicBezTo>
                      <a:cubicBezTo>
                        <a:pt x="1156" y="69"/>
                        <a:pt x="974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1"/>
                <p:cNvSpPr/>
                <p:nvPr/>
              </p:nvSpPr>
              <p:spPr>
                <a:xfrm>
                  <a:off x="4782508" y="3882621"/>
                  <a:ext cx="303712" cy="49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4" h="2949" extrusionOk="0">
                      <a:moveTo>
                        <a:pt x="17782" y="2949"/>
                      </a:moveTo>
                      <a:lnTo>
                        <a:pt x="61" y="2341"/>
                      </a:lnTo>
                      <a:cubicBezTo>
                        <a:pt x="30" y="2341"/>
                        <a:pt x="0" y="2310"/>
                        <a:pt x="0" y="2280"/>
                      </a:cubicBezTo>
                      <a:lnTo>
                        <a:pt x="61" y="61"/>
                      </a:lnTo>
                      <a:cubicBezTo>
                        <a:pt x="61" y="31"/>
                        <a:pt x="122" y="0"/>
                        <a:pt x="152" y="0"/>
                      </a:cubicBezTo>
                      <a:lnTo>
                        <a:pt x="17842" y="608"/>
                      </a:lnTo>
                      <a:cubicBezTo>
                        <a:pt x="17903" y="608"/>
                        <a:pt x="17934" y="639"/>
                        <a:pt x="17934" y="669"/>
                      </a:cubicBezTo>
                      <a:lnTo>
                        <a:pt x="17842" y="2888"/>
                      </a:lnTo>
                      <a:cubicBezTo>
                        <a:pt x="17842" y="2949"/>
                        <a:pt x="17812" y="2949"/>
                        <a:pt x="17782" y="294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1"/>
                <p:cNvSpPr/>
                <p:nvPr/>
              </p:nvSpPr>
              <p:spPr>
                <a:xfrm>
                  <a:off x="4675417" y="3663833"/>
                  <a:ext cx="237835" cy="26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4" h="15533" extrusionOk="0">
                      <a:moveTo>
                        <a:pt x="4499" y="15198"/>
                      </a:moveTo>
                      <a:cubicBezTo>
                        <a:pt x="3800" y="15167"/>
                        <a:pt x="3253" y="14712"/>
                        <a:pt x="3101" y="14043"/>
                      </a:cubicBezTo>
                      <a:lnTo>
                        <a:pt x="214" y="1489"/>
                      </a:lnTo>
                      <a:cubicBezTo>
                        <a:pt x="1" y="730"/>
                        <a:pt x="609" y="0"/>
                        <a:pt x="1429" y="0"/>
                      </a:cubicBezTo>
                      <a:lnTo>
                        <a:pt x="9393" y="274"/>
                      </a:lnTo>
                      <a:cubicBezTo>
                        <a:pt x="9940" y="274"/>
                        <a:pt x="10396" y="638"/>
                        <a:pt x="10548" y="1186"/>
                      </a:cubicBezTo>
                      <a:lnTo>
                        <a:pt x="14044" y="155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1"/>
                <p:cNvSpPr/>
                <p:nvPr/>
              </p:nvSpPr>
              <p:spPr>
                <a:xfrm>
                  <a:off x="4833978" y="3668456"/>
                  <a:ext cx="93193" cy="256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3" h="15138" extrusionOk="0">
                      <a:moveTo>
                        <a:pt x="1125" y="913"/>
                      </a:moveTo>
                      <a:lnTo>
                        <a:pt x="4590" y="15107"/>
                      </a:lnTo>
                      <a:lnTo>
                        <a:pt x="5502" y="15138"/>
                      </a:lnTo>
                      <a:lnTo>
                        <a:pt x="2037" y="943"/>
                      </a:lnTo>
                      <a:cubicBezTo>
                        <a:pt x="1946" y="396"/>
                        <a:pt x="1490" y="31"/>
                        <a:pt x="913" y="31"/>
                      </a:cubicBezTo>
                      <a:lnTo>
                        <a:pt x="1" y="1"/>
                      </a:lnTo>
                      <a:cubicBezTo>
                        <a:pt x="578" y="31"/>
                        <a:pt x="1034" y="396"/>
                        <a:pt x="1125" y="91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1"/>
                <p:cNvSpPr/>
                <p:nvPr/>
              </p:nvSpPr>
              <p:spPr>
                <a:xfrm>
                  <a:off x="4849933" y="3678754"/>
                  <a:ext cx="63845" cy="24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14469" extrusionOk="0">
                      <a:moveTo>
                        <a:pt x="123" y="1"/>
                      </a:moveTo>
                      <a:cubicBezTo>
                        <a:pt x="31" y="1"/>
                        <a:pt x="1" y="61"/>
                        <a:pt x="1" y="153"/>
                      </a:cubicBezTo>
                      <a:lnTo>
                        <a:pt x="3466" y="14347"/>
                      </a:lnTo>
                      <a:cubicBezTo>
                        <a:pt x="3466" y="14438"/>
                        <a:pt x="3527" y="14469"/>
                        <a:pt x="3618" y="14469"/>
                      </a:cubicBezTo>
                      <a:cubicBezTo>
                        <a:pt x="3740" y="14438"/>
                        <a:pt x="3770" y="14378"/>
                        <a:pt x="3740" y="14317"/>
                      </a:cubicBezTo>
                      <a:lnTo>
                        <a:pt x="274" y="92"/>
                      </a:lnTo>
                      <a:cubicBezTo>
                        <a:pt x="274" y="31"/>
                        <a:pt x="183" y="1"/>
                        <a:pt x="1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1"/>
                <p:cNvSpPr/>
                <p:nvPr/>
              </p:nvSpPr>
              <p:spPr>
                <a:xfrm>
                  <a:off x="4760490" y="3773921"/>
                  <a:ext cx="53311" cy="48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2836" extrusionOk="0">
                      <a:moveTo>
                        <a:pt x="1192" y="1"/>
                      </a:moveTo>
                      <a:cubicBezTo>
                        <a:pt x="464" y="1"/>
                        <a:pt x="0" y="590"/>
                        <a:pt x="145" y="1373"/>
                      </a:cubicBezTo>
                      <a:cubicBezTo>
                        <a:pt x="297" y="2163"/>
                        <a:pt x="1057" y="2801"/>
                        <a:pt x="1878" y="2832"/>
                      </a:cubicBezTo>
                      <a:cubicBezTo>
                        <a:pt x="1914" y="2834"/>
                        <a:pt x="1950" y="2836"/>
                        <a:pt x="1985" y="2836"/>
                      </a:cubicBezTo>
                      <a:cubicBezTo>
                        <a:pt x="2711" y="2836"/>
                        <a:pt x="3147" y="2247"/>
                        <a:pt x="3002" y="1464"/>
                      </a:cubicBezTo>
                      <a:cubicBezTo>
                        <a:pt x="2850" y="673"/>
                        <a:pt x="2090" y="35"/>
                        <a:pt x="1300" y="5"/>
                      </a:cubicBezTo>
                      <a:cubicBezTo>
                        <a:pt x="1264" y="2"/>
                        <a:pt x="1228" y="1"/>
                        <a:pt x="11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1"/>
                <p:cNvSpPr/>
                <p:nvPr/>
              </p:nvSpPr>
              <p:spPr>
                <a:xfrm>
                  <a:off x="4909143" y="3532404"/>
                  <a:ext cx="402037" cy="358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0" h="21195" extrusionOk="0">
                      <a:moveTo>
                        <a:pt x="20948" y="0"/>
                      </a:moveTo>
                      <a:cubicBezTo>
                        <a:pt x="19723" y="0"/>
                        <a:pt x="18634" y="866"/>
                        <a:pt x="18390" y="2167"/>
                      </a:cubicBezTo>
                      <a:lnTo>
                        <a:pt x="18390" y="2289"/>
                      </a:lnTo>
                      <a:lnTo>
                        <a:pt x="18390" y="2319"/>
                      </a:lnTo>
                      <a:lnTo>
                        <a:pt x="18359" y="2775"/>
                      </a:lnTo>
                      <a:lnTo>
                        <a:pt x="18268" y="3231"/>
                      </a:lnTo>
                      <a:lnTo>
                        <a:pt x="18177" y="4173"/>
                      </a:lnTo>
                      <a:cubicBezTo>
                        <a:pt x="18086" y="4781"/>
                        <a:pt x="17964" y="5420"/>
                        <a:pt x="17904" y="6028"/>
                      </a:cubicBezTo>
                      <a:cubicBezTo>
                        <a:pt x="17721" y="7304"/>
                        <a:pt x="17478" y="8520"/>
                        <a:pt x="17204" y="9736"/>
                      </a:cubicBezTo>
                      <a:cubicBezTo>
                        <a:pt x="17113" y="10344"/>
                        <a:pt x="16961" y="10952"/>
                        <a:pt x="16809" y="11529"/>
                      </a:cubicBezTo>
                      <a:cubicBezTo>
                        <a:pt x="16657" y="12076"/>
                        <a:pt x="16505" y="12684"/>
                        <a:pt x="16293" y="13231"/>
                      </a:cubicBezTo>
                      <a:cubicBezTo>
                        <a:pt x="16232" y="13505"/>
                        <a:pt x="16110" y="13748"/>
                        <a:pt x="16049" y="13991"/>
                      </a:cubicBezTo>
                      <a:cubicBezTo>
                        <a:pt x="15958" y="14204"/>
                        <a:pt x="15837" y="14447"/>
                        <a:pt x="15776" y="14629"/>
                      </a:cubicBezTo>
                      <a:cubicBezTo>
                        <a:pt x="15745" y="14721"/>
                        <a:pt x="15685" y="14781"/>
                        <a:pt x="15654" y="14781"/>
                      </a:cubicBezTo>
                      <a:cubicBezTo>
                        <a:pt x="15593" y="14873"/>
                        <a:pt x="15472" y="14933"/>
                        <a:pt x="15350" y="15025"/>
                      </a:cubicBezTo>
                      <a:cubicBezTo>
                        <a:pt x="15046" y="15207"/>
                        <a:pt x="14621" y="15359"/>
                        <a:pt x="14134" y="15511"/>
                      </a:cubicBezTo>
                      <a:cubicBezTo>
                        <a:pt x="13648" y="15663"/>
                        <a:pt x="13071" y="15785"/>
                        <a:pt x="12493" y="15845"/>
                      </a:cubicBezTo>
                      <a:cubicBezTo>
                        <a:pt x="11338" y="16028"/>
                        <a:pt x="10061" y="16180"/>
                        <a:pt x="8785" y="16332"/>
                      </a:cubicBezTo>
                      <a:cubicBezTo>
                        <a:pt x="7478" y="16484"/>
                        <a:pt x="6110" y="16666"/>
                        <a:pt x="4742" y="17000"/>
                      </a:cubicBezTo>
                      <a:cubicBezTo>
                        <a:pt x="4073" y="17152"/>
                        <a:pt x="3344" y="17335"/>
                        <a:pt x="2614" y="17608"/>
                      </a:cubicBezTo>
                      <a:cubicBezTo>
                        <a:pt x="1885" y="17851"/>
                        <a:pt x="1186" y="18155"/>
                        <a:pt x="456" y="18551"/>
                      </a:cubicBezTo>
                      <a:cubicBezTo>
                        <a:pt x="274" y="18733"/>
                        <a:pt x="92" y="18733"/>
                        <a:pt x="0" y="18763"/>
                      </a:cubicBezTo>
                      <a:lnTo>
                        <a:pt x="31" y="18854"/>
                      </a:lnTo>
                      <a:lnTo>
                        <a:pt x="548" y="20861"/>
                      </a:lnTo>
                      <a:lnTo>
                        <a:pt x="578" y="20982"/>
                      </a:lnTo>
                      <a:cubicBezTo>
                        <a:pt x="578" y="20982"/>
                        <a:pt x="6931" y="21195"/>
                        <a:pt x="8815" y="21195"/>
                      </a:cubicBezTo>
                      <a:cubicBezTo>
                        <a:pt x="8967" y="21165"/>
                        <a:pt x="9150" y="21165"/>
                        <a:pt x="9302" y="21134"/>
                      </a:cubicBezTo>
                      <a:lnTo>
                        <a:pt x="11216" y="20891"/>
                      </a:lnTo>
                      <a:cubicBezTo>
                        <a:pt x="11855" y="20830"/>
                        <a:pt x="12554" y="20739"/>
                        <a:pt x="13223" y="20617"/>
                      </a:cubicBezTo>
                      <a:cubicBezTo>
                        <a:pt x="13922" y="20526"/>
                        <a:pt x="14621" y="20374"/>
                        <a:pt x="15350" y="20161"/>
                      </a:cubicBezTo>
                      <a:cubicBezTo>
                        <a:pt x="15745" y="20070"/>
                        <a:pt x="16110" y="19949"/>
                        <a:pt x="16505" y="19797"/>
                      </a:cubicBezTo>
                      <a:cubicBezTo>
                        <a:pt x="16870" y="19645"/>
                        <a:pt x="17296" y="19462"/>
                        <a:pt x="17721" y="19219"/>
                      </a:cubicBezTo>
                      <a:cubicBezTo>
                        <a:pt x="18116" y="19006"/>
                        <a:pt x="18542" y="18703"/>
                        <a:pt x="18937" y="18307"/>
                      </a:cubicBezTo>
                      <a:lnTo>
                        <a:pt x="19089" y="18155"/>
                      </a:lnTo>
                      <a:lnTo>
                        <a:pt x="19119" y="18125"/>
                      </a:lnTo>
                      <a:lnTo>
                        <a:pt x="19150" y="18095"/>
                      </a:lnTo>
                      <a:lnTo>
                        <a:pt x="19241" y="17973"/>
                      </a:lnTo>
                      <a:cubicBezTo>
                        <a:pt x="19271" y="17943"/>
                        <a:pt x="19302" y="17882"/>
                        <a:pt x="19302" y="17851"/>
                      </a:cubicBezTo>
                      <a:lnTo>
                        <a:pt x="19393" y="17760"/>
                      </a:lnTo>
                      <a:lnTo>
                        <a:pt x="19454" y="17639"/>
                      </a:lnTo>
                      <a:cubicBezTo>
                        <a:pt x="19484" y="17608"/>
                        <a:pt x="19484" y="17547"/>
                        <a:pt x="19545" y="17547"/>
                      </a:cubicBezTo>
                      <a:cubicBezTo>
                        <a:pt x="19727" y="17335"/>
                        <a:pt x="19849" y="17092"/>
                        <a:pt x="19940" y="16909"/>
                      </a:cubicBezTo>
                      <a:cubicBezTo>
                        <a:pt x="20183" y="16484"/>
                        <a:pt x="20335" y="16149"/>
                        <a:pt x="20487" y="15754"/>
                      </a:cubicBezTo>
                      <a:cubicBezTo>
                        <a:pt x="20639" y="15420"/>
                        <a:pt x="20761" y="15085"/>
                        <a:pt x="20852" y="14751"/>
                      </a:cubicBezTo>
                      <a:cubicBezTo>
                        <a:pt x="21095" y="14052"/>
                        <a:pt x="21277" y="13414"/>
                        <a:pt x="21460" y="12775"/>
                      </a:cubicBezTo>
                      <a:cubicBezTo>
                        <a:pt x="21673" y="12107"/>
                        <a:pt x="21825" y="11468"/>
                        <a:pt x="21977" y="10830"/>
                      </a:cubicBezTo>
                      <a:cubicBezTo>
                        <a:pt x="22280" y="9523"/>
                        <a:pt x="22524" y="8246"/>
                        <a:pt x="22797" y="6939"/>
                      </a:cubicBezTo>
                      <a:cubicBezTo>
                        <a:pt x="22919" y="6301"/>
                        <a:pt x="23071" y="5663"/>
                        <a:pt x="23192" y="5024"/>
                      </a:cubicBezTo>
                      <a:lnTo>
                        <a:pt x="23375" y="4021"/>
                      </a:lnTo>
                      <a:lnTo>
                        <a:pt x="23436" y="3535"/>
                      </a:lnTo>
                      <a:lnTo>
                        <a:pt x="23527" y="3049"/>
                      </a:lnTo>
                      <a:cubicBezTo>
                        <a:pt x="23739" y="1620"/>
                        <a:pt x="22828" y="313"/>
                        <a:pt x="21399" y="40"/>
                      </a:cubicBezTo>
                      <a:cubicBezTo>
                        <a:pt x="21248" y="13"/>
                        <a:pt x="21097" y="0"/>
                        <a:pt x="20948" y="0"/>
                      </a:cubicBez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1"/>
                <p:cNvSpPr/>
                <p:nvPr/>
              </p:nvSpPr>
              <p:spPr>
                <a:xfrm>
                  <a:off x="5169629" y="3783253"/>
                  <a:ext cx="28078" cy="1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867" extrusionOk="0">
                      <a:moveTo>
                        <a:pt x="244" y="1"/>
                      </a:moveTo>
                      <a:cubicBezTo>
                        <a:pt x="92" y="1"/>
                        <a:pt x="1" y="214"/>
                        <a:pt x="153" y="244"/>
                      </a:cubicBezTo>
                      <a:cubicBezTo>
                        <a:pt x="609" y="366"/>
                        <a:pt x="1034" y="548"/>
                        <a:pt x="1429" y="852"/>
                      </a:cubicBezTo>
                      <a:cubicBezTo>
                        <a:pt x="1444" y="862"/>
                        <a:pt x="1460" y="866"/>
                        <a:pt x="1477" y="866"/>
                      </a:cubicBezTo>
                      <a:cubicBezTo>
                        <a:pt x="1563" y="866"/>
                        <a:pt x="1658" y="751"/>
                        <a:pt x="1581" y="700"/>
                      </a:cubicBezTo>
                      <a:cubicBezTo>
                        <a:pt x="1186" y="366"/>
                        <a:pt x="730" y="122"/>
                        <a:pt x="244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1"/>
                <p:cNvSpPr/>
                <p:nvPr/>
              </p:nvSpPr>
              <p:spPr>
                <a:xfrm>
                  <a:off x="5174270" y="3783202"/>
                  <a:ext cx="22591" cy="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" h="278" extrusionOk="0">
                      <a:moveTo>
                        <a:pt x="1214" y="1"/>
                      </a:moveTo>
                      <a:cubicBezTo>
                        <a:pt x="1205" y="1"/>
                        <a:pt x="1196" y="2"/>
                        <a:pt x="1186" y="4"/>
                      </a:cubicBezTo>
                      <a:cubicBezTo>
                        <a:pt x="851" y="65"/>
                        <a:pt x="487" y="65"/>
                        <a:pt x="152" y="95"/>
                      </a:cubicBezTo>
                      <a:cubicBezTo>
                        <a:pt x="142" y="93"/>
                        <a:pt x="133" y="92"/>
                        <a:pt x="124" y="92"/>
                      </a:cubicBezTo>
                      <a:cubicBezTo>
                        <a:pt x="1" y="92"/>
                        <a:pt x="10" y="277"/>
                        <a:pt x="152" y="277"/>
                      </a:cubicBezTo>
                      <a:cubicBezTo>
                        <a:pt x="487" y="247"/>
                        <a:pt x="851" y="247"/>
                        <a:pt x="1186" y="186"/>
                      </a:cubicBezTo>
                      <a:cubicBezTo>
                        <a:pt x="1299" y="186"/>
                        <a:pt x="1333" y="1"/>
                        <a:pt x="1214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1"/>
                <p:cNvSpPr/>
                <p:nvPr/>
              </p:nvSpPr>
              <p:spPr>
                <a:xfrm>
                  <a:off x="5084302" y="3876777"/>
                  <a:ext cx="80898" cy="1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7" h="1024" extrusionOk="0">
                      <a:moveTo>
                        <a:pt x="4635" y="0"/>
                      </a:moveTo>
                      <a:cubicBezTo>
                        <a:pt x="4619" y="0"/>
                        <a:pt x="4602" y="3"/>
                        <a:pt x="4583" y="11"/>
                      </a:cubicBezTo>
                      <a:cubicBezTo>
                        <a:pt x="3124" y="315"/>
                        <a:pt x="1665" y="710"/>
                        <a:pt x="145" y="832"/>
                      </a:cubicBezTo>
                      <a:cubicBezTo>
                        <a:pt x="37" y="832"/>
                        <a:pt x="1" y="1024"/>
                        <a:pt x="101" y="1024"/>
                      </a:cubicBezTo>
                      <a:cubicBezTo>
                        <a:pt x="113" y="1024"/>
                        <a:pt x="128" y="1021"/>
                        <a:pt x="145" y="1014"/>
                      </a:cubicBezTo>
                      <a:cubicBezTo>
                        <a:pt x="1695" y="923"/>
                        <a:pt x="3154" y="467"/>
                        <a:pt x="4644" y="193"/>
                      </a:cubicBezTo>
                      <a:cubicBezTo>
                        <a:pt x="4777" y="167"/>
                        <a:pt x="4747" y="0"/>
                        <a:pt x="4635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1"/>
                <p:cNvSpPr/>
                <p:nvPr/>
              </p:nvSpPr>
              <p:spPr>
                <a:xfrm>
                  <a:off x="5173745" y="3783253"/>
                  <a:ext cx="17" cy="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1" y="1"/>
                      </a:moveTo>
                      <a:cubicBezTo>
                        <a:pt x="1" y="62"/>
                        <a:pt x="1" y="62"/>
                        <a:pt x="1" y="1"/>
                      </a:cubicBezTo>
                      <a:cubicBezTo>
                        <a:pt x="1" y="62"/>
                        <a:pt x="1" y="62"/>
                        <a:pt x="1" y="1"/>
                      </a:cubicBezTo>
                      <a:cubicBezTo>
                        <a:pt x="1" y="62"/>
                        <a:pt x="1" y="62"/>
                        <a:pt x="1" y="1"/>
                      </a:cubicBez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1"/>
                <p:cNvSpPr/>
                <p:nvPr/>
              </p:nvSpPr>
              <p:spPr>
                <a:xfrm>
                  <a:off x="5173237" y="3784286"/>
                  <a:ext cx="17" cy="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4" name="Google Shape;464;p31"/>
            <p:cNvGrpSpPr/>
            <p:nvPr/>
          </p:nvGrpSpPr>
          <p:grpSpPr>
            <a:xfrm>
              <a:off x="8362385" y="1743651"/>
              <a:ext cx="433808" cy="433676"/>
              <a:chOff x="4044425" y="756463"/>
              <a:chExt cx="662100" cy="662100"/>
            </a:xfrm>
          </p:grpSpPr>
          <p:sp>
            <p:nvSpPr>
              <p:cNvPr id="465" name="Google Shape;465;p31"/>
              <p:cNvSpPr/>
              <p:nvPr/>
            </p:nvSpPr>
            <p:spPr>
              <a:xfrm>
                <a:off x="4044425" y="756463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4219992" y="922524"/>
                <a:ext cx="310971" cy="329996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6840" extrusionOk="0">
                    <a:moveTo>
                      <a:pt x="1" y="1"/>
                    </a:moveTo>
                    <a:lnTo>
                      <a:pt x="1551" y="2828"/>
                    </a:lnTo>
                    <a:lnTo>
                      <a:pt x="852" y="2828"/>
                    </a:lnTo>
                    <a:lnTo>
                      <a:pt x="852" y="3831"/>
                    </a:lnTo>
                    <a:lnTo>
                      <a:pt x="2037" y="3831"/>
                    </a:lnTo>
                    <a:lnTo>
                      <a:pt x="2371" y="4500"/>
                    </a:lnTo>
                    <a:lnTo>
                      <a:pt x="2371" y="4803"/>
                    </a:lnTo>
                    <a:lnTo>
                      <a:pt x="821" y="4803"/>
                    </a:lnTo>
                    <a:lnTo>
                      <a:pt x="821" y="5807"/>
                    </a:lnTo>
                    <a:lnTo>
                      <a:pt x="2371" y="5807"/>
                    </a:lnTo>
                    <a:lnTo>
                      <a:pt x="2371" y="6840"/>
                    </a:lnTo>
                    <a:lnTo>
                      <a:pt x="3952" y="6840"/>
                    </a:lnTo>
                    <a:lnTo>
                      <a:pt x="3952" y="5807"/>
                    </a:lnTo>
                    <a:lnTo>
                      <a:pt x="5502" y="5807"/>
                    </a:lnTo>
                    <a:lnTo>
                      <a:pt x="5502" y="4803"/>
                    </a:lnTo>
                    <a:lnTo>
                      <a:pt x="3952" y="4803"/>
                    </a:lnTo>
                    <a:lnTo>
                      <a:pt x="3952" y="4500"/>
                    </a:lnTo>
                    <a:lnTo>
                      <a:pt x="4317" y="3831"/>
                    </a:lnTo>
                    <a:lnTo>
                      <a:pt x="5502" y="3831"/>
                    </a:lnTo>
                    <a:lnTo>
                      <a:pt x="5502" y="2828"/>
                    </a:lnTo>
                    <a:lnTo>
                      <a:pt x="4803" y="2828"/>
                    </a:lnTo>
                    <a:lnTo>
                      <a:pt x="6444" y="1"/>
                    </a:lnTo>
                    <a:lnTo>
                      <a:pt x="4712" y="1"/>
                    </a:lnTo>
                    <a:lnTo>
                      <a:pt x="3192" y="3132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7" name="Google Shape;467;p31"/>
            <p:cNvSpPr/>
            <p:nvPr/>
          </p:nvSpPr>
          <p:spPr>
            <a:xfrm>
              <a:off x="5034130" y="712150"/>
              <a:ext cx="673500" cy="248100"/>
            </a:xfrm>
            <a:prstGeom prst="roundRect">
              <a:avLst>
                <a:gd name="adj" fmla="val 50000"/>
              </a:avLst>
            </a:prstGeom>
            <a:solidFill>
              <a:srgbClr val="5FD3F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5642798" y="3771611"/>
              <a:ext cx="357900" cy="567900"/>
            </a:xfrm>
            <a:prstGeom prst="upArrow">
              <a:avLst>
                <a:gd name="adj1" fmla="val 50000"/>
                <a:gd name="adj2" fmla="val 8068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8139733" y="3705055"/>
              <a:ext cx="119778" cy="433721"/>
            </a:xfrm>
            <a:custGeom>
              <a:avLst/>
              <a:gdLst/>
              <a:ahLst/>
              <a:cxnLst/>
              <a:rect l="l" t="t" r="r" b="b"/>
              <a:pathLst>
                <a:path w="4013" h="14530" extrusionOk="0">
                  <a:moveTo>
                    <a:pt x="153" y="0"/>
                  </a:moveTo>
                  <a:lnTo>
                    <a:pt x="578" y="9453"/>
                  </a:lnTo>
                  <a:lnTo>
                    <a:pt x="3405" y="9453"/>
                  </a:lnTo>
                  <a:lnTo>
                    <a:pt x="3800" y="0"/>
                  </a:lnTo>
                  <a:close/>
                  <a:moveTo>
                    <a:pt x="2007" y="10821"/>
                  </a:moveTo>
                  <a:cubicBezTo>
                    <a:pt x="791" y="10821"/>
                    <a:pt x="1" y="11642"/>
                    <a:pt x="1" y="12706"/>
                  </a:cubicBezTo>
                  <a:cubicBezTo>
                    <a:pt x="1" y="13709"/>
                    <a:pt x="791" y="14529"/>
                    <a:pt x="2007" y="14529"/>
                  </a:cubicBezTo>
                  <a:cubicBezTo>
                    <a:pt x="3223" y="14529"/>
                    <a:pt x="4013" y="13709"/>
                    <a:pt x="3982" y="12706"/>
                  </a:cubicBezTo>
                  <a:cubicBezTo>
                    <a:pt x="3982" y="11642"/>
                    <a:pt x="3192" y="10821"/>
                    <a:pt x="2007" y="108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31"/>
            <p:cNvGrpSpPr/>
            <p:nvPr/>
          </p:nvGrpSpPr>
          <p:grpSpPr>
            <a:xfrm>
              <a:off x="8259535" y="3137554"/>
              <a:ext cx="488828" cy="488828"/>
              <a:chOff x="3711125" y="728900"/>
              <a:chExt cx="662100" cy="662100"/>
            </a:xfrm>
          </p:grpSpPr>
          <p:sp>
            <p:nvSpPr>
              <p:cNvPr id="471" name="Google Shape;471;p31"/>
              <p:cNvSpPr/>
              <p:nvPr/>
            </p:nvSpPr>
            <p:spPr>
              <a:xfrm>
                <a:off x="3711125" y="728900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472" name="Google Shape;472;p31"/>
              <p:cNvSpPr/>
              <p:nvPr/>
            </p:nvSpPr>
            <p:spPr>
              <a:xfrm>
                <a:off x="3943089" y="889943"/>
                <a:ext cx="221609" cy="340014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1521" extrusionOk="0">
                    <a:moveTo>
                      <a:pt x="3800" y="0"/>
                    </a:moveTo>
                    <a:cubicBezTo>
                      <a:pt x="3344" y="0"/>
                      <a:pt x="2888" y="92"/>
                      <a:pt x="2462" y="244"/>
                    </a:cubicBezTo>
                    <a:cubicBezTo>
                      <a:pt x="2037" y="396"/>
                      <a:pt x="1672" y="578"/>
                      <a:pt x="1368" y="851"/>
                    </a:cubicBezTo>
                    <a:cubicBezTo>
                      <a:pt x="1064" y="1095"/>
                      <a:pt x="821" y="1399"/>
                      <a:pt x="639" y="1763"/>
                    </a:cubicBezTo>
                    <a:cubicBezTo>
                      <a:pt x="456" y="2098"/>
                      <a:pt x="365" y="2462"/>
                      <a:pt x="365" y="2858"/>
                    </a:cubicBezTo>
                    <a:cubicBezTo>
                      <a:pt x="365" y="3283"/>
                      <a:pt x="456" y="3678"/>
                      <a:pt x="608" y="4073"/>
                    </a:cubicBezTo>
                    <a:cubicBezTo>
                      <a:pt x="760" y="4438"/>
                      <a:pt x="912" y="4833"/>
                      <a:pt x="1095" y="5198"/>
                    </a:cubicBezTo>
                    <a:lnTo>
                      <a:pt x="152" y="5198"/>
                    </a:lnTo>
                    <a:lnTo>
                      <a:pt x="152" y="7143"/>
                    </a:lnTo>
                    <a:lnTo>
                      <a:pt x="1551" y="7143"/>
                    </a:lnTo>
                    <a:cubicBezTo>
                      <a:pt x="1520" y="7599"/>
                      <a:pt x="1368" y="8055"/>
                      <a:pt x="1095" y="8511"/>
                    </a:cubicBezTo>
                    <a:cubicBezTo>
                      <a:pt x="791" y="8937"/>
                      <a:pt x="456" y="9301"/>
                      <a:pt x="0" y="9636"/>
                    </a:cubicBezTo>
                    <a:lnTo>
                      <a:pt x="517" y="11429"/>
                    </a:lnTo>
                    <a:cubicBezTo>
                      <a:pt x="912" y="11308"/>
                      <a:pt x="1277" y="11247"/>
                      <a:pt x="1672" y="11156"/>
                    </a:cubicBezTo>
                    <a:cubicBezTo>
                      <a:pt x="2037" y="11095"/>
                      <a:pt x="2402" y="11064"/>
                      <a:pt x="2706" y="11064"/>
                    </a:cubicBezTo>
                    <a:cubicBezTo>
                      <a:pt x="2949" y="11064"/>
                      <a:pt x="3192" y="11095"/>
                      <a:pt x="3465" y="11125"/>
                    </a:cubicBezTo>
                    <a:cubicBezTo>
                      <a:pt x="3678" y="11156"/>
                      <a:pt x="3952" y="11216"/>
                      <a:pt x="4225" y="11277"/>
                    </a:cubicBezTo>
                    <a:cubicBezTo>
                      <a:pt x="4469" y="11308"/>
                      <a:pt x="4742" y="11399"/>
                      <a:pt x="4985" y="11429"/>
                    </a:cubicBezTo>
                    <a:cubicBezTo>
                      <a:pt x="5198" y="11460"/>
                      <a:pt x="5472" y="11520"/>
                      <a:pt x="5684" y="11520"/>
                    </a:cubicBezTo>
                    <a:cubicBezTo>
                      <a:pt x="5988" y="11520"/>
                      <a:pt x="6292" y="11429"/>
                      <a:pt x="6657" y="11368"/>
                    </a:cubicBezTo>
                    <a:cubicBezTo>
                      <a:pt x="6991" y="11247"/>
                      <a:pt x="7295" y="11125"/>
                      <a:pt x="7508" y="10973"/>
                    </a:cubicBezTo>
                    <a:lnTo>
                      <a:pt x="6900" y="9119"/>
                    </a:lnTo>
                    <a:cubicBezTo>
                      <a:pt x="6687" y="9180"/>
                      <a:pt x="6505" y="9241"/>
                      <a:pt x="6353" y="9271"/>
                    </a:cubicBezTo>
                    <a:cubicBezTo>
                      <a:pt x="6201" y="9301"/>
                      <a:pt x="5988" y="9301"/>
                      <a:pt x="5806" y="9301"/>
                    </a:cubicBezTo>
                    <a:cubicBezTo>
                      <a:pt x="5472" y="9301"/>
                      <a:pt x="5137" y="9271"/>
                      <a:pt x="4772" y="9180"/>
                    </a:cubicBezTo>
                    <a:cubicBezTo>
                      <a:pt x="4438" y="9119"/>
                      <a:pt x="4104" y="9089"/>
                      <a:pt x="3709" y="9089"/>
                    </a:cubicBezTo>
                    <a:cubicBezTo>
                      <a:pt x="3557" y="9089"/>
                      <a:pt x="3374" y="9089"/>
                      <a:pt x="3192" y="9119"/>
                    </a:cubicBezTo>
                    <a:cubicBezTo>
                      <a:pt x="3010" y="9149"/>
                      <a:pt x="2766" y="9241"/>
                      <a:pt x="2554" y="9301"/>
                    </a:cubicBezTo>
                    <a:cubicBezTo>
                      <a:pt x="2918" y="8906"/>
                      <a:pt x="3192" y="8511"/>
                      <a:pt x="3374" y="8177"/>
                    </a:cubicBezTo>
                    <a:cubicBezTo>
                      <a:pt x="3557" y="7842"/>
                      <a:pt x="3678" y="7447"/>
                      <a:pt x="3709" y="7083"/>
                    </a:cubicBezTo>
                    <a:lnTo>
                      <a:pt x="6353" y="7083"/>
                    </a:lnTo>
                    <a:lnTo>
                      <a:pt x="6353" y="5198"/>
                    </a:lnTo>
                    <a:lnTo>
                      <a:pt x="3405" y="5198"/>
                    </a:lnTo>
                    <a:cubicBezTo>
                      <a:pt x="3253" y="4803"/>
                      <a:pt x="3101" y="4438"/>
                      <a:pt x="2918" y="4104"/>
                    </a:cubicBezTo>
                    <a:cubicBezTo>
                      <a:pt x="2736" y="3769"/>
                      <a:pt x="2645" y="3465"/>
                      <a:pt x="2645" y="3131"/>
                    </a:cubicBezTo>
                    <a:cubicBezTo>
                      <a:pt x="2645" y="2766"/>
                      <a:pt x="2736" y="2523"/>
                      <a:pt x="2949" y="2310"/>
                    </a:cubicBezTo>
                    <a:cubicBezTo>
                      <a:pt x="3192" y="2128"/>
                      <a:pt x="3465" y="2006"/>
                      <a:pt x="3800" y="2006"/>
                    </a:cubicBezTo>
                    <a:cubicBezTo>
                      <a:pt x="4134" y="2006"/>
                      <a:pt x="4529" y="2128"/>
                      <a:pt x="4924" y="2371"/>
                    </a:cubicBezTo>
                    <a:cubicBezTo>
                      <a:pt x="5320" y="2584"/>
                      <a:pt x="5654" y="2858"/>
                      <a:pt x="5928" y="3192"/>
                    </a:cubicBezTo>
                    <a:lnTo>
                      <a:pt x="7204" y="1642"/>
                    </a:lnTo>
                    <a:cubicBezTo>
                      <a:pt x="6809" y="1095"/>
                      <a:pt x="6292" y="699"/>
                      <a:pt x="5684" y="426"/>
                    </a:cubicBezTo>
                    <a:cubicBezTo>
                      <a:pt x="5076" y="152"/>
                      <a:pt x="4438" y="0"/>
                      <a:pt x="38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31"/>
            <p:cNvGrpSpPr/>
            <p:nvPr/>
          </p:nvGrpSpPr>
          <p:grpSpPr>
            <a:xfrm>
              <a:off x="5826261" y="2626623"/>
              <a:ext cx="673488" cy="673488"/>
              <a:chOff x="3993675" y="-205462"/>
              <a:chExt cx="662100" cy="662100"/>
            </a:xfrm>
          </p:grpSpPr>
          <p:sp>
            <p:nvSpPr>
              <p:cNvPr id="474" name="Google Shape;474;p31"/>
              <p:cNvSpPr/>
              <p:nvPr/>
            </p:nvSpPr>
            <p:spPr>
              <a:xfrm>
                <a:off x="3993675" y="-205462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475" name="Google Shape;475;p31"/>
              <p:cNvSpPr/>
              <p:nvPr/>
            </p:nvSpPr>
            <p:spPr>
              <a:xfrm>
                <a:off x="4209889" y="-64140"/>
                <a:ext cx="229666" cy="379472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12858" extrusionOk="0">
                    <a:moveTo>
                      <a:pt x="3556" y="3283"/>
                    </a:moveTo>
                    <a:lnTo>
                      <a:pt x="3556" y="4985"/>
                    </a:lnTo>
                    <a:cubicBezTo>
                      <a:pt x="3252" y="4924"/>
                      <a:pt x="3009" y="4803"/>
                      <a:pt x="2857" y="4651"/>
                    </a:cubicBezTo>
                    <a:cubicBezTo>
                      <a:pt x="2705" y="4529"/>
                      <a:pt x="2614" y="4347"/>
                      <a:pt x="2614" y="4104"/>
                    </a:cubicBezTo>
                    <a:cubicBezTo>
                      <a:pt x="2614" y="3648"/>
                      <a:pt x="2948" y="3405"/>
                      <a:pt x="3556" y="3283"/>
                    </a:cubicBezTo>
                    <a:close/>
                    <a:moveTo>
                      <a:pt x="4256" y="7538"/>
                    </a:moveTo>
                    <a:cubicBezTo>
                      <a:pt x="4559" y="7660"/>
                      <a:pt x="4833" y="7812"/>
                      <a:pt x="5015" y="7903"/>
                    </a:cubicBezTo>
                    <a:cubicBezTo>
                      <a:pt x="5198" y="8055"/>
                      <a:pt x="5319" y="8268"/>
                      <a:pt x="5319" y="8481"/>
                    </a:cubicBezTo>
                    <a:cubicBezTo>
                      <a:pt x="5319" y="8940"/>
                      <a:pt x="4967" y="9182"/>
                      <a:pt x="4365" y="9182"/>
                    </a:cubicBezTo>
                    <a:cubicBezTo>
                      <a:pt x="4329" y="9182"/>
                      <a:pt x="4293" y="9181"/>
                      <a:pt x="4256" y="9180"/>
                    </a:cubicBezTo>
                    <a:lnTo>
                      <a:pt x="4256" y="7538"/>
                    </a:lnTo>
                    <a:close/>
                    <a:moveTo>
                      <a:pt x="3526" y="0"/>
                    </a:moveTo>
                    <a:lnTo>
                      <a:pt x="3526" y="1399"/>
                    </a:lnTo>
                    <a:cubicBezTo>
                      <a:pt x="3100" y="1459"/>
                      <a:pt x="2705" y="1550"/>
                      <a:pt x="2310" y="1702"/>
                    </a:cubicBezTo>
                    <a:cubicBezTo>
                      <a:pt x="1945" y="1854"/>
                      <a:pt x="1581" y="2067"/>
                      <a:pt x="1338" y="2310"/>
                    </a:cubicBezTo>
                    <a:cubicBezTo>
                      <a:pt x="1034" y="2584"/>
                      <a:pt x="790" y="2888"/>
                      <a:pt x="638" y="3283"/>
                    </a:cubicBezTo>
                    <a:cubicBezTo>
                      <a:pt x="456" y="3617"/>
                      <a:pt x="365" y="4043"/>
                      <a:pt x="365" y="4529"/>
                    </a:cubicBezTo>
                    <a:cubicBezTo>
                      <a:pt x="365" y="4864"/>
                      <a:pt x="426" y="5198"/>
                      <a:pt x="517" y="5472"/>
                    </a:cubicBezTo>
                    <a:cubicBezTo>
                      <a:pt x="638" y="5745"/>
                      <a:pt x="790" y="5958"/>
                      <a:pt x="1034" y="6201"/>
                    </a:cubicBezTo>
                    <a:cubicBezTo>
                      <a:pt x="1246" y="6414"/>
                      <a:pt x="1520" y="6627"/>
                      <a:pt x="1854" y="6779"/>
                    </a:cubicBezTo>
                    <a:cubicBezTo>
                      <a:pt x="2189" y="6931"/>
                      <a:pt x="2584" y="7082"/>
                      <a:pt x="3040" y="7234"/>
                    </a:cubicBezTo>
                    <a:lnTo>
                      <a:pt x="3678" y="7417"/>
                    </a:lnTo>
                    <a:lnTo>
                      <a:pt x="3678" y="9241"/>
                    </a:lnTo>
                    <a:cubicBezTo>
                      <a:pt x="3374" y="9210"/>
                      <a:pt x="3040" y="9119"/>
                      <a:pt x="2736" y="8997"/>
                    </a:cubicBezTo>
                    <a:cubicBezTo>
                      <a:pt x="2432" y="8906"/>
                      <a:pt x="2158" y="8785"/>
                      <a:pt x="1885" y="8663"/>
                    </a:cubicBezTo>
                    <a:cubicBezTo>
                      <a:pt x="1672" y="8541"/>
                      <a:pt x="1429" y="8450"/>
                      <a:pt x="1277" y="8329"/>
                    </a:cubicBezTo>
                    <a:cubicBezTo>
                      <a:pt x="1125" y="8207"/>
                      <a:pt x="1034" y="8146"/>
                      <a:pt x="973" y="8086"/>
                    </a:cubicBezTo>
                    <a:lnTo>
                      <a:pt x="0" y="10061"/>
                    </a:lnTo>
                    <a:cubicBezTo>
                      <a:pt x="486" y="10426"/>
                      <a:pt x="1064" y="10669"/>
                      <a:pt x="1672" y="10882"/>
                    </a:cubicBezTo>
                    <a:cubicBezTo>
                      <a:pt x="2280" y="11064"/>
                      <a:pt x="2888" y="11216"/>
                      <a:pt x="3526" y="11247"/>
                    </a:cubicBezTo>
                    <a:lnTo>
                      <a:pt x="3526" y="12858"/>
                    </a:lnTo>
                    <a:lnTo>
                      <a:pt x="4468" y="12858"/>
                    </a:lnTo>
                    <a:lnTo>
                      <a:pt x="4468" y="11247"/>
                    </a:lnTo>
                    <a:cubicBezTo>
                      <a:pt x="4894" y="11247"/>
                      <a:pt x="5350" y="11186"/>
                      <a:pt x="5745" y="11064"/>
                    </a:cubicBezTo>
                    <a:cubicBezTo>
                      <a:pt x="6140" y="10943"/>
                      <a:pt x="6505" y="10760"/>
                      <a:pt x="6809" y="10517"/>
                    </a:cubicBezTo>
                    <a:cubicBezTo>
                      <a:pt x="7113" y="10304"/>
                      <a:pt x="7325" y="10000"/>
                      <a:pt x="7508" y="9636"/>
                    </a:cubicBezTo>
                    <a:cubicBezTo>
                      <a:pt x="7721" y="9241"/>
                      <a:pt x="7781" y="8815"/>
                      <a:pt x="7781" y="8298"/>
                    </a:cubicBezTo>
                    <a:cubicBezTo>
                      <a:pt x="7781" y="7873"/>
                      <a:pt x="7721" y="7447"/>
                      <a:pt x="7569" y="7143"/>
                    </a:cubicBezTo>
                    <a:cubicBezTo>
                      <a:pt x="7417" y="6809"/>
                      <a:pt x="7204" y="6535"/>
                      <a:pt x="6961" y="6323"/>
                    </a:cubicBezTo>
                    <a:cubicBezTo>
                      <a:pt x="6687" y="6079"/>
                      <a:pt x="6383" y="5897"/>
                      <a:pt x="5988" y="5745"/>
                    </a:cubicBezTo>
                    <a:cubicBezTo>
                      <a:pt x="5623" y="5593"/>
                      <a:pt x="5198" y="5441"/>
                      <a:pt x="4742" y="5320"/>
                    </a:cubicBezTo>
                    <a:lnTo>
                      <a:pt x="4286" y="5198"/>
                    </a:lnTo>
                    <a:lnTo>
                      <a:pt x="4286" y="3344"/>
                    </a:lnTo>
                    <a:cubicBezTo>
                      <a:pt x="4559" y="3405"/>
                      <a:pt x="4772" y="3465"/>
                      <a:pt x="5046" y="3557"/>
                    </a:cubicBezTo>
                    <a:cubicBezTo>
                      <a:pt x="5319" y="3617"/>
                      <a:pt x="5532" y="3709"/>
                      <a:pt x="5745" y="3800"/>
                    </a:cubicBezTo>
                    <a:cubicBezTo>
                      <a:pt x="5927" y="3891"/>
                      <a:pt x="6110" y="4013"/>
                      <a:pt x="6231" y="4073"/>
                    </a:cubicBezTo>
                    <a:cubicBezTo>
                      <a:pt x="6353" y="4165"/>
                      <a:pt x="6414" y="4225"/>
                      <a:pt x="6444" y="4256"/>
                    </a:cubicBezTo>
                    <a:lnTo>
                      <a:pt x="7508" y="2432"/>
                    </a:lnTo>
                    <a:cubicBezTo>
                      <a:pt x="7143" y="2219"/>
                      <a:pt x="6687" y="2037"/>
                      <a:pt x="6140" y="1794"/>
                    </a:cubicBezTo>
                    <a:cubicBezTo>
                      <a:pt x="5623" y="1611"/>
                      <a:pt x="5076" y="1459"/>
                      <a:pt x="4468" y="1399"/>
                    </a:cubicBezTo>
                    <a:lnTo>
                      <a:pt x="4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" name="Google Shape;476;p31"/>
            <p:cNvGrpSpPr/>
            <p:nvPr/>
          </p:nvGrpSpPr>
          <p:grpSpPr>
            <a:xfrm>
              <a:off x="4932196" y="3271370"/>
              <a:ext cx="877343" cy="221201"/>
              <a:chOff x="3538650" y="686217"/>
              <a:chExt cx="1411200" cy="355800"/>
            </a:xfrm>
          </p:grpSpPr>
          <p:sp>
            <p:nvSpPr>
              <p:cNvPr id="477" name="Google Shape;477;p31"/>
              <p:cNvSpPr/>
              <p:nvPr/>
            </p:nvSpPr>
            <p:spPr>
              <a:xfrm>
                <a:off x="3538650" y="686217"/>
                <a:ext cx="1411200" cy="355800"/>
              </a:xfrm>
              <a:prstGeom prst="roundRect">
                <a:avLst>
                  <a:gd name="adj" fmla="val 134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3670718" y="821827"/>
                <a:ext cx="898800" cy="81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4669243" y="774478"/>
                <a:ext cx="148500" cy="128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971600" y="1873390"/>
            <a:ext cx="3312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IN" sz="1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User-friendly interface for real-time sustainability and market sentiment data</a:t>
            </a:r>
            <a:r>
              <a:rPr lang="en-IN" sz="16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85750" indent="-285750">
              <a:buClr>
                <a:schemeClr val="bg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Interactive </a:t>
            </a:r>
            <a:r>
              <a:rPr lang="en-IN" sz="1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dashboard with diverse data analytics</a:t>
            </a:r>
            <a:r>
              <a:rPr lang="en-IN" sz="16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85750" indent="-285750">
              <a:buClr>
                <a:schemeClr val="bg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Scalability </a:t>
            </a:r>
            <a:r>
              <a:rPr lang="en-IN" sz="1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for future enhancements.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Focus</a:t>
            </a:r>
            <a:endParaRPr dirty="0"/>
          </a:p>
        </p:txBody>
      </p:sp>
      <p:sp>
        <p:nvSpPr>
          <p:cNvPr id="488" name="Google Shape;488;p32"/>
          <p:cNvSpPr txBox="1">
            <a:spLocks noGrp="1"/>
          </p:cNvSpPr>
          <p:nvPr>
            <p:ph type="subTitle" idx="3"/>
          </p:nvPr>
        </p:nvSpPr>
        <p:spPr>
          <a:xfrm>
            <a:off x="1715374" y="1203598"/>
            <a:ext cx="3792729" cy="2448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dirty="0" smtClean="0"/>
              <a:t>U.S. stock market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dirty="0" smtClean="0"/>
              <a:t>Market Capitalization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dirty="0" smtClean="0"/>
              <a:t>Market indicators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 </a:t>
            </a:r>
            <a:r>
              <a:rPr lang="en-IN" dirty="0" smtClean="0"/>
              <a:t>     *  Beta</a:t>
            </a: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 smtClean="0"/>
              <a:t>      *  P/E ratio</a:t>
            </a: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9" name="Google Shape;489;p32"/>
          <p:cNvGrpSpPr/>
          <p:nvPr/>
        </p:nvGrpSpPr>
        <p:grpSpPr>
          <a:xfrm>
            <a:off x="396475" y="699542"/>
            <a:ext cx="305424" cy="336106"/>
            <a:chOff x="2539526" y="2468018"/>
            <a:chExt cx="278063" cy="305996"/>
          </a:xfrm>
        </p:grpSpPr>
        <p:sp>
          <p:nvSpPr>
            <p:cNvPr id="490" name="Google Shape;490;p32"/>
            <p:cNvSpPr/>
            <p:nvPr/>
          </p:nvSpPr>
          <p:spPr>
            <a:xfrm>
              <a:off x="2539526" y="2468018"/>
              <a:ext cx="249494" cy="305996"/>
            </a:xfrm>
            <a:custGeom>
              <a:avLst/>
              <a:gdLst/>
              <a:ahLst/>
              <a:cxnLst/>
              <a:rect l="l" t="t" r="r" b="b"/>
              <a:pathLst>
                <a:path w="91810" h="112602" extrusionOk="0">
                  <a:moveTo>
                    <a:pt x="24763" y="10513"/>
                  </a:moveTo>
                  <a:lnTo>
                    <a:pt x="28267" y="17288"/>
                  </a:lnTo>
                  <a:cubicBezTo>
                    <a:pt x="27099" y="18923"/>
                    <a:pt x="26398" y="20792"/>
                    <a:pt x="26398" y="23128"/>
                  </a:cubicBezTo>
                  <a:lnTo>
                    <a:pt x="25931" y="34108"/>
                  </a:lnTo>
                  <a:cubicBezTo>
                    <a:pt x="25464" y="33875"/>
                    <a:pt x="24938" y="33758"/>
                    <a:pt x="24413" y="33758"/>
                  </a:cubicBezTo>
                  <a:cubicBezTo>
                    <a:pt x="23887" y="33758"/>
                    <a:pt x="23361" y="33875"/>
                    <a:pt x="22894" y="34108"/>
                  </a:cubicBezTo>
                  <a:lnTo>
                    <a:pt x="15652" y="38080"/>
                  </a:lnTo>
                  <a:lnTo>
                    <a:pt x="17054" y="29903"/>
                  </a:lnTo>
                  <a:cubicBezTo>
                    <a:pt x="17521" y="28735"/>
                    <a:pt x="16820" y="27801"/>
                    <a:pt x="16353" y="26866"/>
                  </a:cubicBezTo>
                  <a:lnTo>
                    <a:pt x="10513" y="21026"/>
                  </a:lnTo>
                  <a:lnTo>
                    <a:pt x="18689" y="19858"/>
                  </a:lnTo>
                  <a:cubicBezTo>
                    <a:pt x="19857" y="19624"/>
                    <a:pt x="20792" y="18923"/>
                    <a:pt x="21025" y="18223"/>
                  </a:cubicBezTo>
                  <a:lnTo>
                    <a:pt x="24763" y="10513"/>
                  </a:lnTo>
                  <a:close/>
                  <a:moveTo>
                    <a:pt x="36677" y="19683"/>
                  </a:moveTo>
                  <a:cubicBezTo>
                    <a:pt x="38488" y="19683"/>
                    <a:pt x="40298" y="20909"/>
                    <a:pt x="40415" y="23362"/>
                  </a:cubicBezTo>
                  <a:lnTo>
                    <a:pt x="40415" y="61441"/>
                  </a:lnTo>
                  <a:cubicBezTo>
                    <a:pt x="40649" y="63543"/>
                    <a:pt x="42284" y="64595"/>
                    <a:pt x="43861" y="64595"/>
                  </a:cubicBezTo>
                  <a:cubicBezTo>
                    <a:pt x="45438" y="64595"/>
                    <a:pt x="46956" y="63543"/>
                    <a:pt x="46956" y="61441"/>
                  </a:cubicBezTo>
                  <a:lnTo>
                    <a:pt x="46956" y="46256"/>
                  </a:lnTo>
                  <a:cubicBezTo>
                    <a:pt x="47073" y="43453"/>
                    <a:pt x="49117" y="42051"/>
                    <a:pt x="51161" y="42051"/>
                  </a:cubicBezTo>
                  <a:cubicBezTo>
                    <a:pt x="53205" y="42051"/>
                    <a:pt x="55249" y="43453"/>
                    <a:pt x="55366" y="46256"/>
                  </a:cubicBezTo>
                  <a:lnTo>
                    <a:pt x="55366" y="61441"/>
                  </a:lnTo>
                  <a:cubicBezTo>
                    <a:pt x="55600" y="63543"/>
                    <a:pt x="57235" y="64595"/>
                    <a:pt x="58812" y="64595"/>
                  </a:cubicBezTo>
                  <a:cubicBezTo>
                    <a:pt x="60389" y="64595"/>
                    <a:pt x="61907" y="63543"/>
                    <a:pt x="61907" y="61441"/>
                  </a:cubicBezTo>
                  <a:lnTo>
                    <a:pt x="61907" y="49760"/>
                  </a:lnTo>
                  <a:cubicBezTo>
                    <a:pt x="62024" y="46957"/>
                    <a:pt x="64068" y="45555"/>
                    <a:pt x="66112" y="45555"/>
                  </a:cubicBezTo>
                  <a:cubicBezTo>
                    <a:pt x="68156" y="45555"/>
                    <a:pt x="70201" y="46957"/>
                    <a:pt x="70317" y="49760"/>
                  </a:cubicBezTo>
                  <a:lnTo>
                    <a:pt x="70317" y="61441"/>
                  </a:lnTo>
                  <a:cubicBezTo>
                    <a:pt x="70434" y="63543"/>
                    <a:pt x="72069" y="64595"/>
                    <a:pt x="73676" y="64595"/>
                  </a:cubicBezTo>
                  <a:cubicBezTo>
                    <a:pt x="75282" y="64595"/>
                    <a:pt x="76859" y="63543"/>
                    <a:pt x="76859" y="61441"/>
                  </a:cubicBezTo>
                  <a:lnTo>
                    <a:pt x="76859" y="55834"/>
                  </a:lnTo>
                  <a:cubicBezTo>
                    <a:pt x="76975" y="53031"/>
                    <a:pt x="79019" y="51629"/>
                    <a:pt x="81064" y="51629"/>
                  </a:cubicBezTo>
                  <a:cubicBezTo>
                    <a:pt x="83108" y="51629"/>
                    <a:pt x="85152" y="53031"/>
                    <a:pt x="85269" y="55834"/>
                  </a:cubicBezTo>
                  <a:lnTo>
                    <a:pt x="85269" y="61441"/>
                  </a:lnTo>
                  <a:lnTo>
                    <a:pt x="85035" y="84101"/>
                  </a:lnTo>
                  <a:cubicBezTo>
                    <a:pt x="85035" y="89942"/>
                    <a:pt x="82465" y="95315"/>
                    <a:pt x="78494" y="99286"/>
                  </a:cubicBezTo>
                  <a:cubicBezTo>
                    <a:pt x="74289" y="103491"/>
                    <a:pt x="68916" y="105360"/>
                    <a:pt x="63309" y="105360"/>
                  </a:cubicBezTo>
                  <a:lnTo>
                    <a:pt x="46723" y="105360"/>
                  </a:lnTo>
                  <a:cubicBezTo>
                    <a:pt x="38546" y="105360"/>
                    <a:pt x="31071" y="100688"/>
                    <a:pt x="27566" y="93446"/>
                  </a:cubicBezTo>
                  <a:cubicBezTo>
                    <a:pt x="27566" y="93212"/>
                    <a:pt x="27333" y="93212"/>
                    <a:pt x="27333" y="92978"/>
                  </a:cubicBezTo>
                  <a:cubicBezTo>
                    <a:pt x="22661" y="82933"/>
                    <a:pt x="12849" y="64945"/>
                    <a:pt x="8877" y="57937"/>
                  </a:cubicBezTo>
                  <a:lnTo>
                    <a:pt x="9578" y="57469"/>
                  </a:lnTo>
                  <a:cubicBezTo>
                    <a:pt x="10696" y="56671"/>
                    <a:pt x="12141" y="56309"/>
                    <a:pt x="13614" y="56309"/>
                  </a:cubicBezTo>
                  <a:cubicBezTo>
                    <a:pt x="14297" y="56309"/>
                    <a:pt x="14986" y="56387"/>
                    <a:pt x="15652" y="56535"/>
                  </a:cubicBezTo>
                  <a:cubicBezTo>
                    <a:pt x="17755" y="57236"/>
                    <a:pt x="19390" y="58404"/>
                    <a:pt x="20792" y="60039"/>
                  </a:cubicBezTo>
                  <a:lnTo>
                    <a:pt x="26866" y="69851"/>
                  </a:lnTo>
                  <a:cubicBezTo>
                    <a:pt x="27450" y="70824"/>
                    <a:pt x="28683" y="71311"/>
                    <a:pt x="29888" y="71311"/>
                  </a:cubicBezTo>
                  <a:cubicBezTo>
                    <a:pt x="30130" y="71311"/>
                    <a:pt x="30370" y="71291"/>
                    <a:pt x="30603" y="71253"/>
                  </a:cubicBezTo>
                  <a:cubicBezTo>
                    <a:pt x="32005" y="71019"/>
                    <a:pt x="32939" y="69384"/>
                    <a:pt x="32939" y="67982"/>
                  </a:cubicBezTo>
                  <a:lnTo>
                    <a:pt x="32939" y="23362"/>
                  </a:lnTo>
                  <a:cubicBezTo>
                    <a:pt x="33056" y="20909"/>
                    <a:pt x="34867" y="19683"/>
                    <a:pt x="36677" y="19683"/>
                  </a:cubicBezTo>
                  <a:close/>
                  <a:moveTo>
                    <a:pt x="24763" y="1"/>
                  </a:moveTo>
                  <a:cubicBezTo>
                    <a:pt x="23595" y="1"/>
                    <a:pt x="22427" y="702"/>
                    <a:pt x="21726" y="1870"/>
                  </a:cubicBezTo>
                  <a:lnTo>
                    <a:pt x="15886" y="13784"/>
                  </a:lnTo>
                  <a:lnTo>
                    <a:pt x="2804" y="15886"/>
                  </a:lnTo>
                  <a:cubicBezTo>
                    <a:pt x="1635" y="16120"/>
                    <a:pt x="467" y="17055"/>
                    <a:pt x="234" y="18223"/>
                  </a:cubicBezTo>
                  <a:cubicBezTo>
                    <a:pt x="0" y="19391"/>
                    <a:pt x="234" y="20792"/>
                    <a:pt x="1168" y="21727"/>
                  </a:cubicBezTo>
                  <a:lnTo>
                    <a:pt x="10746" y="31071"/>
                  </a:lnTo>
                  <a:lnTo>
                    <a:pt x="8410" y="44154"/>
                  </a:lnTo>
                  <a:cubicBezTo>
                    <a:pt x="7846" y="46223"/>
                    <a:pt x="9705" y="47989"/>
                    <a:pt x="11670" y="47989"/>
                  </a:cubicBezTo>
                  <a:cubicBezTo>
                    <a:pt x="12145" y="47989"/>
                    <a:pt x="12627" y="47885"/>
                    <a:pt x="13082" y="47658"/>
                  </a:cubicBezTo>
                  <a:lnTo>
                    <a:pt x="24763" y="41584"/>
                  </a:lnTo>
                  <a:lnTo>
                    <a:pt x="26398" y="42285"/>
                  </a:lnTo>
                  <a:lnTo>
                    <a:pt x="26398" y="57469"/>
                  </a:lnTo>
                  <a:cubicBezTo>
                    <a:pt x="23816" y="53064"/>
                    <a:pt x="18962" y="50733"/>
                    <a:pt x="14020" y="50733"/>
                  </a:cubicBezTo>
                  <a:cubicBezTo>
                    <a:pt x="11362" y="50733"/>
                    <a:pt x="8677" y="51408"/>
                    <a:pt x="6308" y="52797"/>
                  </a:cubicBezTo>
                  <a:lnTo>
                    <a:pt x="3037" y="54900"/>
                  </a:lnTo>
                  <a:cubicBezTo>
                    <a:pt x="1635" y="55834"/>
                    <a:pt x="1168" y="57703"/>
                    <a:pt x="1869" y="59338"/>
                  </a:cubicBezTo>
                  <a:cubicBezTo>
                    <a:pt x="1869" y="59572"/>
                    <a:pt x="15886" y="84568"/>
                    <a:pt x="21492" y="96716"/>
                  </a:cubicBezTo>
                  <a:cubicBezTo>
                    <a:pt x="21492" y="96950"/>
                    <a:pt x="21726" y="96950"/>
                    <a:pt x="21726" y="97183"/>
                  </a:cubicBezTo>
                  <a:cubicBezTo>
                    <a:pt x="24062" y="101856"/>
                    <a:pt x="27566" y="105594"/>
                    <a:pt x="32005" y="108630"/>
                  </a:cubicBezTo>
                  <a:cubicBezTo>
                    <a:pt x="36444" y="111200"/>
                    <a:pt x="41583" y="112602"/>
                    <a:pt x="46723" y="112602"/>
                  </a:cubicBezTo>
                  <a:lnTo>
                    <a:pt x="63309" y="112602"/>
                  </a:lnTo>
                  <a:cubicBezTo>
                    <a:pt x="71018" y="112602"/>
                    <a:pt x="78027" y="109799"/>
                    <a:pt x="83166" y="104425"/>
                  </a:cubicBezTo>
                  <a:cubicBezTo>
                    <a:pt x="88306" y="99286"/>
                    <a:pt x="91342" y="92278"/>
                    <a:pt x="91576" y="84568"/>
                  </a:cubicBezTo>
                  <a:lnTo>
                    <a:pt x="91810" y="61908"/>
                  </a:lnTo>
                  <a:lnTo>
                    <a:pt x="91810" y="56301"/>
                  </a:lnTo>
                  <a:cubicBezTo>
                    <a:pt x="91576" y="49760"/>
                    <a:pt x="86670" y="44854"/>
                    <a:pt x="80830" y="44854"/>
                  </a:cubicBezTo>
                  <a:cubicBezTo>
                    <a:pt x="78961" y="44854"/>
                    <a:pt x="77559" y="45322"/>
                    <a:pt x="76158" y="46022"/>
                  </a:cubicBezTo>
                  <a:cubicBezTo>
                    <a:pt x="74704" y="41662"/>
                    <a:pt x="70349" y="38865"/>
                    <a:pt x="65946" y="38865"/>
                  </a:cubicBezTo>
                  <a:cubicBezTo>
                    <a:pt x="63979" y="38865"/>
                    <a:pt x="62003" y="39423"/>
                    <a:pt x="60272" y="40649"/>
                  </a:cubicBezTo>
                  <a:cubicBezTo>
                    <a:pt x="58385" y="37390"/>
                    <a:pt x="54735" y="35390"/>
                    <a:pt x="50985" y="35390"/>
                  </a:cubicBezTo>
                  <a:cubicBezTo>
                    <a:pt x="49629" y="35390"/>
                    <a:pt x="48260" y="35652"/>
                    <a:pt x="46956" y="36211"/>
                  </a:cubicBezTo>
                  <a:lnTo>
                    <a:pt x="46956" y="23362"/>
                  </a:lnTo>
                  <a:lnTo>
                    <a:pt x="46956" y="22428"/>
                  </a:lnTo>
                  <a:lnTo>
                    <a:pt x="48358" y="21026"/>
                  </a:lnTo>
                  <a:cubicBezTo>
                    <a:pt x="49292" y="20092"/>
                    <a:pt x="49526" y="18923"/>
                    <a:pt x="49292" y="17522"/>
                  </a:cubicBezTo>
                  <a:cubicBezTo>
                    <a:pt x="49059" y="16354"/>
                    <a:pt x="47891" y="15419"/>
                    <a:pt x="46723" y="15186"/>
                  </a:cubicBezTo>
                  <a:lnTo>
                    <a:pt x="42518" y="14718"/>
                  </a:lnTo>
                  <a:cubicBezTo>
                    <a:pt x="40890" y="13535"/>
                    <a:pt x="38888" y="12914"/>
                    <a:pt x="36867" y="12914"/>
                  </a:cubicBezTo>
                  <a:cubicBezTo>
                    <a:pt x="35697" y="12914"/>
                    <a:pt x="34520" y="13122"/>
                    <a:pt x="33407" y="13550"/>
                  </a:cubicBezTo>
                  <a:lnTo>
                    <a:pt x="27566" y="1870"/>
                  </a:lnTo>
                  <a:cubicBezTo>
                    <a:pt x="27099" y="702"/>
                    <a:pt x="25931" y="1"/>
                    <a:pt x="24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2733787" y="2468972"/>
              <a:ext cx="83802" cy="81145"/>
            </a:xfrm>
            <a:custGeom>
              <a:avLst/>
              <a:gdLst/>
              <a:ahLst/>
              <a:cxnLst/>
              <a:rect l="l" t="t" r="r" b="b"/>
              <a:pathLst>
                <a:path w="30838" h="29860" extrusionOk="0">
                  <a:moveTo>
                    <a:pt x="15419" y="10396"/>
                  </a:moveTo>
                  <a:lnTo>
                    <a:pt x="16353" y="12265"/>
                  </a:lnTo>
                  <a:cubicBezTo>
                    <a:pt x="17054" y="12966"/>
                    <a:pt x="17755" y="13900"/>
                    <a:pt x="18689" y="13900"/>
                  </a:cubicBezTo>
                  <a:lnTo>
                    <a:pt x="20792" y="14367"/>
                  </a:lnTo>
                  <a:lnTo>
                    <a:pt x="19390" y="15769"/>
                  </a:lnTo>
                  <a:cubicBezTo>
                    <a:pt x="18456" y="16704"/>
                    <a:pt x="18222" y="17404"/>
                    <a:pt x="18456" y="18572"/>
                  </a:cubicBezTo>
                  <a:lnTo>
                    <a:pt x="18689" y="20675"/>
                  </a:lnTo>
                  <a:lnTo>
                    <a:pt x="17054" y="19741"/>
                  </a:lnTo>
                  <a:cubicBezTo>
                    <a:pt x="16587" y="19507"/>
                    <a:pt x="16061" y="19390"/>
                    <a:pt x="15536" y="19390"/>
                  </a:cubicBezTo>
                  <a:cubicBezTo>
                    <a:pt x="15010" y="19390"/>
                    <a:pt x="14484" y="19507"/>
                    <a:pt x="14017" y="19741"/>
                  </a:cubicBezTo>
                  <a:lnTo>
                    <a:pt x="12382" y="20675"/>
                  </a:lnTo>
                  <a:lnTo>
                    <a:pt x="12615" y="18572"/>
                  </a:lnTo>
                  <a:cubicBezTo>
                    <a:pt x="12849" y="17404"/>
                    <a:pt x="12382" y="16704"/>
                    <a:pt x="11681" y="15769"/>
                  </a:cubicBezTo>
                  <a:lnTo>
                    <a:pt x="10279" y="14367"/>
                  </a:lnTo>
                  <a:lnTo>
                    <a:pt x="12382" y="13900"/>
                  </a:lnTo>
                  <a:cubicBezTo>
                    <a:pt x="13550" y="13667"/>
                    <a:pt x="14251" y="12966"/>
                    <a:pt x="14718" y="12265"/>
                  </a:cubicBezTo>
                  <a:lnTo>
                    <a:pt x="15419" y="10396"/>
                  </a:lnTo>
                  <a:close/>
                  <a:moveTo>
                    <a:pt x="15536" y="0"/>
                  </a:moveTo>
                  <a:cubicBezTo>
                    <a:pt x="14368" y="0"/>
                    <a:pt x="13200" y="584"/>
                    <a:pt x="12615" y="1752"/>
                  </a:cubicBezTo>
                  <a:lnTo>
                    <a:pt x="9579" y="7826"/>
                  </a:lnTo>
                  <a:lnTo>
                    <a:pt x="3037" y="8761"/>
                  </a:lnTo>
                  <a:cubicBezTo>
                    <a:pt x="1869" y="8994"/>
                    <a:pt x="701" y="9929"/>
                    <a:pt x="234" y="11097"/>
                  </a:cubicBezTo>
                  <a:cubicBezTo>
                    <a:pt x="0" y="12265"/>
                    <a:pt x="234" y="13667"/>
                    <a:pt x="1169" y="14601"/>
                  </a:cubicBezTo>
                  <a:lnTo>
                    <a:pt x="6074" y="19273"/>
                  </a:lnTo>
                  <a:lnTo>
                    <a:pt x="4906" y="26048"/>
                  </a:lnTo>
                  <a:cubicBezTo>
                    <a:pt x="4673" y="26982"/>
                    <a:pt x="5374" y="28384"/>
                    <a:pt x="6074" y="29085"/>
                  </a:cubicBezTo>
                  <a:cubicBezTo>
                    <a:pt x="6622" y="29632"/>
                    <a:pt x="7329" y="29859"/>
                    <a:pt x="8057" y="29859"/>
                  </a:cubicBezTo>
                  <a:cubicBezTo>
                    <a:pt x="8571" y="29859"/>
                    <a:pt x="9095" y="29746"/>
                    <a:pt x="9579" y="29552"/>
                  </a:cubicBezTo>
                  <a:lnTo>
                    <a:pt x="15886" y="26282"/>
                  </a:lnTo>
                  <a:lnTo>
                    <a:pt x="21960" y="29552"/>
                  </a:lnTo>
                  <a:cubicBezTo>
                    <a:pt x="22444" y="29746"/>
                    <a:pt x="22928" y="29859"/>
                    <a:pt x="23411" y="29859"/>
                  </a:cubicBezTo>
                  <a:cubicBezTo>
                    <a:pt x="24096" y="29859"/>
                    <a:pt x="24780" y="29632"/>
                    <a:pt x="25464" y="29085"/>
                  </a:cubicBezTo>
                  <a:cubicBezTo>
                    <a:pt x="26399" y="28384"/>
                    <a:pt x="26866" y="27216"/>
                    <a:pt x="26632" y="26048"/>
                  </a:cubicBezTo>
                  <a:lnTo>
                    <a:pt x="25464" y="19273"/>
                  </a:lnTo>
                  <a:lnTo>
                    <a:pt x="30370" y="14601"/>
                  </a:lnTo>
                  <a:cubicBezTo>
                    <a:pt x="30604" y="13667"/>
                    <a:pt x="30837" y="12265"/>
                    <a:pt x="30604" y="11097"/>
                  </a:cubicBezTo>
                  <a:cubicBezTo>
                    <a:pt x="30370" y="9929"/>
                    <a:pt x="29202" y="8994"/>
                    <a:pt x="28034" y="8761"/>
                  </a:cubicBezTo>
                  <a:lnTo>
                    <a:pt x="21259" y="7826"/>
                  </a:lnTo>
                  <a:lnTo>
                    <a:pt x="18456" y="1752"/>
                  </a:lnTo>
                  <a:cubicBezTo>
                    <a:pt x="17872" y="584"/>
                    <a:pt x="16704" y="0"/>
                    <a:pt x="15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2"/>
          <p:cNvGrpSpPr/>
          <p:nvPr/>
        </p:nvGrpSpPr>
        <p:grpSpPr>
          <a:xfrm>
            <a:off x="-374525" y="3391388"/>
            <a:ext cx="1542000" cy="1212600"/>
            <a:chOff x="7602000" y="1166663"/>
            <a:chExt cx="1542000" cy="1212600"/>
          </a:xfrm>
        </p:grpSpPr>
        <p:sp>
          <p:nvSpPr>
            <p:cNvPr id="494" name="Google Shape;494;p32"/>
            <p:cNvSpPr/>
            <p:nvPr/>
          </p:nvSpPr>
          <p:spPr>
            <a:xfrm>
              <a:off x="7602000" y="1166663"/>
              <a:ext cx="1542000" cy="1212600"/>
            </a:xfrm>
            <a:prstGeom prst="roundRect">
              <a:avLst>
                <a:gd name="adj" fmla="val 13927"/>
              </a:avLst>
            </a:prstGeom>
            <a:solidFill>
              <a:srgbClr val="5FD3F6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7936588" y="13457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7965989" y="13195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8948172" y="1263750"/>
              <a:ext cx="83700" cy="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8820975" y="1263750"/>
              <a:ext cx="83700" cy="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499" name="Google Shape;499;p32"/>
          <p:cNvGrpSpPr/>
          <p:nvPr/>
        </p:nvGrpSpPr>
        <p:grpSpPr>
          <a:xfrm flipH="1">
            <a:off x="7773889" y="1292854"/>
            <a:ext cx="1836653" cy="847647"/>
            <a:chOff x="2891631" y="2798962"/>
            <a:chExt cx="715013" cy="329991"/>
          </a:xfrm>
        </p:grpSpPr>
        <p:sp>
          <p:nvSpPr>
            <p:cNvPr id="500" name="Google Shape;500;p32"/>
            <p:cNvSpPr/>
            <p:nvPr/>
          </p:nvSpPr>
          <p:spPr>
            <a:xfrm>
              <a:off x="2948267" y="2937961"/>
              <a:ext cx="72075" cy="190468"/>
            </a:xfrm>
            <a:custGeom>
              <a:avLst/>
              <a:gdLst/>
              <a:ahLst/>
              <a:cxnLst/>
              <a:rect l="l" t="t" r="r" b="b"/>
              <a:pathLst>
                <a:path w="4256" h="11247" extrusionOk="0">
                  <a:moveTo>
                    <a:pt x="0" y="0"/>
                  </a:moveTo>
                  <a:lnTo>
                    <a:pt x="4256" y="0"/>
                  </a:lnTo>
                  <a:lnTo>
                    <a:pt x="4256" y="5624"/>
                  </a:lnTo>
                  <a:lnTo>
                    <a:pt x="4256" y="11247"/>
                  </a:lnTo>
                  <a:lnTo>
                    <a:pt x="0" y="11247"/>
                  </a:lnTo>
                  <a:lnTo>
                    <a:pt x="0" y="56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3053274" y="2872061"/>
              <a:ext cx="72092" cy="256362"/>
            </a:xfrm>
            <a:custGeom>
              <a:avLst/>
              <a:gdLst/>
              <a:ahLst/>
              <a:cxnLst/>
              <a:rect l="l" t="t" r="r" b="b"/>
              <a:pathLst>
                <a:path w="4257" h="15138" extrusionOk="0">
                  <a:moveTo>
                    <a:pt x="1" y="1"/>
                  </a:moveTo>
                  <a:lnTo>
                    <a:pt x="4256" y="1"/>
                  </a:lnTo>
                  <a:lnTo>
                    <a:pt x="4256" y="7569"/>
                  </a:lnTo>
                  <a:lnTo>
                    <a:pt x="4256" y="15138"/>
                  </a:lnTo>
                  <a:lnTo>
                    <a:pt x="1" y="15138"/>
                  </a:lnTo>
                  <a:lnTo>
                    <a:pt x="1" y="7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3158823" y="2838086"/>
              <a:ext cx="72075" cy="290859"/>
            </a:xfrm>
            <a:custGeom>
              <a:avLst/>
              <a:gdLst/>
              <a:ahLst/>
              <a:cxnLst/>
              <a:rect l="l" t="t" r="r" b="b"/>
              <a:pathLst>
                <a:path w="4256" h="17175" extrusionOk="0">
                  <a:moveTo>
                    <a:pt x="0" y="1"/>
                  </a:moveTo>
                  <a:lnTo>
                    <a:pt x="4255" y="1"/>
                  </a:lnTo>
                  <a:lnTo>
                    <a:pt x="4255" y="8603"/>
                  </a:lnTo>
                  <a:lnTo>
                    <a:pt x="4255" y="17174"/>
                  </a:lnTo>
                  <a:lnTo>
                    <a:pt x="0" y="17174"/>
                  </a:lnTo>
                  <a:lnTo>
                    <a:pt x="0" y="86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3264356" y="2924581"/>
              <a:ext cx="72075" cy="204372"/>
            </a:xfrm>
            <a:custGeom>
              <a:avLst/>
              <a:gdLst/>
              <a:ahLst/>
              <a:cxnLst/>
              <a:rect l="l" t="t" r="r" b="b"/>
              <a:pathLst>
                <a:path w="4256" h="12068" extrusionOk="0">
                  <a:moveTo>
                    <a:pt x="0" y="0"/>
                  </a:moveTo>
                  <a:lnTo>
                    <a:pt x="4256" y="0"/>
                  </a:lnTo>
                  <a:lnTo>
                    <a:pt x="4256" y="6018"/>
                  </a:lnTo>
                  <a:lnTo>
                    <a:pt x="4256" y="12067"/>
                  </a:lnTo>
                  <a:lnTo>
                    <a:pt x="0" y="12067"/>
                  </a:lnTo>
                  <a:lnTo>
                    <a:pt x="0" y="60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3369363" y="2813900"/>
              <a:ext cx="72092" cy="315042"/>
            </a:xfrm>
            <a:custGeom>
              <a:avLst/>
              <a:gdLst/>
              <a:ahLst/>
              <a:cxnLst/>
              <a:rect l="l" t="t" r="r" b="b"/>
              <a:pathLst>
                <a:path w="4257" h="18603" extrusionOk="0">
                  <a:moveTo>
                    <a:pt x="1" y="0"/>
                  </a:moveTo>
                  <a:lnTo>
                    <a:pt x="4256" y="0"/>
                  </a:lnTo>
                  <a:lnTo>
                    <a:pt x="4256" y="9301"/>
                  </a:lnTo>
                  <a:lnTo>
                    <a:pt x="4256" y="18602"/>
                  </a:lnTo>
                  <a:lnTo>
                    <a:pt x="1" y="18602"/>
                  </a:lnTo>
                  <a:lnTo>
                    <a:pt x="1" y="93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3474912" y="2798962"/>
              <a:ext cx="72075" cy="329453"/>
            </a:xfrm>
            <a:custGeom>
              <a:avLst/>
              <a:gdLst/>
              <a:ahLst/>
              <a:cxnLst/>
              <a:rect l="l" t="t" r="r" b="b"/>
              <a:pathLst>
                <a:path w="4256" h="19454" extrusionOk="0">
                  <a:moveTo>
                    <a:pt x="0" y="1"/>
                  </a:moveTo>
                  <a:lnTo>
                    <a:pt x="4255" y="1"/>
                  </a:lnTo>
                  <a:lnTo>
                    <a:pt x="4255" y="9727"/>
                  </a:lnTo>
                  <a:lnTo>
                    <a:pt x="4255" y="19454"/>
                  </a:lnTo>
                  <a:lnTo>
                    <a:pt x="0" y="19454"/>
                  </a:lnTo>
                  <a:lnTo>
                    <a:pt x="0" y="9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891631" y="2820065"/>
              <a:ext cx="715013" cy="300630"/>
            </a:xfrm>
            <a:custGeom>
              <a:avLst/>
              <a:gdLst/>
              <a:ahLst/>
              <a:cxnLst/>
              <a:rect l="l" t="t" r="r" b="b"/>
              <a:pathLst>
                <a:path w="42221" h="17752" extrusionOk="0">
                  <a:moveTo>
                    <a:pt x="42220" y="1"/>
                  </a:moveTo>
                  <a:lnTo>
                    <a:pt x="39545" y="882"/>
                  </a:lnTo>
                  <a:cubicBezTo>
                    <a:pt x="39880" y="973"/>
                    <a:pt x="40123" y="1186"/>
                    <a:pt x="40366" y="1369"/>
                  </a:cubicBezTo>
                  <a:lnTo>
                    <a:pt x="37479" y="3952"/>
                  </a:lnTo>
                  <a:lnTo>
                    <a:pt x="31247" y="4773"/>
                  </a:lnTo>
                  <a:lnTo>
                    <a:pt x="25077" y="11247"/>
                  </a:lnTo>
                  <a:lnTo>
                    <a:pt x="18937" y="6201"/>
                  </a:lnTo>
                  <a:cubicBezTo>
                    <a:pt x="16809" y="6870"/>
                    <a:pt x="14682" y="7569"/>
                    <a:pt x="12584" y="8299"/>
                  </a:cubicBezTo>
                  <a:cubicBezTo>
                    <a:pt x="10396" y="9606"/>
                    <a:pt x="8177" y="10913"/>
                    <a:pt x="5989" y="12250"/>
                  </a:cubicBezTo>
                  <a:lnTo>
                    <a:pt x="1" y="17478"/>
                  </a:lnTo>
                  <a:lnTo>
                    <a:pt x="244" y="17752"/>
                  </a:lnTo>
                  <a:lnTo>
                    <a:pt x="6201" y="12493"/>
                  </a:lnTo>
                  <a:lnTo>
                    <a:pt x="12736" y="8663"/>
                  </a:lnTo>
                  <a:lnTo>
                    <a:pt x="18846" y="6657"/>
                  </a:lnTo>
                  <a:lnTo>
                    <a:pt x="25108" y="11794"/>
                  </a:lnTo>
                  <a:lnTo>
                    <a:pt x="31430" y="5168"/>
                  </a:lnTo>
                  <a:lnTo>
                    <a:pt x="37631" y="4347"/>
                  </a:lnTo>
                  <a:lnTo>
                    <a:pt x="40640" y="1673"/>
                  </a:lnTo>
                  <a:cubicBezTo>
                    <a:pt x="40822" y="1916"/>
                    <a:pt x="40944" y="2220"/>
                    <a:pt x="41035" y="2554"/>
                  </a:cubicBezTo>
                  <a:lnTo>
                    <a:pt x="42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Technology Stack: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22" name="Google Shape;522;p33"/>
          <p:cNvGrpSpPr/>
          <p:nvPr/>
        </p:nvGrpSpPr>
        <p:grpSpPr>
          <a:xfrm>
            <a:off x="5868144" y="699542"/>
            <a:ext cx="338195" cy="336804"/>
            <a:chOff x="2528099" y="975826"/>
            <a:chExt cx="307898" cy="306632"/>
          </a:xfrm>
        </p:grpSpPr>
        <p:sp>
          <p:nvSpPr>
            <p:cNvPr id="523" name="Google Shape;523;p33"/>
            <p:cNvSpPr/>
            <p:nvPr/>
          </p:nvSpPr>
          <p:spPr>
            <a:xfrm>
              <a:off x="2528099" y="975826"/>
              <a:ext cx="307898" cy="306632"/>
            </a:xfrm>
            <a:custGeom>
              <a:avLst/>
              <a:gdLst/>
              <a:ahLst/>
              <a:cxnLst/>
              <a:rect l="l" t="t" r="r" b="b"/>
              <a:pathLst>
                <a:path w="113302" h="112836" extrusionOk="0">
                  <a:moveTo>
                    <a:pt x="56797" y="6425"/>
                  </a:moveTo>
                  <a:cubicBezTo>
                    <a:pt x="59571" y="6425"/>
                    <a:pt x="62375" y="6659"/>
                    <a:pt x="65178" y="7126"/>
                  </a:cubicBezTo>
                  <a:lnTo>
                    <a:pt x="66112" y="13200"/>
                  </a:lnTo>
                  <a:cubicBezTo>
                    <a:pt x="66346" y="14368"/>
                    <a:pt x="67280" y="15536"/>
                    <a:pt x="68448" y="16003"/>
                  </a:cubicBezTo>
                  <a:cubicBezTo>
                    <a:pt x="71252" y="16704"/>
                    <a:pt x="74289" y="17872"/>
                    <a:pt x="76859" y="19507"/>
                  </a:cubicBezTo>
                  <a:cubicBezTo>
                    <a:pt x="77342" y="19701"/>
                    <a:pt x="77826" y="19814"/>
                    <a:pt x="78310" y="19814"/>
                  </a:cubicBezTo>
                  <a:cubicBezTo>
                    <a:pt x="78994" y="19814"/>
                    <a:pt x="79678" y="19588"/>
                    <a:pt x="80363" y="19040"/>
                  </a:cubicBezTo>
                  <a:lnTo>
                    <a:pt x="85269" y="15536"/>
                  </a:lnTo>
                  <a:cubicBezTo>
                    <a:pt x="87605" y="17405"/>
                    <a:pt x="89707" y="19040"/>
                    <a:pt x="91810" y="21143"/>
                  </a:cubicBezTo>
                  <a:cubicBezTo>
                    <a:pt x="93912" y="23245"/>
                    <a:pt x="95547" y="25348"/>
                    <a:pt x="96949" y="27217"/>
                  </a:cubicBezTo>
                  <a:lnTo>
                    <a:pt x="93445" y="32356"/>
                  </a:lnTo>
                  <a:cubicBezTo>
                    <a:pt x="92511" y="33524"/>
                    <a:pt x="92511" y="34692"/>
                    <a:pt x="93211" y="35860"/>
                  </a:cubicBezTo>
                  <a:cubicBezTo>
                    <a:pt x="94613" y="38430"/>
                    <a:pt x="95781" y="41233"/>
                    <a:pt x="96716" y="44504"/>
                  </a:cubicBezTo>
                  <a:cubicBezTo>
                    <a:pt x="96949" y="45672"/>
                    <a:pt x="98117" y="46606"/>
                    <a:pt x="99285" y="46840"/>
                  </a:cubicBezTo>
                  <a:lnTo>
                    <a:pt x="105359" y="47774"/>
                  </a:lnTo>
                  <a:cubicBezTo>
                    <a:pt x="106527" y="53148"/>
                    <a:pt x="106527" y="58754"/>
                    <a:pt x="105826" y="64361"/>
                  </a:cubicBezTo>
                  <a:lnTo>
                    <a:pt x="99519" y="65295"/>
                  </a:lnTo>
                  <a:cubicBezTo>
                    <a:pt x="98351" y="65529"/>
                    <a:pt x="97183" y="66463"/>
                    <a:pt x="96949" y="67631"/>
                  </a:cubicBezTo>
                  <a:cubicBezTo>
                    <a:pt x="96015" y="70435"/>
                    <a:pt x="94847" y="73472"/>
                    <a:pt x="93445" y="76041"/>
                  </a:cubicBezTo>
                  <a:cubicBezTo>
                    <a:pt x="92978" y="77210"/>
                    <a:pt x="92978" y="78611"/>
                    <a:pt x="93679" y="79546"/>
                  </a:cubicBezTo>
                  <a:lnTo>
                    <a:pt x="97183" y="84452"/>
                  </a:lnTo>
                  <a:cubicBezTo>
                    <a:pt x="95547" y="86788"/>
                    <a:pt x="93679" y="88890"/>
                    <a:pt x="91810" y="90993"/>
                  </a:cubicBezTo>
                  <a:cubicBezTo>
                    <a:pt x="89707" y="92862"/>
                    <a:pt x="87605" y="94730"/>
                    <a:pt x="85502" y="96132"/>
                  </a:cubicBezTo>
                  <a:lnTo>
                    <a:pt x="80596" y="92628"/>
                  </a:lnTo>
                  <a:cubicBezTo>
                    <a:pt x="79953" y="92242"/>
                    <a:pt x="79310" y="92069"/>
                    <a:pt x="78667" y="92069"/>
                  </a:cubicBezTo>
                  <a:cubicBezTo>
                    <a:pt x="78142" y="92069"/>
                    <a:pt x="77617" y="92184"/>
                    <a:pt x="77092" y="92394"/>
                  </a:cubicBezTo>
                  <a:cubicBezTo>
                    <a:pt x="74522" y="93796"/>
                    <a:pt x="71485" y="94964"/>
                    <a:pt x="68682" y="95899"/>
                  </a:cubicBezTo>
                  <a:cubicBezTo>
                    <a:pt x="67514" y="96132"/>
                    <a:pt x="66580" y="97300"/>
                    <a:pt x="66346" y="98468"/>
                  </a:cubicBezTo>
                  <a:lnTo>
                    <a:pt x="65412" y="104776"/>
                  </a:lnTo>
                  <a:cubicBezTo>
                    <a:pt x="62725" y="105126"/>
                    <a:pt x="59980" y="105301"/>
                    <a:pt x="57206" y="105301"/>
                  </a:cubicBezTo>
                  <a:cubicBezTo>
                    <a:pt x="54432" y="105301"/>
                    <a:pt x="51628" y="105126"/>
                    <a:pt x="48825" y="104776"/>
                  </a:cubicBezTo>
                  <a:lnTo>
                    <a:pt x="47891" y="98468"/>
                  </a:lnTo>
                  <a:cubicBezTo>
                    <a:pt x="47657" y="97300"/>
                    <a:pt x="46723" y="96132"/>
                    <a:pt x="45554" y="95899"/>
                  </a:cubicBezTo>
                  <a:cubicBezTo>
                    <a:pt x="42751" y="94964"/>
                    <a:pt x="39714" y="93796"/>
                    <a:pt x="36911" y="92394"/>
                  </a:cubicBezTo>
                  <a:cubicBezTo>
                    <a:pt x="36386" y="92184"/>
                    <a:pt x="35814" y="92069"/>
                    <a:pt x="35258" y="92069"/>
                  </a:cubicBezTo>
                  <a:cubicBezTo>
                    <a:pt x="34577" y="92069"/>
                    <a:pt x="33921" y="92242"/>
                    <a:pt x="33407" y="92628"/>
                  </a:cubicBezTo>
                  <a:lnTo>
                    <a:pt x="28267" y="96132"/>
                  </a:lnTo>
                  <a:cubicBezTo>
                    <a:pt x="25931" y="94497"/>
                    <a:pt x="24062" y="92628"/>
                    <a:pt x="21960" y="90759"/>
                  </a:cubicBezTo>
                  <a:cubicBezTo>
                    <a:pt x="19857" y="88657"/>
                    <a:pt x="18222" y="86554"/>
                    <a:pt x="16587" y="84452"/>
                  </a:cubicBezTo>
                  <a:lnTo>
                    <a:pt x="20091" y="79546"/>
                  </a:lnTo>
                  <a:cubicBezTo>
                    <a:pt x="21025" y="78378"/>
                    <a:pt x="21025" y="77210"/>
                    <a:pt x="20558" y="76041"/>
                  </a:cubicBezTo>
                  <a:cubicBezTo>
                    <a:pt x="19156" y="73472"/>
                    <a:pt x="17988" y="70435"/>
                    <a:pt x="17054" y="67631"/>
                  </a:cubicBezTo>
                  <a:cubicBezTo>
                    <a:pt x="16587" y="66463"/>
                    <a:pt x="15419" y="65529"/>
                    <a:pt x="14250" y="65295"/>
                  </a:cubicBezTo>
                  <a:lnTo>
                    <a:pt x="8177" y="64361"/>
                  </a:lnTo>
                  <a:cubicBezTo>
                    <a:pt x="7709" y="61791"/>
                    <a:pt x="7709" y="58754"/>
                    <a:pt x="7709" y="55951"/>
                  </a:cubicBezTo>
                  <a:cubicBezTo>
                    <a:pt x="7709" y="53148"/>
                    <a:pt x="7943" y="50344"/>
                    <a:pt x="8177" y="47774"/>
                  </a:cubicBezTo>
                  <a:lnTo>
                    <a:pt x="14250" y="46840"/>
                  </a:lnTo>
                  <a:cubicBezTo>
                    <a:pt x="15419" y="46606"/>
                    <a:pt x="16587" y="45672"/>
                    <a:pt x="17054" y="44504"/>
                  </a:cubicBezTo>
                  <a:cubicBezTo>
                    <a:pt x="17755" y="41701"/>
                    <a:pt x="19156" y="38664"/>
                    <a:pt x="20558" y="35860"/>
                  </a:cubicBezTo>
                  <a:cubicBezTo>
                    <a:pt x="21025" y="34692"/>
                    <a:pt x="21025" y="33057"/>
                    <a:pt x="20091" y="32356"/>
                  </a:cubicBezTo>
                  <a:lnTo>
                    <a:pt x="16587" y="27217"/>
                  </a:lnTo>
                  <a:cubicBezTo>
                    <a:pt x="18455" y="24880"/>
                    <a:pt x="20091" y="23012"/>
                    <a:pt x="22193" y="20909"/>
                  </a:cubicBezTo>
                  <a:cubicBezTo>
                    <a:pt x="24296" y="18807"/>
                    <a:pt x="26398" y="17171"/>
                    <a:pt x="28267" y="15536"/>
                  </a:cubicBezTo>
                  <a:lnTo>
                    <a:pt x="33407" y="19040"/>
                  </a:lnTo>
                  <a:cubicBezTo>
                    <a:pt x="34091" y="19588"/>
                    <a:pt x="34775" y="19814"/>
                    <a:pt x="35459" y="19814"/>
                  </a:cubicBezTo>
                  <a:cubicBezTo>
                    <a:pt x="35943" y="19814"/>
                    <a:pt x="36427" y="19701"/>
                    <a:pt x="36911" y="19507"/>
                  </a:cubicBezTo>
                  <a:cubicBezTo>
                    <a:pt x="39481" y="17872"/>
                    <a:pt x="42518" y="16704"/>
                    <a:pt x="45321" y="16003"/>
                  </a:cubicBezTo>
                  <a:cubicBezTo>
                    <a:pt x="46489" y="15536"/>
                    <a:pt x="47423" y="14368"/>
                    <a:pt x="47657" y="13200"/>
                  </a:cubicBezTo>
                  <a:lnTo>
                    <a:pt x="48591" y="7126"/>
                  </a:lnTo>
                  <a:cubicBezTo>
                    <a:pt x="51278" y="6659"/>
                    <a:pt x="54023" y="6425"/>
                    <a:pt x="56797" y="6425"/>
                  </a:cubicBezTo>
                  <a:close/>
                  <a:moveTo>
                    <a:pt x="56359" y="1"/>
                  </a:moveTo>
                  <a:cubicBezTo>
                    <a:pt x="52388" y="1"/>
                    <a:pt x="48358" y="351"/>
                    <a:pt x="44386" y="1052"/>
                  </a:cubicBezTo>
                  <a:cubicBezTo>
                    <a:pt x="42985" y="1286"/>
                    <a:pt x="42050" y="2454"/>
                    <a:pt x="41817" y="3622"/>
                  </a:cubicBezTo>
                  <a:lnTo>
                    <a:pt x="40882" y="10163"/>
                  </a:lnTo>
                  <a:cubicBezTo>
                    <a:pt x="38780" y="10630"/>
                    <a:pt x="36911" y="11565"/>
                    <a:pt x="34808" y="12733"/>
                  </a:cubicBezTo>
                  <a:lnTo>
                    <a:pt x="29669" y="8995"/>
                  </a:lnTo>
                  <a:cubicBezTo>
                    <a:pt x="29085" y="8528"/>
                    <a:pt x="28384" y="8294"/>
                    <a:pt x="27683" y="8294"/>
                  </a:cubicBezTo>
                  <a:cubicBezTo>
                    <a:pt x="26982" y="8294"/>
                    <a:pt x="26281" y="8528"/>
                    <a:pt x="25697" y="8995"/>
                  </a:cubicBezTo>
                  <a:cubicBezTo>
                    <a:pt x="22661" y="10864"/>
                    <a:pt x="19390" y="13667"/>
                    <a:pt x="16820" y="16470"/>
                  </a:cubicBezTo>
                  <a:cubicBezTo>
                    <a:pt x="13783" y="19507"/>
                    <a:pt x="11447" y="22311"/>
                    <a:pt x="9111" y="25815"/>
                  </a:cubicBezTo>
                  <a:cubicBezTo>
                    <a:pt x="8177" y="26983"/>
                    <a:pt x="8410" y="28385"/>
                    <a:pt x="9111" y="29553"/>
                  </a:cubicBezTo>
                  <a:lnTo>
                    <a:pt x="12849" y="34926"/>
                  </a:lnTo>
                  <a:lnTo>
                    <a:pt x="10279" y="41000"/>
                  </a:lnTo>
                  <a:lnTo>
                    <a:pt x="3738" y="42168"/>
                  </a:lnTo>
                  <a:cubicBezTo>
                    <a:pt x="2336" y="42401"/>
                    <a:pt x="1635" y="43336"/>
                    <a:pt x="1168" y="44737"/>
                  </a:cubicBezTo>
                  <a:cubicBezTo>
                    <a:pt x="467" y="48709"/>
                    <a:pt x="0" y="52680"/>
                    <a:pt x="0" y="56418"/>
                  </a:cubicBezTo>
                  <a:cubicBezTo>
                    <a:pt x="0" y="60623"/>
                    <a:pt x="467" y="64361"/>
                    <a:pt x="1168" y="68566"/>
                  </a:cubicBezTo>
                  <a:cubicBezTo>
                    <a:pt x="1635" y="69968"/>
                    <a:pt x="2570" y="70902"/>
                    <a:pt x="3738" y="71136"/>
                  </a:cubicBezTo>
                  <a:lnTo>
                    <a:pt x="10279" y="72070"/>
                  </a:lnTo>
                  <a:cubicBezTo>
                    <a:pt x="10980" y="73939"/>
                    <a:pt x="11681" y="76041"/>
                    <a:pt x="12849" y="78144"/>
                  </a:cubicBezTo>
                  <a:lnTo>
                    <a:pt x="9111" y="83283"/>
                  </a:lnTo>
                  <a:cubicBezTo>
                    <a:pt x="8177" y="84452"/>
                    <a:pt x="8177" y="86087"/>
                    <a:pt x="9111" y="87255"/>
                  </a:cubicBezTo>
                  <a:cubicBezTo>
                    <a:pt x="13550" y="93562"/>
                    <a:pt x="19390" y="99403"/>
                    <a:pt x="25697" y="103841"/>
                  </a:cubicBezTo>
                  <a:cubicBezTo>
                    <a:pt x="26191" y="104236"/>
                    <a:pt x="26768" y="104381"/>
                    <a:pt x="27358" y="104381"/>
                  </a:cubicBezTo>
                  <a:cubicBezTo>
                    <a:pt x="28164" y="104381"/>
                    <a:pt x="28994" y="104111"/>
                    <a:pt x="29669" y="103841"/>
                  </a:cubicBezTo>
                  <a:lnTo>
                    <a:pt x="34808" y="100104"/>
                  </a:lnTo>
                  <a:lnTo>
                    <a:pt x="40882" y="102673"/>
                  </a:lnTo>
                  <a:lnTo>
                    <a:pt x="42050" y="108981"/>
                  </a:lnTo>
                  <a:cubicBezTo>
                    <a:pt x="42518" y="110616"/>
                    <a:pt x="43218" y="111317"/>
                    <a:pt x="44620" y="111784"/>
                  </a:cubicBezTo>
                  <a:cubicBezTo>
                    <a:pt x="48475" y="112485"/>
                    <a:pt x="52446" y="112835"/>
                    <a:pt x="56447" y="112835"/>
                  </a:cubicBezTo>
                  <a:cubicBezTo>
                    <a:pt x="60447" y="112835"/>
                    <a:pt x="64477" y="112485"/>
                    <a:pt x="68448" y="111784"/>
                  </a:cubicBezTo>
                  <a:cubicBezTo>
                    <a:pt x="69850" y="111317"/>
                    <a:pt x="70785" y="110149"/>
                    <a:pt x="71018" y="108981"/>
                  </a:cubicBezTo>
                  <a:lnTo>
                    <a:pt x="71953" y="102673"/>
                  </a:lnTo>
                  <a:cubicBezTo>
                    <a:pt x="73822" y="101972"/>
                    <a:pt x="75924" y="101272"/>
                    <a:pt x="78027" y="100104"/>
                  </a:cubicBezTo>
                  <a:lnTo>
                    <a:pt x="83166" y="103841"/>
                  </a:lnTo>
                  <a:cubicBezTo>
                    <a:pt x="83750" y="104309"/>
                    <a:pt x="84451" y="104542"/>
                    <a:pt x="85152" y="104542"/>
                  </a:cubicBezTo>
                  <a:cubicBezTo>
                    <a:pt x="85853" y="104542"/>
                    <a:pt x="86553" y="104309"/>
                    <a:pt x="87137" y="103841"/>
                  </a:cubicBezTo>
                  <a:cubicBezTo>
                    <a:pt x="90174" y="101739"/>
                    <a:pt x="93445" y="99169"/>
                    <a:pt x="96015" y="96132"/>
                  </a:cubicBezTo>
                  <a:cubicBezTo>
                    <a:pt x="99052" y="93329"/>
                    <a:pt x="101388" y="90292"/>
                    <a:pt x="103724" y="86788"/>
                  </a:cubicBezTo>
                  <a:cubicBezTo>
                    <a:pt x="104658" y="85620"/>
                    <a:pt x="104191" y="84218"/>
                    <a:pt x="103724" y="83050"/>
                  </a:cubicBezTo>
                  <a:lnTo>
                    <a:pt x="99986" y="77910"/>
                  </a:lnTo>
                  <a:lnTo>
                    <a:pt x="102556" y="71603"/>
                  </a:lnTo>
                  <a:lnTo>
                    <a:pt x="108863" y="70435"/>
                  </a:lnTo>
                  <a:cubicBezTo>
                    <a:pt x="110499" y="70201"/>
                    <a:pt x="111199" y="69267"/>
                    <a:pt x="111667" y="67865"/>
                  </a:cubicBezTo>
                  <a:cubicBezTo>
                    <a:pt x="113302" y="60389"/>
                    <a:pt x="113302" y="52213"/>
                    <a:pt x="111900" y="44270"/>
                  </a:cubicBezTo>
                  <a:cubicBezTo>
                    <a:pt x="111667" y="42869"/>
                    <a:pt x="110499" y="41934"/>
                    <a:pt x="109331" y="41467"/>
                  </a:cubicBezTo>
                  <a:lnTo>
                    <a:pt x="102789" y="40766"/>
                  </a:lnTo>
                  <a:cubicBezTo>
                    <a:pt x="102322" y="38664"/>
                    <a:pt x="101388" y="36561"/>
                    <a:pt x="100220" y="34692"/>
                  </a:cubicBezTo>
                  <a:lnTo>
                    <a:pt x="103957" y="29319"/>
                  </a:lnTo>
                  <a:cubicBezTo>
                    <a:pt x="104892" y="28151"/>
                    <a:pt x="104892" y="26749"/>
                    <a:pt x="103957" y="25581"/>
                  </a:cubicBezTo>
                  <a:cubicBezTo>
                    <a:pt x="101855" y="22311"/>
                    <a:pt x="99285" y="19040"/>
                    <a:pt x="96482" y="16470"/>
                  </a:cubicBezTo>
                  <a:cubicBezTo>
                    <a:pt x="93445" y="13667"/>
                    <a:pt x="90642" y="11331"/>
                    <a:pt x="87137" y="8995"/>
                  </a:cubicBezTo>
                  <a:cubicBezTo>
                    <a:pt x="86594" y="8560"/>
                    <a:pt x="85951" y="8378"/>
                    <a:pt x="85300" y="8378"/>
                  </a:cubicBezTo>
                  <a:cubicBezTo>
                    <a:pt x="84550" y="8378"/>
                    <a:pt x="83791" y="8620"/>
                    <a:pt x="83166" y="8995"/>
                  </a:cubicBezTo>
                  <a:lnTo>
                    <a:pt x="78027" y="12733"/>
                  </a:lnTo>
                  <a:lnTo>
                    <a:pt x="71953" y="10163"/>
                  </a:lnTo>
                  <a:lnTo>
                    <a:pt x="70785" y="3622"/>
                  </a:lnTo>
                  <a:cubicBezTo>
                    <a:pt x="70317" y="2220"/>
                    <a:pt x="69617" y="1286"/>
                    <a:pt x="67981" y="1052"/>
                  </a:cubicBezTo>
                  <a:cubicBezTo>
                    <a:pt x="64243" y="351"/>
                    <a:pt x="60330" y="1"/>
                    <a:pt x="56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649354" y="1098350"/>
              <a:ext cx="66660" cy="60790"/>
            </a:xfrm>
            <a:custGeom>
              <a:avLst/>
              <a:gdLst/>
              <a:ahLst/>
              <a:cxnLst/>
              <a:rect l="l" t="t" r="r" b="b"/>
              <a:pathLst>
                <a:path w="24530" h="22370" extrusionOk="0">
                  <a:moveTo>
                    <a:pt x="12381" y="6600"/>
                  </a:moveTo>
                  <a:cubicBezTo>
                    <a:pt x="13550" y="6600"/>
                    <a:pt x="14718" y="7009"/>
                    <a:pt x="15652" y="7827"/>
                  </a:cubicBezTo>
                  <a:cubicBezTo>
                    <a:pt x="17287" y="9696"/>
                    <a:pt x="17287" y="12499"/>
                    <a:pt x="15652" y="14368"/>
                  </a:cubicBezTo>
                  <a:cubicBezTo>
                    <a:pt x="14718" y="15186"/>
                    <a:pt x="13550" y="15594"/>
                    <a:pt x="12381" y="15594"/>
                  </a:cubicBezTo>
                  <a:cubicBezTo>
                    <a:pt x="11213" y="15594"/>
                    <a:pt x="10045" y="15186"/>
                    <a:pt x="9111" y="14368"/>
                  </a:cubicBezTo>
                  <a:cubicBezTo>
                    <a:pt x="7476" y="12499"/>
                    <a:pt x="7476" y="9696"/>
                    <a:pt x="9111" y="7827"/>
                  </a:cubicBezTo>
                  <a:cubicBezTo>
                    <a:pt x="10045" y="7009"/>
                    <a:pt x="11213" y="6600"/>
                    <a:pt x="12381" y="6600"/>
                  </a:cubicBezTo>
                  <a:close/>
                  <a:moveTo>
                    <a:pt x="12381" y="1"/>
                  </a:moveTo>
                  <a:cubicBezTo>
                    <a:pt x="9461" y="1"/>
                    <a:pt x="6541" y="1052"/>
                    <a:pt x="4439" y="3155"/>
                  </a:cubicBezTo>
                  <a:cubicBezTo>
                    <a:pt x="0" y="7593"/>
                    <a:pt x="0" y="14602"/>
                    <a:pt x="4439" y="19040"/>
                  </a:cubicBezTo>
                  <a:cubicBezTo>
                    <a:pt x="6658" y="21260"/>
                    <a:pt x="9520" y="22369"/>
                    <a:pt x="12381" y="22369"/>
                  </a:cubicBezTo>
                  <a:cubicBezTo>
                    <a:pt x="15243" y="22369"/>
                    <a:pt x="18105" y="21260"/>
                    <a:pt x="20324" y="19040"/>
                  </a:cubicBezTo>
                  <a:cubicBezTo>
                    <a:pt x="24529" y="14602"/>
                    <a:pt x="24529" y="7593"/>
                    <a:pt x="20324" y="3155"/>
                  </a:cubicBezTo>
                  <a:cubicBezTo>
                    <a:pt x="18222" y="1052"/>
                    <a:pt x="15302" y="1"/>
                    <a:pt x="12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2557301" y="1029311"/>
              <a:ext cx="237833" cy="199725"/>
            </a:xfrm>
            <a:custGeom>
              <a:avLst/>
              <a:gdLst/>
              <a:ahLst/>
              <a:cxnLst/>
              <a:rect l="l" t="t" r="r" b="b"/>
              <a:pathLst>
                <a:path w="87519" h="73496" extrusionOk="0">
                  <a:moveTo>
                    <a:pt x="36677" y="8002"/>
                  </a:moveTo>
                  <a:lnTo>
                    <a:pt x="36677" y="8002"/>
                  </a:lnTo>
                  <a:cubicBezTo>
                    <a:pt x="36908" y="16551"/>
                    <a:pt x="26627" y="26928"/>
                    <a:pt x="17813" y="26928"/>
                  </a:cubicBezTo>
                  <a:cubicBezTo>
                    <a:pt x="17716" y="26928"/>
                    <a:pt x="17618" y="26927"/>
                    <a:pt x="17521" y="26924"/>
                  </a:cubicBezTo>
                  <a:cubicBezTo>
                    <a:pt x="19156" y="22486"/>
                    <a:pt x="21493" y="18514"/>
                    <a:pt x="24997" y="15244"/>
                  </a:cubicBezTo>
                  <a:cubicBezTo>
                    <a:pt x="28501" y="11740"/>
                    <a:pt x="32239" y="9403"/>
                    <a:pt x="36677" y="8002"/>
                  </a:cubicBezTo>
                  <a:close/>
                  <a:moveTo>
                    <a:pt x="55834" y="8002"/>
                  </a:moveTo>
                  <a:lnTo>
                    <a:pt x="55834" y="8002"/>
                  </a:lnTo>
                  <a:cubicBezTo>
                    <a:pt x="64711" y="10572"/>
                    <a:pt x="72186" y="18047"/>
                    <a:pt x="74756" y="26924"/>
                  </a:cubicBezTo>
                  <a:cubicBezTo>
                    <a:pt x="74662" y="26927"/>
                    <a:pt x="74567" y="26928"/>
                    <a:pt x="74472" y="26928"/>
                  </a:cubicBezTo>
                  <a:cubicBezTo>
                    <a:pt x="65884" y="26928"/>
                    <a:pt x="55603" y="16551"/>
                    <a:pt x="55834" y="8002"/>
                  </a:cubicBezTo>
                  <a:close/>
                  <a:moveTo>
                    <a:pt x="17288" y="46081"/>
                  </a:moveTo>
                  <a:cubicBezTo>
                    <a:pt x="26398" y="46081"/>
                    <a:pt x="36677" y="56126"/>
                    <a:pt x="36677" y="65237"/>
                  </a:cubicBezTo>
                  <a:cubicBezTo>
                    <a:pt x="32239" y="63601"/>
                    <a:pt x="28034" y="61265"/>
                    <a:pt x="24997" y="57761"/>
                  </a:cubicBezTo>
                  <a:cubicBezTo>
                    <a:pt x="21493" y="54724"/>
                    <a:pt x="19156" y="50519"/>
                    <a:pt x="17288" y="46081"/>
                  </a:cubicBezTo>
                  <a:close/>
                  <a:moveTo>
                    <a:pt x="74472" y="46077"/>
                  </a:moveTo>
                  <a:cubicBezTo>
                    <a:pt x="74567" y="46077"/>
                    <a:pt x="74662" y="46078"/>
                    <a:pt x="74756" y="46081"/>
                  </a:cubicBezTo>
                  <a:cubicBezTo>
                    <a:pt x="73354" y="50519"/>
                    <a:pt x="71018" y="54724"/>
                    <a:pt x="67514" y="57761"/>
                  </a:cubicBezTo>
                  <a:cubicBezTo>
                    <a:pt x="64010" y="61265"/>
                    <a:pt x="60039" y="63601"/>
                    <a:pt x="55834" y="65237"/>
                  </a:cubicBezTo>
                  <a:cubicBezTo>
                    <a:pt x="55603" y="56457"/>
                    <a:pt x="65884" y="46077"/>
                    <a:pt x="74472" y="46077"/>
                  </a:cubicBezTo>
                  <a:close/>
                  <a:moveTo>
                    <a:pt x="46489" y="5958"/>
                  </a:moveTo>
                  <a:cubicBezTo>
                    <a:pt x="47599" y="5958"/>
                    <a:pt x="48708" y="6016"/>
                    <a:pt x="49760" y="6133"/>
                  </a:cubicBezTo>
                  <a:cubicBezTo>
                    <a:pt x="48637" y="19383"/>
                    <a:pt x="62411" y="33066"/>
                    <a:pt x="75101" y="33066"/>
                  </a:cubicBezTo>
                  <a:cubicBezTo>
                    <a:pt x="75611" y="33066"/>
                    <a:pt x="76119" y="33043"/>
                    <a:pt x="76625" y="32998"/>
                  </a:cubicBezTo>
                  <a:cubicBezTo>
                    <a:pt x="76859" y="35101"/>
                    <a:pt x="76859" y="37437"/>
                    <a:pt x="76625" y="39306"/>
                  </a:cubicBezTo>
                  <a:cubicBezTo>
                    <a:pt x="76205" y="39278"/>
                    <a:pt x="75785" y="39264"/>
                    <a:pt x="75367" y="39264"/>
                  </a:cubicBezTo>
                  <a:cubicBezTo>
                    <a:pt x="68810" y="39264"/>
                    <a:pt x="62534" y="42637"/>
                    <a:pt x="57702" y="47249"/>
                  </a:cubicBezTo>
                  <a:cubicBezTo>
                    <a:pt x="52096" y="52855"/>
                    <a:pt x="49292" y="59864"/>
                    <a:pt x="49760" y="66171"/>
                  </a:cubicBezTo>
                  <a:cubicBezTo>
                    <a:pt x="48279" y="66616"/>
                    <a:pt x="46798" y="66778"/>
                    <a:pt x="45376" y="66778"/>
                  </a:cubicBezTo>
                  <a:cubicBezTo>
                    <a:pt x="44555" y="66778"/>
                    <a:pt x="43754" y="66724"/>
                    <a:pt x="42985" y="66638"/>
                  </a:cubicBezTo>
                  <a:cubicBezTo>
                    <a:pt x="43686" y="60097"/>
                    <a:pt x="40649" y="53089"/>
                    <a:pt x="35042" y="47716"/>
                  </a:cubicBezTo>
                  <a:cubicBezTo>
                    <a:pt x="30180" y="42643"/>
                    <a:pt x="23980" y="39673"/>
                    <a:pt x="17998" y="39673"/>
                  </a:cubicBezTo>
                  <a:cubicBezTo>
                    <a:pt x="17369" y="39673"/>
                    <a:pt x="16742" y="39706"/>
                    <a:pt x="16120" y="39773"/>
                  </a:cubicBezTo>
                  <a:cubicBezTo>
                    <a:pt x="15886" y="37671"/>
                    <a:pt x="15886" y="35568"/>
                    <a:pt x="16120" y="33232"/>
                  </a:cubicBezTo>
                  <a:lnTo>
                    <a:pt x="17521" y="33232"/>
                  </a:lnTo>
                  <a:cubicBezTo>
                    <a:pt x="19624" y="33232"/>
                    <a:pt x="21960" y="32998"/>
                    <a:pt x="24296" y="32064"/>
                  </a:cubicBezTo>
                  <a:cubicBezTo>
                    <a:pt x="34808" y="29027"/>
                    <a:pt x="44153" y="16645"/>
                    <a:pt x="43219" y="6133"/>
                  </a:cubicBezTo>
                  <a:cubicBezTo>
                    <a:pt x="44270" y="6016"/>
                    <a:pt x="45379" y="5958"/>
                    <a:pt x="46489" y="5958"/>
                  </a:cubicBezTo>
                  <a:close/>
                  <a:moveTo>
                    <a:pt x="46401" y="1"/>
                  </a:moveTo>
                  <a:cubicBezTo>
                    <a:pt x="43978" y="1"/>
                    <a:pt x="41583" y="176"/>
                    <a:pt x="39247" y="526"/>
                  </a:cubicBezTo>
                  <a:lnTo>
                    <a:pt x="38546" y="526"/>
                  </a:lnTo>
                  <a:cubicBezTo>
                    <a:pt x="0" y="9871"/>
                    <a:pt x="468" y="63368"/>
                    <a:pt x="38546" y="72712"/>
                  </a:cubicBezTo>
                  <a:lnTo>
                    <a:pt x="39247" y="72712"/>
                  </a:lnTo>
                  <a:cubicBezTo>
                    <a:pt x="41759" y="73242"/>
                    <a:pt x="44251" y="73495"/>
                    <a:pt x="46696" y="73495"/>
                  </a:cubicBezTo>
                  <a:cubicBezTo>
                    <a:pt x="69038" y="73495"/>
                    <a:pt x="87519" y="52400"/>
                    <a:pt x="82465" y="29027"/>
                  </a:cubicBezTo>
                  <a:cubicBezTo>
                    <a:pt x="79896" y="15244"/>
                    <a:pt x="67748" y="3330"/>
                    <a:pt x="54432" y="526"/>
                  </a:cubicBezTo>
                  <a:lnTo>
                    <a:pt x="53731" y="526"/>
                  </a:lnTo>
                  <a:cubicBezTo>
                    <a:pt x="51278" y="176"/>
                    <a:pt x="48825" y="1"/>
                    <a:pt x="46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3"/>
          <p:cNvGrpSpPr/>
          <p:nvPr/>
        </p:nvGrpSpPr>
        <p:grpSpPr>
          <a:xfrm>
            <a:off x="7921151" y="1422624"/>
            <a:ext cx="1304313" cy="619009"/>
            <a:chOff x="7921151" y="1422624"/>
            <a:chExt cx="1304313" cy="619009"/>
          </a:xfrm>
        </p:grpSpPr>
        <p:grpSp>
          <p:nvGrpSpPr>
            <p:cNvPr id="530" name="Google Shape;530;p33"/>
            <p:cNvGrpSpPr/>
            <p:nvPr/>
          </p:nvGrpSpPr>
          <p:grpSpPr>
            <a:xfrm>
              <a:off x="8348121" y="1820432"/>
              <a:ext cx="877343" cy="221201"/>
              <a:chOff x="3538650" y="686217"/>
              <a:chExt cx="1411200" cy="3558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3538650" y="686217"/>
                <a:ext cx="1411200" cy="355800"/>
              </a:xfrm>
              <a:prstGeom prst="roundRect">
                <a:avLst>
                  <a:gd name="adj" fmla="val 134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3670718" y="821827"/>
                <a:ext cx="898800" cy="81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533" name="Google Shape;533;p33"/>
              <p:cNvSpPr/>
              <p:nvPr/>
            </p:nvSpPr>
            <p:spPr>
              <a:xfrm>
                <a:off x="4669243" y="774478"/>
                <a:ext cx="148500" cy="128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534" name="Google Shape;534;p33"/>
            <p:cNvGrpSpPr/>
            <p:nvPr/>
          </p:nvGrpSpPr>
          <p:grpSpPr>
            <a:xfrm>
              <a:off x="7921151" y="1422624"/>
              <a:ext cx="877343" cy="221201"/>
              <a:chOff x="3618425" y="97592"/>
              <a:chExt cx="1411200" cy="355800"/>
            </a:xfrm>
          </p:grpSpPr>
          <p:sp>
            <p:nvSpPr>
              <p:cNvPr id="535" name="Google Shape;535;p33"/>
              <p:cNvSpPr/>
              <p:nvPr/>
            </p:nvSpPr>
            <p:spPr>
              <a:xfrm rot="10800000" flipH="1">
                <a:off x="3618425" y="97592"/>
                <a:ext cx="1411200" cy="355800"/>
              </a:xfrm>
              <a:prstGeom prst="roundRect">
                <a:avLst>
                  <a:gd name="adj" fmla="val 134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 rot="10800000" flipH="1">
                <a:off x="3750493" y="236783"/>
                <a:ext cx="898800" cy="81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 rot="10800000" flipH="1">
                <a:off x="4749018" y="236732"/>
                <a:ext cx="148500" cy="1284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  <p:sp>
        <p:nvSpPr>
          <p:cNvPr id="5" name="Subtitle 4"/>
          <p:cNvSpPr>
            <a:spLocks noGrp="1"/>
          </p:cNvSpPr>
          <p:nvPr>
            <p:ph type="subTitle" idx="5"/>
          </p:nvPr>
        </p:nvSpPr>
        <p:spPr>
          <a:xfrm>
            <a:off x="467544" y="1422625"/>
            <a:ext cx="7704856" cy="201322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Frontend: </a:t>
            </a:r>
            <a:r>
              <a:rPr lang="en-IN" dirty="0" smtClean="0"/>
              <a:t>(HTML,  CSS, JavaScript)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Backend</a:t>
            </a:r>
            <a:r>
              <a:rPr lang="en-IN" dirty="0"/>
              <a:t>: </a:t>
            </a:r>
            <a:r>
              <a:rPr lang="en-IN" dirty="0" smtClean="0"/>
              <a:t>(Flask framework for Python)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APIs</a:t>
            </a:r>
            <a:r>
              <a:rPr lang="en-IN" dirty="0"/>
              <a:t>: </a:t>
            </a:r>
            <a:r>
              <a:rPr lang="en-IN" dirty="0" smtClean="0"/>
              <a:t>(Yahoo finance (</a:t>
            </a:r>
            <a:r>
              <a:rPr lang="en-IN" dirty="0" err="1" smtClean="0"/>
              <a:t>yfinance</a:t>
            </a:r>
            <a:r>
              <a:rPr lang="en-IN" dirty="0" smtClean="0"/>
              <a:t>) API for real time data fetching)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Database</a:t>
            </a:r>
            <a:r>
              <a:rPr lang="en-IN" dirty="0"/>
              <a:t>: </a:t>
            </a:r>
            <a:r>
              <a:rPr lang="en-IN" dirty="0" smtClean="0"/>
              <a:t>(JSON)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Features &amp; Functionality: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48" name="Google Shape;548;p34"/>
          <p:cNvSpPr txBox="1">
            <a:spLocks noGrp="1"/>
          </p:cNvSpPr>
          <p:nvPr>
            <p:ph type="subTitle" idx="5"/>
          </p:nvPr>
        </p:nvSpPr>
        <p:spPr>
          <a:xfrm>
            <a:off x="899593" y="1563638"/>
            <a:ext cx="6552728" cy="3240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38150" indent="-285750">
              <a:buFont typeface="Wingdings" pitchFamily="2" charset="2"/>
              <a:buChar char="Ø"/>
            </a:pPr>
            <a:r>
              <a:rPr lang="en-IN" dirty="0"/>
              <a:t>Real-time Data Aggregation</a:t>
            </a:r>
            <a:r>
              <a:rPr lang="en-IN" dirty="0" smtClean="0"/>
              <a:t>: </a:t>
            </a:r>
          </a:p>
          <a:p>
            <a:pPr marL="438150" indent="-285750">
              <a:buFont typeface="Arial" pitchFamily="34" charset="0"/>
              <a:buChar char="•"/>
            </a:pPr>
            <a:r>
              <a:rPr lang="en-IN" dirty="0" smtClean="0"/>
              <a:t>Pulls </a:t>
            </a:r>
            <a:r>
              <a:rPr lang="en-IN" dirty="0"/>
              <a:t>data from authorized sources for </a:t>
            </a:r>
            <a:r>
              <a:rPr lang="en-IN" dirty="0" smtClean="0"/>
              <a:t>    accurate                insights</a:t>
            </a:r>
            <a:r>
              <a:rPr lang="en-IN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Includes </a:t>
            </a:r>
            <a:r>
              <a:rPr lang="en-IN" dirty="0"/>
              <a:t>sustainability scores and financial metrics</a:t>
            </a:r>
            <a:r>
              <a:rPr lang="en-IN" dirty="0" smtClean="0"/>
              <a:t>.</a:t>
            </a:r>
          </a:p>
          <a:p>
            <a:pPr marL="152400" indent="0"/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Market Sentiment Analysis</a:t>
            </a:r>
            <a:r>
              <a:rPr lang="en-IN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Incorporates </a:t>
            </a:r>
            <a:r>
              <a:rPr lang="en-IN" dirty="0"/>
              <a:t>indicators like Beta 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Analysis of market trends.</a:t>
            </a:r>
          </a:p>
          <a:p>
            <a:pPr marL="152400" indent="0"/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User Dashboard</a:t>
            </a:r>
            <a:r>
              <a:rPr lang="en-IN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Interactive </a:t>
            </a:r>
            <a:r>
              <a:rPr lang="en-IN" dirty="0"/>
              <a:t>charts </a:t>
            </a:r>
            <a:r>
              <a:rPr lang="en-IN" dirty="0" smtClean="0"/>
              <a:t>for </a:t>
            </a:r>
            <a:r>
              <a:rPr lang="en-IN" dirty="0"/>
              <a:t>stock performance.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Customizable </a:t>
            </a:r>
            <a:r>
              <a:rPr lang="en-IN" dirty="0"/>
              <a:t>views for personalized analysis.</a:t>
            </a:r>
          </a:p>
        </p:txBody>
      </p:sp>
      <p:grpSp>
        <p:nvGrpSpPr>
          <p:cNvPr id="551" name="Google Shape;551;p34"/>
          <p:cNvGrpSpPr/>
          <p:nvPr/>
        </p:nvGrpSpPr>
        <p:grpSpPr>
          <a:xfrm>
            <a:off x="323528" y="699542"/>
            <a:ext cx="335410" cy="335046"/>
            <a:chOff x="1784064" y="230842"/>
            <a:chExt cx="305363" cy="305031"/>
          </a:xfrm>
        </p:grpSpPr>
        <p:sp>
          <p:nvSpPr>
            <p:cNvPr id="552" name="Google Shape;552;p34"/>
            <p:cNvSpPr/>
            <p:nvPr/>
          </p:nvSpPr>
          <p:spPr>
            <a:xfrm>
              <a:off x="1784064" y="230842"/>
              <a:ext cx="305363" cy="305031"/>
            </a:xfrm>
            <a:custGeom>
              <a:avLst/>
              <a:gdLst/>
              <a:ahLst/>
              <a:cxnLst/>
              <a:rect l="l" t="t" r="r" b="b"/>
              <a:pathLst>
                <a:path w="112369" h="112247" extrusionOk="0">
                  <a:moveTo>
                    <a:pt x="106061" y="6775"/>
                  </a:moveTo>
                  <a:lnTo>
                    <a:pt x="106061" y="6775"/>
                  </a:lnTo>
                  <a:cubicBezTo>
                    <a:pt x="105360" y="10045"/>
                    <a:pt x="104425" y="15652"/>
                    <a:pt x="102790" y="22660"/>
                  </a:cubicBezTo>
                  <a:cubicBezTo>
                    <a:pt x="102089" y="25230"/>
                    <a:pt x="101155" y="27800"/>
                    <a:pt x="100220" y="30837"/>
                  </a:cubicBezTo>
                  <a:lnTo>
                    <a:pt x="81765" y="12381"/>
                  </a:lnTo>
                  <a:cubicBezTo>
                    <a:pt x="89241" y="9345"/>
                    <a:pt x="97417" y="7476"/>
                    <a:pt x="106061" y="6775"/>
                  </a:cubicBezTo>
                  <a:close/>
                  <a:moveTo>
                    <a:pt x="22428" y="40882"/>
                  </a:moveTo>
                  <a:lnTo>
                    <a:pt x="35977" y="41583"/>
                  </a:lnTo>
                  <a:cubicBezTo>
                    <a:pt x="32239" y="46489"/>
                    <a:pt x="29202" y="51628"/>
                    <a:pt x="26399" y="56768"/>
                  </a:cubicBezTo>
                  <a:lnTo>
                    <a:pt x="10046" y="53264"/>
                  </a:lnTo>
                  <a:lnTo>
                    <a:pt x="22428" y="40882"/>
                  </a:lnTo>
                  <a:close/>
                  <a:moveTo>
                    <a:pt x="28735" y="65879"/>
                  </a:moveTo>
                  <a:lnTo>
                    <a:pt x="35276" y="72186"/>
                  </a:lnTo>
                  <a:lnTo>
                    <a:pt x="30370" y="77559"/>
                  </a:lnTo>
                  <a:lnTo>
                    <a:pt x="25231" y="72420"/>
                  </a:lnTo>
                  <a:cubicBezTo>
                    <a:pt x="26165" y="71018"/>
                    <a:pt x="27333" y="68448"/>
                    <a:pt x="28735" y="65879"/>
                  </a:cubicBezTo>
                  <a:close/>
                  <a:moveTo>
                    <a:pt x="75224" y="15185"/>
                  </a:moveTo>
                  <a:lnTo>
                    <a:pt x="97417" y="37378"/>
                  </a:lnTo>
                  <a:cubicBezTo>
                    <a:pt x="93446" y="44854"/>
                    <a:pt x="88073" y="53030"/>
                    <a:pt x="80831" y="60506"/>
                  </a:cubicBezTo>
                  <a:cubicBezTo>
                    <a:pt x="75224" y="66112"/>
                    <a:pt x="62609" y="74055"/>
                    <a:pt x="52564" y="80129"/>
                  </a:cubicBezTo>
                  <a:lnTo>
                    <a:pt x="44854" y="72420"/>
                  </a:lnTo>
                  <a:lnTo>
                    <a:pt x="55600" y="61674"/>
                  </a:lnTo>
                  <a:cubicBezTo>
                    <a:pt x="56769" y="60506"/>
                    <a:pt x="56769" y="58169"/>
                    <a:pt x="55600" y="57001"/>
                  </a:cubicBezTo>
                  <a:cubicBezTo>
                    <a:pt x="55016" y="56417"/>
                    <a:pt x="54257" y="56125"/>
                    <a:pt x="53440" y="56125"/>
                  </a:cubicBezTo>
                  <a:cubicBezTo>
                    <a:pt x="52622" y="56125"/>
                    <a:pt x="51746" y="56417"/>
                    <a:pt x="50928" y="57001"/>
                  </a:cubicBezTo>
                  <a:lnTo>
                    <a:pt x="40182" y="67748"/>
                  </a:lnTo>
                  <a:lnTo>
                    <a:pt x="32239" y="59805"/>
                  </a:lnTo>
                  <a:cubicBezTo>
                    <a:pt x="32707" y="59337"/>
                    <a:pt x="32940" y="58637"/>
                    <a:pt x="33174" y="58403"/>
                  </a:cubicBezTo>
                  <a:cubicBezTo>
                    <a:pt x="39948" y="46489"/>
                    <a:pt x="46723" y="37378"/>
                    <a:pt x="52096" y="31771"/>
                  </a:cubicBezTo>
                  <a:cubicBezTo>
                    <a:pt x="58871" y="25230"/>
                    <a:pt x="66814" y="19623"/>
                    <a:pt x="75224" y="15185"/>
                  </a:cubicBezTo>
                  <a:close/>
                  <a:moveTo>
                    <a:pt x="39948" y="76858"/>
                  </a:moveTo>
                  <a:lnTo>
                    <a:pt x="46256" y="83400"/>
                  </a:lnTo>
                  <a:cubicBezTo>
                    <a:pt x="43686" y="85035"/>
                    <a:pt x="41350" y="86203"/>
                    <a:pt x="39715" y="87137"/>
                  </a:cubicBezTo>
                  <a:lnTo>
                    <a:pt x="34575" y="82231"/>
                  </a:lnTo>
                  <a:lnTo>
                    <a:pt x="39948" y="76858"/>
                  </a:lnTo>
                  <a:close/>
                  <a:moveTo>
                    <a:pt x="24238" y="82991"/>
                  </a:moveTo>
                  <a:cubicBezTo>
                    <a:pt x="25523" y="82991"/>
                    <a:pt x="26749" y="83516"/>
                    <a:pt x="27567" y="84568"/>
                  </a:cubicBezTo>
                  <a:cubicBezTo>
                    <a:pt x="29670" y="86436"/>
                    <a:pt x="29670" y="89473"/>
                    <a:pt x="28034" y="91576"/>
                  </a:cubicBezTo>
                  <a:lnTo>
                    <a:pt x="27100" y="92277"/>
                  </a:lnTo>
                  <a:cubicBezTo>
                    <a:pt x="26866" y="92277"/>
                    <a:pt x="26866" y="92744"/>
                    <a:pt x="26399" y="92744"/>
                  </a:cubicBezTo>
                  <a:lnTo>
                    <a:pt x="26165" y="92744"/>
                  </a:lnTo>
                  <a:lnTo>
                    <a:pt x="11915" y="100220"/>
                  </a:lnTo>
                  <a:lnTo>
                    <a:pt x="19391" y="86203"/>
                  </a:lnTo>
                  <a:lnTo>
                    <a:pt x="19391" y="85969"/>
                  </a:lnTo>
                  <a:cubicBezTo>
                    <a:pt x="19858" y="85268"/>
                    <a:pt x="20091" y="84801"/>
                    <a:pt x="20559" y="84568"/>
                  </a:cubicBezTo>
                  <a:cubicBezTo>
                    <a:pt x="21610" y="83516"/>
                    <a:pt x="22953" y="82991"/>
                    <a:pt x="24238" y="82991"/>
                  </a:cubicBezTo>
                  <a:close/>
                  <a:moveTo>
                    <a:pt x="70552" y="76391"/>
                  </a:moveTo>
                  <a:lnTo>
                    <a:pt x="71253" y="89707"/>
                  </a:lnTo>
                  <a:lnTo>
                    <a:pt x="58871" y="102088"/>
                  </a:lnTo>
                  <a:lnTo>
                    <a:pt x="55367" y="85736"/>
                  </a:lnTo>
                  <a:cubicBezTo>
                    <a:pt x="60039" y="82699"/>
                    <a:pt x="65646" y="79428"/>
                    <a:pt x="70552" y="76391"/>
                  </a:cubicBezTo>
                  <a:close/>
                  <a:moveTo>
                    <a:pt x="109098" y="0"/>
                  </a:moveTo>
                  <a:cubicBezTo>
                    <a:pt x="82232" y="1168"/>
                    <a:pt x="56535" y="14017"/>
                    <a:pt x="40182" y="35509"/>
                  </a:cubicBezTo>
                  <a:lnTo>
                    <a:pt x="21260" y="34575"/>
                  </a:lnTo>
                  <a:cubicBezTo>
                    <a:pt x="20325" y="34575"/>
                    <a:pt x="19391" y="34808"/>
                    <a:pt x="18923" y="35509"/>
                  </a:cubicBezTo>
                  <a:lnTo>
                    <a:pt x="1403" y="53030"/>
                  </a:lnTo>
                  <a:cubicBezTo>
                    <a:pt x="468" y="53731"/>
                    <a:pt x="234" y="54899"/>
                    <a:pt x="468" y="56067"/>
                  </a:cubicBezTo>
                  <a:cubicBezTo>
                    <a:pt x="935" y="57235"/>
                    <a:pt x="1636" y="58169"/>
                    <a:pt x="2804" y="58403"/>
                  </a:cubicBezTo>
                  <a:lnTo>
                    <a:pt x="23128" y="62842"/>
                  </a:lnTo>
                  <a:lnTo>
                    <a:pt x="18456" y="72186"/>
                  </a:lnTo>
                  <a:cubicBezTo>
                    <a:pt x="17755" y="73354"/>
                    <a:pt x="17989" y="74756"/>
                    <a:pt x="18923" y="75924"/>
                  </a:cubicBezTo>
                  <a:lnTo>
                    <a:pt x="20325" y="77559"/>
                  </a:lnTo>
                  <a:cubicBezTo>
                    <a:pt x="18923" y="78026"/>
                    <a:pt x="17288" y="78961"/>
                    <a:pt x="16120" y="80129"/>
                  </a:cubicBezTo>
                  <a:cubicBezTo>
                    <a:pt x="15186" y="81063"/>
                    <a:pt x="14251" y="82231"/>
                    <a:pt x="13784" y="83633"/>
                  </a:cubicBezTo>
                  <a:lnTo>
                    <a:pt x="468" y="107228"/>
                  </a:lnTo>
                  <a:cubicBezTo>
                    <a:pt x="1" y="108396"/>
                    <a:pt x="1" y="110265"/>
                    <a:pt x="1169" y="110966"/>
                  </a:cubicBezTo>
                  <a:cubicBezTo>
                    <a:pt x="1636" y="111667"/>
                    <a:pt x="2571" y="111900"/>
                    <a:pt x="3505" y="111900"/>
                  </a:cubicBezTo>
                  <a:cubicBezTo>
                    <a:pt x="3972" y="111900"/>
                    <a:pt x="4673" y="111900"/>
                    <a:pt x="4907" y="111667"/>
                  </a:cubicBezTo>
                  <a:lnTo>
                    <a:pt x="28969" y="98818"/>
                  </a:lnTo>
                  <a:cubicBezTo>
                    <a:pt x="29202" y="98584"/>
                    <a:pt x="29436" y="98584"/>
                    <a:pt x="30137" y="98117"/>
                  </a:cubicBezTo>
                  <a:cubicBezTo>
                    <a:pt x="30838" y="97650"/>
                    <a:pt x="31538" y="96949"/>
                    <a:pt x="32473" y="96482"/>
                  </a:cubicBezTo>
                  <a:cubicBezTo>
                    <a:pt x="33641" y="95314"/>
                    <a:pt x="34342" y="93912"/>
                    <a:pt x="35043" y="92043"/>
                  </a:cubicBezTo>
                  <a:lnTo>
                    <a:pt x="36678" y="93912"/>
                  </a:lnTo>
                  <a:cubicBezTo>
                    <a:pt x="37362" y="94459"/>
                    <a:pt x="38207" y="94686"/>
                    <a:pt x="39024" y="94686"/>
                  </a:cubicBezTo>
                  <a:cubicBezTo>
                    <a:pt x="39602" y="94686"/>
                    <a:pt x="40165" y="94573"/>
                    <a:pt x="40649" y="94379"/>
                  </a:cubicBezTo>
                  <a:cubicBezTo>
                    <a:pt x="40883" y="94146"/>
                    <a:pt x="44387" y="92277"/>
                    <a:pt x="49293" y="89473"/>
                  </a:cubicBezTo>
                  <a:lnTo>
                    <a:pt x="53732" y="109564"/>
                  </a:lnTo>
                  <a:cubicBezTo>
                    <a:pt x="54040" y="111262"/>
                    <a:pt x="55574" y="112247"/>
                    <a:pt x="57118" y="112247"/>
                  </a:cubicBezTo>
                  <a:cubicBezTo>
                    <a:pt x="57910" y="112247"/>
                    <a:pt x="58705" y="111987"/>
                    <a:pt x="59338" y="111433"/>
                  </a:cubicBezTo>
                  <a:lnTo>
                    <a:pt x="76859" y="93912"/>
                  </a:lnTo>
                  <a:cubicBezTo>
                    <a:pt x="77326" y="93211"/>
                    <a:pt x="77560" y="92277"/>
                    <a:pt x="77560" y="91576"/>
                  </a:cubicBezTo>
                  <a:lnTo>
                    <a:pt x="76859" y="72420"/>
                  </a:lnTo>
                  <a:cubicBezTo>
                    <a:pt x="80363" y="70084"/>
                    <a:pt x="83167" y="67514"/>
                    <a:pt x="85269" y="65411"/>
                  </a:cubicBezTo>
                  <a:cubicBezTo>
                    <a:pt x="98118" y="52096"/>
                    <a:pt x="104659" y="39013"/>
                    <a:pt x="109098" y="24062"/>
                  </a:cubicBezTo>
                  <a:cubicBezTo>
                    <a:pt x="112368" y="12148"/>
                    <a:pt x="112368" y="3504"/>
                    <a:pt x="112368" y="3271"/>
                  </a:cubicBezTo>
                  <a:cubicBezTo>
                    <a:pt x="112368" y="2336"/>
                    <a:pt x="112135" y="1635"/>
                    <a:pt x="111434" y="934"/>
                  </a:cubicBezTo>
                  <a:cubicBezTo>
                    <a:pt x="110967" y="467"/>
                    <a:pt x="110032" y="0"/>
                    <a:pt x="109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1938331" y="306913"/>
              <a:ext cx="87609" cy="74389"/>
            </a:xfrm>
            <a:custGeom>
              <a:avLst/>
              <a:gdLst/>
              <a:ahLst/>
              <a:cxnLst/>
              <a:rect l="l" t="t" r="r" b="b"/>
              <a:pathLst>
                <a:path w="32239" h="27374" extrusionOk="0">
                  <a:moveTo>
                    <a:pt x="13930" y="6114"/>
                  </a:moveTo>
                  <a:cubicBezTo>
                    <a:pt x="15769" y="6114"/>
                    <a:pt x="17638" y="6815"/>
                    <a:pt x="19157" y="8217"/>
                  </a:cubicBezTo>
                  <a:cubicBezTo>
                    <a:pt x="21960" y="11254"/>
                    <a:pt x="21960" y="15926"/>
                    <a:pt x="19157" y="18496"/>
                  </a:cubicBezTo>
                  <a:cubicBezTo>
                    <a:pt x="17755" y="20014"/>
                    <a:pt x="15828" y="20774"/>
                    <a:pt x="13930" y="20774"/>
                  </a:cubicBezTo>
                  <a:cubicBezTo>
                    <a:pt x="12032" y="20774"/>
                    <a:pt x="10163" y="20014"/>
                    <a:pt x="8878" y="18496"/>
                  </a:cubicBezTo>
                  <a:cubicBezTo>
                    <a:pt x="5841" y="15926"/>
                    <a:pt x="5841" y="11020"/>
                    <a:pt x="8878" y="8217"/>
                  </a:cubicBezTo>
                  <a:cubicBezTo>
                    <a:pt x="10279" y="6815"/>
                    <a:pt x="12090" y="6114"/>
                    <a:pt x="13930" y="6114"/>
                  </a:cubicBezTo>
                  <a:close/>
                  <a:moveTo>
                    <a:pt x="14305" y="1"/>
                  </a:moveTo>
                  <a:cubicBezTo>
                    <a:pt x="7247" y="1"/>
                    <a:pt x="468" y="5504"/>
                    <a:pt x="468" y="13590"/>
                  </a:cubicBezTo>
                  <a:cubicBezTo>
                    <a:pt x="1" y="20832"/>
                    <a:pt x="6775" y="27373"/>
                    <a:pt x="14251" y="27373"/>
                  </a:cubicBezTo>
                  <a:cubicBezTo>
                    <a:pt x="26165" y="27373"/>
                    <a:pt x="32239" y="12422"/>
                    <a:pt x="23829" y="4012"/>
                  </a:cubicBezTo>
                  <a:cubicBezTo>
                    <a:pt x="21052" y="1234"/>
                    <a:pt x="17647" y="1"/>
                    <a:pt x="14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4"/>
          <p:cNvGrpSpPr/>
          <p:nvPr/>
        </p:nvGrpSpPr>
        <p:grpSpPr>
          <a:xfrm>
            <a:off x="8515655" y="533051"/>
            <a:ext cx="334712" cy="334014"/>
            <a:chOff x="1784700" y="976779"/>
            <a:chExt cx="304727" cy="304091"/>
          </a:xfrm>
        </p:grpSpPr>
        <p:sp>
          <p:nvSpPr>
            <p:cNvPr id="555" name="Google Shape;555;p34"/>
            <p:cNvSpPr/>
            <p:nvPr/>
          </p:nvSpPr>
          <p:spPr>
            <a:xfrm>
              <a:off x="1784700" y="976779"/>
              <a:ext cx="304727" cy="304091"/>
            </a:xfrm>
            <a:custGeom>
              <a:avLst/>
              <a:gdLst/>
              <a:ahLst/>
              <a:cxnLst/>
              <a:rect l="l" t="t" r="r" b="b"/>
              <a:pathLst>
                <a:path w="112135" h="111901" extrusionOk="0">
                  <a:moveTo>
                    <a:pt x="82699" y="6308"/>
                  </a:moveTo>
                  <a:lnTo>
                    <a:pt x="82699" y="13783"/>
                  </a:lnTo>
                  <a:lnTo>
                    <a:pt x="29436" y="13783"/>
                  </a:lnTo>
                  <a:lnTo>
                    <a:pt x="29436" y="6308"/>
                  </a:lnTo>
                  <a:close/>
                  <a:moveTo>
                    <a:pt x="22661" y="10980"/>
                  </a:moveTo>
                  <a:lnTo>
                    <a:pt x="22661" y="21726"/>
                  </a:lnTo>
                  <a:lnTo>
                    <a:pt x="11447" y="21726"/>
                  </a:lnTo>
                  <a:lnTo>
                    <a:pt x="22661" y="10980"/>
                  </a:lnTo>
                  <a:close/>
                  <a:moveTo>
                    <a:pt x="86149" y="32701"/>
                  </a:moveTo>
                  <a:cubicBezTo>
                    <a:pt x="96932" y="32701"/>
                    <a:pt x="105359" y="41718"/>
                    <a:pt x="105359" y="52329"/>
                  </a:cubicBezTo>
                  <a:cubicBezTo>
                    <a:pt x="105097" y="64951"/>
                    <a:pt x="95362" y="71949"/>
                    <a:pt x="85568" y="71949"/>
                  </a:cubicBezTo>
                  <a:cubicBezTo>
                    <a:pt x="77959" y="71949"/>
                    <a:pt x="70315" y="67727"/>
                    <a:pt x="67047" y="58637"/>
                  </a:cubicBezTo>
                  <a:cubicBezTo>
                    <a:pt x="67047" y="58403"/>
                    <a:pt x="67047" y="58170"/>
                    <a:pt x="66813" y="57936"/>
                  </a:cubicBezTo>
                  <a:cubicBezTo>
                    <a:pt x="63109" y="45664"/>
                    <a:pt x="72716" y="32703"/>
                    <a:pt x="85397" y="32703"/>
                  </a:cubicBezTo>
                  <a:cubicBezTo>
                    <a:pt x="85510" y="32703"/>
                    <a:pt x="85623" y="32704"/>
                    <a:pt x="85736" y="32706"/>
                  </a:cubicBezTo>
                  <a:cubicBezTo>
                    <a:pt x="85874" y="32703"/>
                    <a:pt x="86012" y="32701"/>
                    <a:pt x="86149" y="32701"/>
                  </a:cubicBezTo>
                  <a:close/>
                  <a:moveTo>
                    <a:pt x="82465" y="20324"/>
                  </a:moveTo>
                  <a:lnTo>
                    <a:pt x="82465" y="26165"/>
                  </a:lnTo>
                  <a:cubicBezTo>
                    <a:pt x="73588" y="27333"/>
                    <a:pt x="66346" y="32472"/>
                    <a:pt x="62608" y="39714"/>
                  </a:cubicBezTo>
                  <a:lnTo>
                    <a:pt x="35743" y="39714"/>
                  </a:lnTo>
                  <a:cubicBezTo>
                    <a:pt x="31304" y="40181"/>
                    <a:pt x="31304" y="46255"/>
                    <a:pt x="35743" y="46255"/>
                  </a:cubicBezTo>
                  <a:lnTo>
                    <a:pt x="60272" y="46255"/>
                  </a:lnTo>
                  <a:cubicBezTo>
                    <a:pt x="59572" y="49059"/>
                    <a:pt x="59338" y="52563"/>
                    <a:pt x="59805" y="55600"/>
                  </a:cubicBezTo>
                  <a:lnTo>
                    <a:pt x="35977" y="55600"/>
                  </a:lnTo>
                  <a:cubicBezTo>
                    <a:pt x="31538" y="55833"/>
                    <a:pt x="31538" y="61907"/>
                    <a:pt x="35977" y="61907"/>
                  </a:cubicBezTo>
                  <a:lnTo>
                    <a:pt x="61908" y="61907"/>
                  </a:lnTo>
                  <a:cubicBezTo>
                    <a:pt x="65412" y="70317"/>
                    <a:pt x="73355" y="76625"/>
                    <a:pt x="82933" y="77793"/>
                  </a:cubicBezTo>
                  <a:lnTo>
                    <a:pt x="82933" y="83867"/>
                  </a:lnTo>
                  <a:lnTo>
                    <a:pt x="79195" y="83867"/>
                  </a:lnTo>
                  <a:lnTo>
                    <a:pt x="79195" y="84568"/>
                  </a:lnTo>
                  <a:cubicBezTo>
                    <a:pt x="77326" y="84568"/>
                    <a:pt x="75924" y="85969"/>
                    <a:pt x="75924" y="87605"/>
                  </a:cubicBezTo>
                  <a:lnTo>
                    <a:pt x="75924" y="105126"/>
                  </a:lnTo>
                  <a:lnTo>
                    <a:pt x="6542" y="105126"/>
                  </a:lnTo>
                  <a:lnTo>
                    <a:pt x="6542" y="27800"/>
                  </a:lnTo>
                  <a:lnTo>
                    <a:pt x="25931" y="27800"/>
                  </a:lnTo>
                  <a:cubicBezTo>
                    <a:pt x="27800" y="27800"/>
                    <a:pt x="29202" y="26398"/>
                    <a:pt x="29202" y="24529"/>
                  </a:cubicBezTo>
                  <a:lnTo>
                    <a:pt x="29202" y="20324"/>
                  </a:lnTo>
                  <a:close/>
                  <a:moveTo>
                    <a:pt x="89007" y="91109"/>
                  </a:moveTo>
                  <a:lnTo>
                    <a:pt x="89007" y="105359"/>
                  </a:lnTo>
                  <a:lnTo>
                    <a:pt x="82465" y="105359"/>
                  </a:lnTo>
                  <a:lnTo>
                    <a:pt x="82465" y="91109"/>
                  </a:lnTo>
                  <a:close/>
                  <a:moveTo>
                    <a:pt x="25931" y="0"/>
                  </a:moveTo>
                  <a:cubicBezTo>
                    <a:pt x="25464" y="0"/>
                    <a:pt x="24530" y="234"/>
                    <a:pt x="23595" y="935"/>
                  </a:cubicBezTo>
                  <a:lnTo>
                    <a:pt x="935" y="22661"/>
                  </a:lnTo>
                  <a:cubicBezTo>
                    <a:pt x="234" y="23128"/>
                    <a:pt x="0" y="24062"/>
                    <a:pt x="0" y="24997"/>
                  </a:cubicBezTo>
                  <a:lnTo>
                    <a:pt x="0" y="108630"/>
                  </a:lnTo>
                  <a:cubicBezTo>
                    <a:pt x="0" y="110499"/>
                    <a:pt x="1402" y="111900"/>
                    <a:pt x="3271" y="111900"/>
                  </a:cubicBezTo>
                  <a:lnTo>
                    <a:pt x="92277" y="111900"/>
                  </a:lnTo>
                  <a:cubicBezTo>
                    <a:pt x="94146" y="111900"/>
                    <a:pt x="95548" y="110499"/>
                    <a:pt x="95548" y="108630"/>
                  </a:cubicBezTo>
                  <a:lnTo>
                    <a:pt x="95548" y="87838"/>
                  </a:lnTo>
                  <a:cubicBezTo>
                    <a:pt x="95548" y="86203"/>
                    <a:pt x="94146" y="84801"/>
                    <a:pt x="92277" y="84801"/>
                  </a:cubicBezTo>
                  <a:lnTo>
                    <a:pt x="89007" y="84801"/>
                  </a:lnTo>
                  <a:lnTo>
                    <a:pt x="89007" y="78727"/>
                  </a:lnTo>
                  <a:cubicBezTo>
                    <a:pt x="102089" y="76859"/>
                    <a:pt x="112134" y="65879"/>
                    <a:pt x="112134" y="52329"/>
                  </a:cubicBezTo>
                  <a:cubicBezTo>
                    <a:pt x="112134" y="39013"/>
                    <a:pt x="102089" y="27800"/>
                    <a:pt x="89007" y="26398"/>
                  </a:cubicBezTo>
                  <a:lnTo>
                    <a:pt x="89007" y="3271"/>
                  </a:lnTo>
                  <a:cubicBezTo>
                    <a:pt x="89007" y="2336"/>
                    <a:pt x="88773" y="1635"/>
                    <a:pt x="88306" y="935"/>
                  </a:cubicBezTo>
                  <a:cubicBezTo>
                    <a:pt x="87605" y="234"/>
                    <a:pt x="86671" y="0"/>
                    <a:pt x="859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1836756" y="1085971"/>
              <a:ext cx="18414" cy="17302"/>
            </a:xfrm>
            <a:custGeom>
              <a:avLst/>
              <a:gdLst/>
              <a:ahLst/>
              <a:cxnLst/>
              <a:rect l="l" t="t" r="r" b="b"/>
              <a:pathLst>
                <a:path w="6776" h="6367" extrusionOk="0">
                  <a:moveTo>
                    <a:pt x="3271" y="0"/>
                  </a:moveTo>
                  <a:cubicBezTo>
                    <a:pt x="1636" y="0"/>
                    <a:pt x="1" y="1402"/>
                    <a:pt x="1" y="3037"/>
                  </a:cubicBezTo>
                  <a:cubicBezTo>
                    <a:pt x="234" y="5257"/>
                    <a:pt x="1870" y="6366"/>
                    <a:pt x="3476" y="6366"/>
                  </a:cubicBezTo>
                  <a:cubicBezTo>
                    <a:pt x="5082" y="6366"/>
                    <a:pt x="6659" y="5257"/>
                    <a:pt x="6775" y="3037"/>
                  </a:cubicBezTo>
                  <a:cubicBezTo>
                    <a:pt x="6542" y="1402"/>
                    <a:pt x="5140" y="0"/>
                    <a:pt x="3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836756" y="1128506"/>
              <a:ext cx="18414" cy="17460"/>
            </a:xfrm>
            <a:custGeom>
              <a:avLst/>
              <a:gdLst/>
              <a:ahLst/>
              <a:cxnLst/>
              <a:rect l="l" t="t" r="r" b="b"/>
              <a:pathLst>
                <a:path w="6776" h="6425" extrusionOk="0">
                  <a:moveTo>
                    <a:pt x="3271" y="0"/>
                  </a:moveTo>
                  <a:cubicBezTo>
                    <a:pt x="1636" y="0"/>
                    <a:pt x="1" y="1402"/>
                    <a:pt x="1" y="3271"/>
                  </a:cubicBezTo>
                  <a:cubicBezTo>
                    <a:pt x="234" y="5374"/>
                    <a:pt x="1870" y="6425"/>
                    <a:pt x="3476" y="6425"/>
                  </a:cubicBezTo>
                  <a:cubicBezTo>
                    <a:pt x="5082" y="6425"/>
                    <a:pt x="6659" y="5374"/>
                    <a:pt x="6775" y="3271"/>
                  </a:cubicBezTo>
                  <a:cubicBezTo>
                    <a:pt x="6542" y="1402"/>
                    <a:pt x="5140" y="0"/>
                    <a:pt x="3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869768" y="1172309"/>
              <a:ext cx="76182" cy="17145"/>
            </a:xfrm>
            <a:custGeom>
              <a:avLst/>
              <a:gdLst/>
              <a:ahLst/>
              <a:cxnLst/>
              <a:rect l="l" t="t" r="r" b="b"/>
              <a:pathLst>
                <a:path w="28034" h="6309" extrusionOk="0">
                  <a:moveTo>
                    <a:pt x="4205" y="1"/>
                  </a:moveTo>
                  <a:cubicBezTo>
                    <a:pt x="0" y="234"/>
                    <a:pt x="0" y="6308"/>
                    <a:pt x="4205" y="6308"/>
                  </a:cubicBezTo>
                  <a:lnTo>
                    <a:pt x="23595" y="6308"/>
                  </a:lnTo>
                  <a:cubicBezTo>
                    <a:pt x="28034" y="6308"/>
                    <a:pt x="28034" y="1"/>
                    <a:pt x="23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836756" y="1172309"/>
              <a:ext cx="18414" cy="17302"/>
            </a:xfrm>
            <a:custGeom>
              <a:avLst/>
              <a:gdLst/>
              <a:ahLst/>
              <a:cxnLst/>
              <a:rect l="l" t="t" r="r" b="b"/>
              <a:pathLst>
                <a:path w="6776" h="6367" extrusionOk="0">
                  <a:moveTo>
                    <a:pt x="3271" y="1"/>
                  </a:moveTo>
                  <a:cubicBezTo>
                    <a:pt x="1636" y="1"/>
                    <a:pt x="1" y="1402"/>
                    <a:pt x="1" y="3038"/>
                  </a:cubicBezTo>
                  <a:cubicBezTo>
                    <a:pt x="234" y="5257"/>
                    <a:pt x="1870" y="6367"/>
                    <a:pt x="3476" y="6367"/>
                  </a:cubicBezTo>
                  <a:cubicBezTo>
                    <a:pt x="5082" y="6367"/>
                    <a:pt x="6659" y="5257"/>
                    <a:pt x="6775" y="3038"/>
                  </a:cubicBezTo>
                  <a:cubicBezTo>
                    <a:pt x="6542" y="1402"/>
                    <a:pt x="5140" y="1"/>
                    <a:pt x="3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869768" y="1214843"/>
              <a:ext cx="57138" cy="17778"/>
            </a:xfrm>
            <a:custGeom>
              <a:avLst/>
              <a:gdLst/>
              <a:ahLst/>
              <a:cxnLst/>
              <a:rect l="l" t="t" r="r" b="b"/>
              <a:pathLst>
                <a:path w="21026" h="6542" extrusionOk="0">
                  <a:moveTo>
                    <a:pt x="4205" y="1"/>
                  </a:moveTo>
                  <a:cubicBezTo>
                    <a:pt x="0" y="234"/>
                    <a:pt x="0" y="6542"/>
                    <a:pt x="4205" y="6542"/>
                  </a:cubicBezTo>
                  <a:lnTo>
                    <a:pt x="16587" y="6542"/>
                  </a:lnTo>
                  <a:cubicBezTo>
                    <a:pt x="21026" y="6542"/>
                    <a:pt x="21026" y="234"/>
                    <a:pt x="16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836756" y="1214843"/>
              <a:ext cx="18414" cy="17938"/>
            </a:xfrm>
            <a:custGeom>
              <a:avLst/>
              <a:gdLst/>
              <a:ahLst/>
              <a:cxnLst/>
              <a:rect l="l" t="t" r="r" b="b"/>
              <a:pathLst>
                <a:path w="6776" h="6601" extrusionOk="0">
                  <a:moveTo>
                    <a:pt x="3271" y="1"/>
                  </a:moveTo>
                  <a:cubicBezTo>
                    <a:pt x="1636" y="1"/>
                    <a:pt x="1" y="1636"/>
                    <a:pt x="1" y="3271"/>
                  </a:cubicBezTo>
                  <a:cubicBezTo>
                    <a:pt x="234" y="5491"/>
                    <a:pt x="1870" y="6600"/>
                    <a:pt x="3476" y="6600"/>
                  </a:cubicBezTo>
                  <a:cubicBezTo>
                    <a:pt x="5082" y="6600"/>
                    <a:pt x="6659" y="5491"/>
                    <a:pt x="6775" y="3271"/>
                  </a:cubicBezTo>
                  <a:cubicBezTo>
                    <a:pt x="6542" y="1636"/>
                    <a:pt x="5140" y="1"/>
                    <a:pt x="3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1986539" y="1098192"/>
              <a:ext cx="58448" cy="41445"/>
            </a:xfrm>
            <a:custGeom>
              <a:avLst/>
              <a:gdLst/>
              <a:ahLst/>
              <a:cxnLst/>
              <a:rect l="l" t="t" r="r" b="b"/>
              <a:pathLst>
                <a:path w="21508" h="15251" extrusionOk="0">
                  <a:moveTo>
                    <a:pt x="18003" y="0"/>
                  </a:moveTo>
                  <a:cubicBezTo>
                    <a:pt x="17127" y="0"/>
                    <a:pt x="16251" y="293"/>
                    <a:pt x="15667" y="877"/>
                  </a:cubicBezTo>
                  <a:lnTo>
                    <a:pt x="9126" y="7418"/>
                  </a:lnTo>
                  <a:lnTo>
                    <a:pt x="6790" y="5082"/>
                  </a:lnTo>
                  <a:cubicBezTo>
                    <a:pt x="6055" y="4493"/>
                    <a:pt x="5299" y="4245"/>
                    <a:pt x="4593" y="4245"/>
                  </a:cubicBezTo>
                  <a:cubicBezTo>
                    <a:pt x="1938" y="4245"/>
                    <a:pt x="1" y="7772"/>
                    <a:pt x="2585" y="9987"/>
                  </a:cubicBezTo>
                  <a:lnTo>
                    <a:pt x="7491" y="14426"/>
                  </a:lnTo>
                  <a:cubicBezTo>
                    <a:pt x="8026" y="14961"/>
                    <a:pt x="8757" y="15251"/>
                    <a:pt x="9504" y="15251"/>
                  </a:cubicBezTo>
                  <a:cubicBezTo>
                    <a:pt x="10389" y="15251"/>
                    <a:pt x="11296" y="14845"/>
                    <a:pt x="11929" y="13959"/>
                  </a:cubicBezTo>
                  <a:lnTo>
                    <a:pt x="20339" y="5549"/>
                  </a:lnTo>
                  <a:cubicBezTo>
                    <a:pt x="21507" y="4381"/>
                    <a:pt x="21507" y="2045"/>
                    <a:pt x="20339" y="877"/>
                  </a:cubicBezTo>
                  <a:cubicBezTo>
                    <a:pt x="19755" y="293"/>
                    <a:pt x="18879" y="0"/>
                    <a:pt x="18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4"/>
          <p:cNvSpPr/>
          <p:nvPr/>
        </p:nvSpPr>
        <p:spPr>
          <a:xfrm>
            <a:off x="7812360" y="580567"/>
            <a:ext cx="336630" cy="334508"/>
          </a:xfrm>
          <a:custGeom>
            <a:avLst/>
            <a:gdLst/>
            <a:ahLst/>
            <a:cxnLst/>
            <a:rect l="l" t="t" r="r" b="b"/>
            <a:pathLst>
              <a:path w="112774" h="112063" extrusionOk="0">
                <a:moveTo>
                  <a:pt x="89941" y="17404"/>
                </a:moveTo>
                <a:lnTo>
                  <a:pt x="104892" y="30720"/>
                </a:lnTo>
                <a:lnTo>
                  <a:pt x="104892" y="37729"/>
                </a:lnTo>
                <a:lnTo>
                  <a:pt x="99519" y="37729"/>
                </a:lnTo>
                <a:cubicBezTo>
                  <a:pt x="97650" y="37729"/>
                  <a:pt x="96249" y="39130"/>
                  <a:pt x="96249" y="40999"/>
                </a:cubicBezTo>
                <a:lnTo>
                  <a:pt x="96249" y="106644"/>
                </a:lnTo>
                <a:lnTo>
                  <a:pt x="83867" y="106644"/>
                </a:lnTo>
                <a:lnTo>
                  <a:pt x="83867" y="41233"/>
                </a:lnTo>
                <a:cubicBezTo>
                  <a:pt x="83867" y="39597"/>
                  <a:pt x="82466" y="37962"/>
                  <a:pt x="80597" y="37962"/>
                </a:cubicBezTo>
                <a:lnTo>
                  <a:pt x="75224" y="37962"/>
                </a:lnTo>
                <a:lnTo>
                  <a:pt x="75224" y="30720"/>
                </a:lnTo>
                <a:lnTo>
                  <a:pt x="89941" y="17404"/>
                </a:lnTo>
                <a:close/>
                <a:moveTo>
                  <a:pt x="31538" y="77443"/>
                </a:moveTo>
                <a:lnTo>
                  <a:pt x="31538" y="106878"/>
                </a:lnTo>
                <a:lnTo>
                  <a:pt x="19390" y="106878"/>
                </a:lnTo>
                <a:lnTo>
                  <a:pt x="19390" y="77443"/>
                </a:lnTo>
                <a:close/>
                <a:moveTo>
                  <a:pt x="64010" y="64127"/>
                </a:moveTo>
                <a:lnTo>
                  <a:pt x="64010" y="106878"/>
                </a:lnTo>
                <a:lnTo>
                  <a:pt x="51863" y="106878"/>
                </a:lnTo>
                <a:lnTo>
                  <a:pt x="51863" y="64127"/>
                </a:lnTo>
                <a:close/>
                <a:moveTo>
                  <a:pt x="3184" y="0"/>
                </a:moveTo>
                <a:cubicBezTo>
                  <a:pt x="1578" y="0"/>
                  <a:pt x="1" y="1052"/>
                  <a:pt x="1" y="3154"/>
                </a:cubicBezTo>
                <a:lnTo>
                  <a:pt x="1" y="108747"/>
                </a:lnTo>
                <a:cubicBezTo>
                  <a:pt x="1" y="110382"/>
                  <a:pt x="1636" y="111784"/>
                  <a:pt x="3271" y="111784"/>
                </a:cubicBezTo>
                <a:lnTo>
                  <a:pt x="109097" y="111784"/>
                </a:lnTo>
                <a:cubicBezTo>
                  <a:pt x="109539" y="111977"/>
                  <a:pt x="109928" y="112062"/>
                  <a:pt x="110264" y="112062"/>
                </a:cubicBezTo>
                <a:cubicBezTo>
                  <a:pt x="112773" y="112062"/>
                  <a:pt x="112311" y="107290"/>
                  <a:pt x="108397" y="106878"/>
                </a:cubicBezTo>
                <a:lnTo>
                  <a:pt x="102790" y="106878"/>
                </a:lnTo>
                <a:lnTo>
                  <a:pt x="102790" y="44503"/>
                </a:lnTo>
                <a:lnTo>
                  <a:pt x="108397" y="44503"/>
                </a:lnTo>
                <a:cubicBezTo>
                  <a:pt x="110266" y="44503"/>
                  <a:pt x="111667" y="43102"/>
                  <a:pt x="111667" y="41233"/>
                </a:cubicBezTo>
                <a:lnTo>
                  <a:pt x="111667" y="29319"/>
                </a:lnTo>
                <a:cubicBezTo>
                  <a:pt x="111667" y="28384"/>
                  <a:pt x="111434" y="27450"/>
                  <a:pt x="110499" y="26982"/>
                </a:cubicBezTo>
                <a:lnTo>
                  <a:pt x="92277" y="10396"/>
                </a:lnTo>
                <a:cubicBezTo>
                  <a:pt x="91693" y="9812"/>
                  <a:pt x="90934" y="9520"/>
                  <a:pt x="90175" y="9520"/>
                </a:cubicBezTo>
                <a:cubicBezTo>
                  <a:pt x="89416" y="9520"/>
                  <a:pt x="88656" y="9812"/>
                  <a:pt x="88072" y="10396"/>
                </a:cubicBezTo>
                <a:lnTo>
                  <a:pt x="69851" y="26982"/>
                </a:lnTo>
                <a:cubicBezTo>
                  <a:pt x="69383" y="27450"/>
                  <a:pt x="68683" y="28384"/>
                  <a:pt x="68683" y="29319"/>
                </a:cubicBezTo>
                <a:lnTo>
                  <a:pt x="68683" y="41233"/>
                </a:lnTo>
                <a:cubicBezTo>
                  <a:pt x="68683" y="43102"/>
                  <a:pt x="70084" y="44503"/>
                  <a:pt x="71953" y="44503"/>
                </a:cubicBezTo>
                <a:lnTo>
                  <a:pt x="77560" y="44503"/>
                </a:lnTo>
                <a:lnTo>
                  <a:pt x="77560" y="106878"/>
                </a:lnTo>
                <a:lnTo>
                  <a:pt x="70552" y="106878"/>
                </a:lnTo>
                <a:lnTo>
                  <a:pt x="70552" y="60856"/>
                </a:lnTo>
                <a:cubicBezTo>
                  <a:pt x="70552" y="58987"/>
                  <a:pt x="68916" y="57586"/>
                  <a:pt x="67281" y="57586"/>
                </a:cubicBezTo>
                <a:lnTo>
                  <a:pt x="48592" y="57586"/>
                </a:lnTo>
                <a:cubicBezTo>
                  <a:pt x="46723" y="57586"/>
                  <a:pt x="45321" y="58987"/>
                  <a:pt x="45321" y="60856"/>
                </a:cubicBezTo>
                <a:lnTo>
                  <a:pt x="45321" y="106878"/>
                </a:lnTo>
                <a:lnTo>
                  <a:pt x="38313" y="106878"/>
                </a:lnTo>
                <a:lnTo>
                  <a:pt x="38313" y="74172"/>
                </a:lnTo>
                <a:cubicBezTo>
                  <a:pt x="38313" y="72537"/>
                  <a:pt x="36911" y="71135"/>
                  <a:pt x="35042" y="71135"/>
                </a:cubicBezTo>
                <a:lnTo>
                  <a:pt x="16354" y="71135"/>
                </a:lnTo>
                <a:cubicBezTo>
                  <a:pt x="14718" y="71135"/>
                  <a:pt x="13317" y="72537"/>
                  <a:pt x="13317" y="74172"/>
                </a:cubicBezTo>
                <a:lnTo>
                  <a:pt x="13317" y="106878"/>
                </a:lnTo>
                <a:lnTo>
                  <a:pt x="6542" y="106878"/>
                </a:lnTo>
                <a:lnTo>
                  <a:pt x="6542" y="64594"/>
                </a:lnTo>
                <a:lnTo>
                  <a:pt x="17054" y="64594"/>
                </a:lnTo>
                <a:cubicBezTo>
                  <a:pt x="21493" y="64360"/>
                  <a:pt x="21493" y="58286"/>
                  <a:pt x="17054" y="57819"/>
                </a:cubicBezTo>
                <a:lnTo>
                  <a:pt x="6542" y="57819"/>
                </a:lnTo>
                <a:lnTo>
                  <a:pt x="6542" y="51979"/>
                </a:lnTo>
                <a:lnTo>
                  <a:pt x="12849" y="51979"/>
                </a:lnTo>
                <a:cubicBezTo>
                  <a:pt x="17288" y="51745"/>
                  <a:pt x="17288" y="45671"/>
                  <a:pt x="12849" y="45204"/>
                </a:cubicBezTo>
                <a:lnTo>
                  <a:pt x="6542" y="45204"/>
                </a:lnTo>
                <a:lnTo>
                  <a:pt x="6542" y="39364"/>
                </a:lnTo>
                <a:lnTo>
                  <a:pt x="12849" y="39364"/>
                </a:lnTo>
                <a:cubicBezTo>
                  <a:pt x="17288" y="39130"/>
                  <a:pt x="17288" y="33056"/>
                  <a:pt x="12849" y="32823"/>
                </a:cubicBezTo>
                <a:lnTo>
                  <a:pt x="6542" y="32823"/>
                </a:lnTo>
                <a:lnTo>
                  <a:pt x="6542" y="26982"/>
                </a:lnTo>
                <a:lnTo>
                  <a:pt x="12849" y="26982"/>
                </a:lnTo>
                <a:cubicBezTo>
                  <a:pt x="17288" y="26515"/>
                  <a:pt x="17288" y="20441"/>
                  <a:pt x="12849" y="20208"/>
                </a:cubicBezTo>
                <a:lnTo>
                  <a:pt x="6542" y="20208"/>
                </a:lnTo>
                <a:lnTo>
                  <a:pt x="6542" y="14367"/>
                </a:lnTo>
                <a:lnTo>
                  <a:pt x="17054" y="14367"/>
                </a:lnTo>
                <a:cubicBezTo>
                  <a:pt x="21493" y="14134"/>
                  <a:pt x="21493" y="7826"/>
                  <a:pt x="17054" y="7593"/>
                </a:cubicBezTo>
                <a:lnTo>
                  <a:pt x="6542" y="7593"/>
                </a:lnTo>
                <a:lnTo>
                  <a:pt x="6542" y="3154"/>
                </a:lnTo>
                <a:cubicBezTo>
                  <a:pt x="6425" y="1052"/>
                  <a:pt x="4790" y="0"/>
                  <a:pt x="31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/>
          <p:cNvSpPr/>
          <p:nvPr/>
        </p:nvSpPr>
        <p:spPr>
          <a:xfrm>
            <a:off x="8620308" y="1689774"/>
            <a:ext cx="336812" cy="286641"/>
          </a:xfrm>
          <a:custGeom>
            <a:avLst/>
            <a:gdLst/>
            <a:ahLst/>
            <a:cxnLst/>
            <a:rect l="l" t="t" r="r" b="b"/>
            <a:pathLst>
              <a:path w="112835" h="96027" extrusionOk="0">
                <a:moveTo>
                  <a:pt x="85736" y="7721"/>
                </a:moveTo>
                <a:lnTo>
                  <a:pt x="104892" y="27111"/>
                </a:lnTo>
                <a:lnTo>
                  <a:pt x="96482" y="42529"/>
                </a:lnTo>
                <a:cubicBezTo>
                  <a:pt x="96482" y="42529"/>
                  <a:pt x="96482" y="42763"/>
                  <a:pt x="96248" y="42763"/>
                </a:cubicBezTo>
                <a:cubicBezTo>
                  <a:pt x="95080" y="46033"/>
                  <a:pt x="92978" y="48836"/>
                  <a:pt x="90408" y="51173"/>
                </a:cubicBezTo>
                <a:lnTo>
                  <a:pt x="83867" y="57480"/>
                </a:lnTo>
                <a:lnTo>
                  <a:pt x="64010" y="37623"/>
                </a:lnTo>
                <a:cubicBezTo>
                  <a:pt x="63426" y="37039"/>
                  <a:pt x="62550" y="36747"/>
                  <a:pt x="61674" y="36747"/>
                </a:cubicBezTo>
                <a:cubicBezTo>
                  <a:pt x="60798" y="36747"/>
                  <a:pt x="59922" y="37039"/>
                  <a:pt x="59338" y="37623"/>
                </a:cubicBezTo>
                <a:lnTo>
                  <a:pt x="54665" y="42295"/>
                </a:lnTo>
                <a:cubicBezTo>
                  <a:pt x="53848" y="43113"/>
                  <a:pt x="52680" y="43522"/>
                  <a:pt x="51512" y="43522"/>
                </a:cubicBezTo>
                <a:cubicBezTo>
                  <a:pt x="50344" y="43522"/>
                  <a:pt x="49176" y="43113"/>
                  <a:pt x="48358" y="42295"/>
                </a:cubicBezTo>
                <a:cubicBezTo>
                  <a:pt x="46489" y="40426"/>
                  <a:pt x="46489" y="37623"/>
                  <a:pt x="48358" y="35754"/>
                </a:cubicBezTo>
                <a:lnTo>
                  <a:pt x="62608" y="21971"/>
                </a:lnTo>
                <a:cubicBezTo>
                  <a:pt x="64711" y="20102"/>
                  <a:pt x="67047" y="18467"/>
                  <a:pt x="69617" y="17299"/>
                </a:cubicBezTo>
                <a:cubicBezTo>
                  <a:pt x="69617" y="17299"/>
                  <a:pt x="69850" y="17299"/>
                  <a:pt x="69850" y="17065"/>
                </a:cubicBezTo>
                <a:lnTo>
                  <a:pt x="85736" y="7721"/>
                </a:lnTo>
                <a:close/>
                <a:moveTo>
                  <a:pt x="28501" y="48311"/>
                </a:moveTo>
                <a:cubicBezTo>
                  <a:pt x="29435" y="48311"/>
                  <a:pt x="30370" y="48720"/>
                  <a:pt x="31071" y="49537"/>
                </a:cubicBezTo>
                <a:lnTo>
                  <a:pt x="32005" y="50472"/>
                </a:lnTo>
                <a:cubicBezTo>
                  <a:pt x="32940" y="51173"/>
                  <a:pt x="32940" y="53041"/>
                  <a:pt x="32005" y="53742"/>
                </a:cubicBezTo>
                <a:lnTo>
                  <a:pt x="31071" y="54677"/>
                </a:lnTo>
                <a:lnTo>
                  <a:pt x="21960" y="63788"/>
                </a:lnTo>
                <a:cubicBezTo>
                  <a:pt x="21259" y="64488"/>
                  <a:pt x="20324" y="64839"/>
                  <a:pt x="19390" y="64839"/>
                </a:cubicBezTo>
                <a:cubicBezTo>
                  <a:pt x="18456" y="64839"/>
                  <a:pt x="17521" y="64488"/>
                  <a:pt x="16820" y="63788"/>
                </a:cubicBezTo>
                <a:cubicBezTo>
                  <a:pt x="15419" y="62386"/>
                  <a:pt x="15419" y="60050"/>
                  <a:pt x="16820" y="58648"/>
                </a:cubicBezTo>
                <a:lnTo>
                  <a:pt x="25931" y="49537"/>
                </a:lnTo>
                <a:cubicBezTo>
                  <a:pt x="26632" y="48720"/>
                  <a:pt x="27566" y="48311"/>
                  <a:pt x="28501" y="48311"/>
                </a:cubicBezTo>
                <a:close/>
                <a:moveTo>
                  <a:pt x="38342" y="58298"/>
                </a:moveTo>
                <a:cubicBezTo>
                  <a:pt x="39305" y="58298"/>
                  <a:pt x="40298" y="58648"/>
                  <a:pt x="41116" y="59349"/>
                </a:cubicBezTo>
                <a:lnTo>
                  <a:pt x="41817" y="60283"/>
                </a:lnTo>
                <a:cubicBezTo>
                  <a:pt x="42751" y="61218"/>
                  <a:pt x="42751" y="62853"/>
                  <a:pt x="41817" y="63788"/>
                </a:cubicBezTo>
                <a:lnTo>
                  <a:pt x="32239" y="73366"/>
                </a:lnTo>
                <a:cubicBezTo>
                  <a:pt x="31538" y="74067"/>
                  <a:pt x="30603" y="74417"/>
                  <a:pt x="29669" y="74417"/>
                </a:cubicBezTo>
                <a:cubicBezTo>
                  <a:pt x="28734" y="74417"/>
                  <a:pt x="27800" y="74067"/>
                  <a:pt x="27099" y="73366"/>
                </a:cubicBezTo>
                <a:cubicBezTo>
                  <a:pt x="25230" y="72198"/>
                  <a:pt x="25230" y="69862"/>
                  <a:pt x="26632" y="68460"/>
                </a:cubicBezTo>
                <a:lnTo>
                  <a:pt x="35743" y="59349"/>
                </a:lnTo>
                <a:cubicBezTo>
                  <a:pt x="36444" y="58648"/>
                  <a:pt x="37378" y="58298"/>
                  <a:pt x="38342" y="58298"/>
                </a:cubicBezTo>
                <a:close/>
                <a:moveTo>
                  <a:pt x="48592" y="68343"/>
                </a:moveTo>
                <a:cubicBezTo>
                  <a:pt x="49526" y="68343"/>
                  <a:pt x="50460" y="68693"/>
                  <a:pt x="51161" y="69394"/>
                </a:cubicBezTo>
                <a:cubicBezTo>
                  <a:pt x="52797" y="70796"/>
                  <a:pt x="52797" y="73132"/>
                  <a:pt x="51161" y="74534"/>
                </a:cubicBezTo>
                <a:lnTo>
                  <a:pt x="42284" y="83645"/>
                </a:lnTo>
                <a:cubicBezTo>
                  <a:pt x="41466" y="84345"/>
                  <a:pt x="40474" y="84696"/>
                  <a:pt x="39510" y="84696"/>
                </a:cubicBezTo>
                <a:cubicBezTo>
                  <a:pt x="38546" y="84696"/>
                  <a:pt x="37612" y="84345"/>
                  <a:pt x="36911" y="83645"/>
                </a:cubicBezTo>
                <a:cubicBezTo>
                  <a:pt x="35509" y="82243"/>
                  <a:pt x="35509" y="79907"/>
                  <a:pt x="36911" y="78505"/>
                </a:cubicBezTo>
                <a:lnTo>
                  <a:pt x="46022" y="69394"/>
                </a:lnTo>
                <a:cubicBezTo>
                  <a:pt x="46723" y="68693"/>
                  <a:pt x="47657" y="68343"/>
                  <a:pt x="48592" y="68343"/>
                </a:cubicBezTo>
                <a:close/>
                <a:moveTo>
                  <a:pt x="27099" y="8188"/>
                </a:moveTo>
                <a:lnTo>
                  <a:pt x="51862" y="23373"/>
                </a:lnTo>
                <a:lnTo>
                  <a:pt x="43919" y="31082"/>
                </a:lnTo>
                <a:cubicBezTo>
                  <a:pt x="39481" y="35053"/>
                  <a:pt x="39481" y="42763"/>
                  <a:pt x="43919" y="46734"/>
                </a:cubicBezTo>
                <a:cubicBezTo>
                  <a:pt x="46022" y="48953"/>
                  <a:pt x="48884" y="50063"/>
                  <a:pt x="51774" y="50063"/>
                </a:cubicBezTo>
                <a:cubicBezTo>
                  <a:pt x="54665" y="50063"/>
                  <a:pt x="57586" y="48953"/>
                  <a:pt x="59805" y="46734"/>
                </a:cubicBezTo>
                <a:lnTo>
                  <a:pt x="62141" y="44398"/>
                </a:lnTo>
                <a:lnTo>
                  <a:pt x="81998" y="64255"/>
                </a:lnTo>
                <a:lnTo>
                  <a:pt x="82465" y="64956"/>
                </a:lnTo>
                <a:cubicBezTo>
                  <a:pt x="83633" y="66124"/>
                  <a:pt x="83633" y="67993"/>
                  <a:pt x="82465" y="69394"/>
                </a:cubicBezTo>
                <a:cubicBezTo>
                  <a:pt x="81881" y="69978"/>
                  <a:pt x="81064" y="70270"/>
                  <a:pt x="80246" y="70270"/>
                </a:cubicBezTo>
                <a:cubicBezTo>
                  <a:pt x="79428" y="70270"/>
                  <a:pt x="78611" y="69978"/>
                  <a:pt x="78027" y="69394"/>
                </a:cubicBezTo>
                <a:cubicBezTo>
                  <a:pt x="77484" y="68580"/>
                  <a:pt x="76388" y="68081"/>
                  <a:pt x="75291" y="68081"/>
                </a:cubicBezTo>
                <a:cubicBezTo>
                  <a:pt x="74500" y="68081"/>
                  <a:pt x="73708" y="68340"/>
                  <a:pt x="73121" y="68927"/>
                </a:cubicBezTo>
                <a:cubicBezTo>
                  <a:pt x="71953" y="70095"/>
                  <a:pt x="71953" y="72431"/>
                  <a:pt x="73121" y="73833"/>
                </a:cubicBezTo>
                <a:cubicBezTo>
                  <a:pt x="74522" y="75235"/>
                  <a:pt x="74522" y="77571"/>
                  <a:pt x="73121" y="78739"/>
                </a:cubicBezTo>
                <a:cubicBezTo>
                  <a:pt x="72420" y="79440"/>
                  <a:pt x="71486" y="79790"/>
                  <a:pt x="70580" y="79790"/>
                </a:cubicBezTo>
                <a:cubicBezTo>
                  <a:pt x="69675" y="79790"/>
                  <a:pt x="68799" y="79440"/>
                  <a:pt x="68215" y="78739"/>
                </a:cubicBezTo>
                <a:cubicBezTo>
                  <a:pt x="67631" y="78155"/>
                  <a:pt x="66755" y="77863"/>
                  <a:pt x="65879" y="77863"/>
                </a:cubicBezTo>
                <a:cubicBezTo>
                  <a:pt x="65003" y="77863"/>
                  <a:pt x="64127" y="78155"/>
                  <a:pt x="63543" y="78739"/>
                </a:cubicBezTo>
                <a:cubicBezTo>
                  <a:pt x="62375" y="79907"/>
                  <a:pt x="62375" y="82243"/>
                  <a:pt x="63543" y="83411"/>
                </a:cubicBezTo>
                <a:cubicBezTo>
                  <a:pt x="64944" y="84813"/>
                  <a:pt x="64944" y="87149"/>
                  <a:pt x="63543" y="88317"/>
                </a:cubicBezTo>
                <a:cubicBezTo>
                  <a:pt x="62842" y="89018"/>
                  <a:pt x="61907" y="89368"/>
                  <a:pt x="61002" y="89368"/>
                </a:cubicBezTo>
                <a:cubicBezTo>
                  <a:pt x="60097" y="89368"/>
                  <a:pt x="59221" y="89018"/>
                  <a:pt x="58637" y="88317"/>
                </a:cubicBezTo>
                <a:lnTo>
                  <a:pt x="52797" y="82477"/>
                </a:lnTo>
                <a:lnTo>
                  <a:pt x="55600" y="79673"/>
                </a:lnTo>
                <a:cubicBezTo>
                  <a:pt x="61674" y="73366"/>
                  <a:pt x="57936" y="62620"/>
                  <a:pt x="49292" y="62152"/>
                </a:cubicBezTo>
                <a:cubicBezTo>
                  <a:pt x="49292" y="59583"/>
                  <a:pt x="48358" y="57714"/>
                  <a:pt x="46489" y="55845"/>
                </a:cubicBezTo>
                <a:lnTo>
                  <a:pt x="45788" y="54910"/>
                </a:lnTo>
                <a:cubicBezTo>
                  <a:pt x="43919" y="53275"/>
                  <a:pt x="41583" y="52107"/>
                  <a:pt x="39247" y="52107"/>
                </a:cubicBezTo>
                <a:cubicBezTo>
                  <a:pt x="39247" y="49771"/>
                  <a:pt x="38313" y="47668"/>
                  <a:pt x="36677" y="46033"/>
                </a:cubicBezTo>
                <a:lnTo>
                  <a:pt x="35743" y="45099"/>
                </a:lnTo>
                <a:cubicBezTo>
                  <a:pt x="33757" y="42996"/>
                  <a:pt x="31129" y="41945"/>
                  <a:pt x="28501" y="41945"/>
                </a:cubicBezTo>
                <a:cubicBezTo>
                  <a:pt x="25873" y="41945"/>
                  <a:pt x="23245" y="42996"/>
                  <a:pt x="21259" y="45099"/>
                </a:cubicBezTo>
                <a:lnTo>
                  <a:pt x="18456" y="47668"/>
                </a:lnTo>
                <a:lnTo>
                  <a:pt x="7709" y="27578"/>
                </a:lnTo>
                <a:lnTo>
                  <a:pt x="27099" y="8188"/>
                </a:lnTo>
                <a:close/>
                <a:moveTo>
                  <a:pt x="86478" y="0"/>
                </a:moveTo>
                <a:cubicBezTo>
                  <a:pt x="85836" y="0"/>
                  <a:pt x="85180" y="173"/>
                  <a:pt x="84568" y="479"/>
                </a:cubicBezTo>
                <a:lnTo>
                  <a:pt x="66813" y="11225"/>
                </a:lnTo>
                <a:cubicBezTo>
                  <a:pt x="63543" y="12627"/>
                  <a:pt x="60506" y="14729"/>
                  <a:pt x="57936" y="17065"/>
                </a:cubicBezTo>
                <a:lnTo>
                  <a:pt x="56534" y="18467"/>
                </a:lnTo>
                <a:lnTo>
                  <a:pt x="28034" y="946"/>
                </a:lnTo>
                <a:cubicBezTo>
                  <a:pt x="27596" y="683"/>
                  <a:pt x="27059" y="552"/>
                  <a:pt x="26498" y="552"/>
                </a:cubicBezTo>
                <a:cubicBezTo>
                  <a:pt x="25562" y="552"/>
                  <a:pt x="24559" y="917"/>
                  <a:pt x="23829" y="1647"/>
                </a:cubicBezTo>
                <a:lnTo>
                  <a:pt x="1168" y="24307"/>
                </a:lnTo>
                <a:cubicBezTo>
                  <a:pt x="234" y="25242"/>
                  <a:pt x="0" y="27111"/>
                  <a:pt x="467" y="28279"/>
                </a:cubicBezTo>
                <a:lnTo>
                  <a:pt x="13316" y="52341"/>
                </a:lnTo>
                <a:lnTo>
                  <a:pt x="11914" y="53976"/>
                </a:lnTo>
                <a:cubicBezTo>
                  <a:pt x="7709" y="57947"/>
                  <a:pt x="7709" y="64488"/>
                  <a:pt x="11914" y="68460"/>
                </a:cubicBezTo>
                <a:cubicBezTo>
                  <a:pt x="14017" y="70562"/>
                  <a:pt x="16353" y="71497"/>
                  <a:pt x="18923" y="71497"/>
                </a:cubicBezTo>
                <a:cubicBezTo>
                  <a:pt x="18923" y="74067"/>
                  <a:pt x="20091" y="76403"/>
                  <a:pt x="21726" y="78505"/>
                </a:cubicBezTo>
                <a:cubicBezTo>
                  <a:pt x="23829" y="80374"/>
                  <a:pt x="26165" y="81309"/>
                  <a:pt x="28734" y="81309"/>
                </a:cubicBezTo>
                <a:cubicBezTo>
                  <a:pt x="29048" y="87422"/>
                  <a:pt x="33990" y="91432"/>
                  <a:pt x="39114" y="91432"/>
                </a:cubicBezTo>
                <a:cubicBezTo>
                  <a:pt x="41625" y="91432"/>
                  <a:pt x="44181" y="90469"/>
                  <a:pt x="46255" y="88317"/>
                </a:cubicBezTo>
                <a:lnTo>
                  <a:pt x="47423" y="87149"/>
                </a:lnTo>
                <a:lnTo>
                  <a:pt x="53264" y="92989"/>
                </a:lnTo>
                <a:cubicBezTo>
                  <a:pt x="55366" y="95092"/>
                  <a:pt x="57702" y="96026"/>
                  <a:pt x="60506" y="96026"/>
                </a:cubicBezTo>
                <a:cubicBezTo>
                  <a:pt x="65879" y="96026"/>
                  <a:pt x="70551" y="91587"/>
                  <a:pt x="70785" y="86214"/>
                </a:cubicBezTo>
                <a:cubicBezTo>
                  <a:pt x="73121" y="86214"/>
                  <a:pt x="75924" y="85046"/>
                  <a:pt x="77559" y="83411"/>
                </a:cubicBezTo>
                <a:cubicBezTo>
                  <a:pt x="79195" y="81542"/>
                  <a:pt x="80363" y="79206"/>
                  <a:pt x="80363" y="76870"/>
                </a:cubicBezTo>
                <a:cubicBezTo>
                  <a:pt x="82699" y="76870"/>
                  <a:pt x="85035" y="75702"/>
                  <a:pt x="86904" y="74067"/>
                </a:cubicBezTo>
                <a:cubicBezTo>
                  <a:pt x="90174" y="71030"/>
                  <a:pt x="90642" y="65890"/>
                  <a:pt x="88306" y="62386"/>
                </a:cubicBezTo>
                <a:lnTo>
                  <a:pt x="94847" y="56312"/>
                </a:lnTo>
                <a:cubicBezTo>
                  <a:pt x="98117" y="53275"/>
                  <a:pt x="100453" y="49771"/>
                  <a:pt x="102089" y="45566"/>
                </a:cubicBezTo>
                <a:lnTo>
                  <a:pt x="111667" y="27811"/>
                </a:lnTo>
                <a:cubicBezTo>
                  <a:pt x="112835" y="26410"/>
                  <a:pt x="112601" y="24541"/>
                  <a:pt x="111667" y="23840"/>
                </a:cubicBezTo>
                <a:lnTo>
                  <a:pt x="88773" y="946"/>
                </a:lnTo>
                <a:cubicBezTo>
                  <a:pt x="88115" y="288"/>
                  <a:pt x="87308" y="0"/>
                  <a:pt x="864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4"/>
          <p:cNvGrpSpPr/>
          <p:nvPr/>
        </p:nvGrpSpPr>
        <p:grpSpPr>
          <a:xfrm>
            <a:off x="8285435" y="2283729"/>
            <a:ext cx="488828" cy="488828"/>
            <a:chOff x="3711125" y="728900"/>
            <a:chExt cx="662100" cy="662100"/>
          </a:xfrm>
        </p:grpSpPr>
        <p:sp>
          <p:nvSpPr>
            <p:cNvPr id="566" name="Google Shape;566;p34"/>
            <p:cNvSpPr/>
            <p:nvPr/>
          </p:nvSpPr>
          <p:spPr>
            <a:xfrm>
              <a:off x="3711125" y="728900"/>
              <a:ext cx="662100" cy="662100"/>
            </a:xfrm>
            <a:prstGeom prst="ellipse">
              <a:avLst/>
            </a:prstGeom>
            <a:solidFill>
              <a:srgbClr val="FFFFFF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943089" y="889943"/>
              <a:ext cx="221609" cy="340014"/>
            </a:xfrm>
            <a:custGeom>
              <a:avLst/>
              <a:gdLst/>
              <a:ahLst/>
              <a:cxnLst/>
              <a:rect l="l" t="t" r="r" b="b"/>
              <a:pathLst>
                <a:path w="7509" h="11521" extrusionOk="0">
                  <a:moveTo>
                    <a:pt x="3800" y="0"/>
                  </a:moveTo>
                  <a:cubicBezTo>
                    <a:pt x="3344" y="0"/>
                    <a:pt x="2888" y="92"/>
                    <a:pt x="2462" y="244"/>
                  </a:cubicBezTo>
                  <a:cubicBezTo>
                    <a:pt x="2037" y="396"/>
                    <a:pt x="1672" y="578"/>
                    <a:pt x="1368" y="851"/>
                  </a:cubicBezTo>
                  <a:cubicBezTo>
                    <a:pt x="1064" y="1095"/>
                    <a:pt x="821" y="1399"/>
                    <a:pt x="639" y="1763"/>
                  </a:cubicBezTo>
                  <a:cubicBezTo>
                    <a:pt x="456" y="2098"/>
                    <a:pt x="365" y="2462"/>
                    <a:pt x="365" y="2858"/>
                  </a:cubicBezTo>
                  <a:cubicBezTo>
                    <a:pt x="365" y="3283"/>
                    <a:pt x="456" y="3678"/>
                    <a:pt x="608" y="4073"/>
                  </a:cubicBezTo>
                  <a:cubicBezTo>
                    <a:pt x="760" y="4438"/>
                    <a:pt x="912" y="4833"/>
                    <a:pt x="1095" y="5198"/>
                  </a:cubicBezTo>
                  <a:lnTo>
                    <a:pt x="152" y="5198"/>
                  </a:lnTo>
                  <a:lnTo>
                    <a:pt x="152" y="7143"/>
                  </a:lnTo>
                  <a:lnTo>
                    <a:pt x="1551" y="7143"/>
                  </a:lnTo>
                  <a:cubicBezTo>
                    <a:pt x="1520" y="7599"/>
                    <a:pt x="1368" y="8055"/>
                    <a:pt x="1095" y="8511"/>
                  </a:cubicBezTo>
                  <a:cubicBezTo>
                    <a:pt x="791" y="8937"/>
                    <a:pt x="456" y="9301"/>
                    <a:pt x="0" y="9636"/>
                  </a:cubicBezTo>
                  <a:lnTo>
                    <a:pt x="517" y="11429"/>
                  </a:lnTo>
                  <a:cubicBezTo>
                    <a:pt x="912" y="11308"/>
                    <a:pt x="1277" y="11247"/>
                    <a:pt x="1672" y="11156"/>
                  </a:cubicBezTo>
                  <a:cubicBezTo>
                    <a:pt x="2037" y="11095"/>
                    <a:pt x="2402" y="11064"/>
                    <a:pt x="2706" y="11064"/>
                  </a:cubicBezTo>
                  <a:cubicBezTo>
                    <a:pt x="2949" y="11064"/>
                    <a:pt x="3192" y="11095"/>
                    <a:pt x="3465" y="11125"/>
                  </a:cubicBezTo>
                  <a:cubicBezTo>
                    <a:pt x="3678" y="11156"/>
                    <a:pt x="3952" y="11216"/>
                    <a:pt x="4225" y="11277"/>
                  </a:cubicBezTo>
                  <a:cubicBezTo>
                    <a:pt x="4469" y="11308"/>
                    <a:pt x="4742" y="11399"/>
                    <a:pt x="4985" y="11429"/>
                  </a:cubicBezTo>
                  <a:cubicBezTo>
                    <a:pt x="5198" y="11460"/>
                    <a:pt x="5472" y="11520"/>
                    <a:pt x="5684" y="11520"/>
                  </a:cubicBezTo>
                  <a:cubicBezTo>
                    <a:pt x="5988" y="11520"/>
                    <a:pt x="6292" y="11429"/>
                    <a:pt x="6657" y="11368"/>
                  </a:cubicBezTo>
                  <a:cubicBezTo>
                    <a:pt x="6991" y="11247"/>
                    <a:pt x="7295" y="11125"/>
                    <a:pt x="7508" y="10973"/>
                  </a:cubicBezTo>
                  <a:lnTo>
                    <a:pt x="6900" y="9119"/>
                  </a:lnTo>
                  <a:cubicBezTo>
                    <a:pt x="6687" y="9180"/>
                    <a:pt x="6505" y="9241"/>
                    <a:pt x="6353" y="9271"/>
                  </a:cubicBezTo>
                  <a:cubicBezTo>
                    <a:pt x="6201" y="9301"/>
                    <a:pt x="5988" y="9301"/>
                    <a:pt x="5806" y="9301"/>
                  </a:cubicBezTo>
                  <a:cubicBezTo>
                    <a:pt x="5472" y="9301"/>
                    <a:pt x="5137" y="9271"/>
                    <a:pt x="4772" y="9180"/>
                  </a:cubicBezTo>
                  <a:cubicBezTo>
                    <a:pt x="4438" y="9119"/>
                    <a:pt x="4104" y="9089"/>
                    <a:pt x="3709" y="9089"/>
                  </a:cubicBezTo>
                  <a:cubicBezTo>
                    <a:pt x="3557" y="9089"/>
                    <a:pt x="3374" y="9089"/>
                    <a:pt x="3192" y="9119"/>
                  </a:cubicBezTo>
                  <a:cubicBezTo>
                    <a:pt x="3010" y="9149"/>
                    <a:pt x="2766" y="9241"/>
                    <a:pt x="2554" y="9301"/>
                  </a:cubicBezTo>
                  <a:cubicBezTo>
                    <a:pt x="2918" y="8906"/>
                    <a:pt x="3192" y="8511"/>
                    <a:pt x="3374" y="8177"/>
                  </a:cubicBezTo>
                  <a:cubicBezTo>
                    <a:pt x="3557" y="7842"/>
                    <a:pt x="3678" y="7447"/>
                    <a:pt x="3709" y="7083"/>
                  </a:cubicBezTo>
                  <a:lnTo>
                    <a:pt x="6353" y="7083"/>
                  </a:lnTo>
                  <a:lnTo>
                    <a:pt x="6353" y="5198"/>
                  </a:lnTo>
                  <a:lnTo>
                    <a:pt x="3405" y="5198"/>
                  </a:lnTo>
                  <a:cubicBezTo>
                    <a:pt x="3253" y="4803"/>
                    <a:pt x="3101" y="4438"/>
                    <a:pt x="2918" y="4104"/>
                  </a:cubicBezTo>
                  <a:cubicBezTo>
                    <a:pt x="2736" y="3769"/>
                    <a:pt x="2645" y="3465"/>
                    <a:pt x="2645" y="3131"/>
                  </a:cubicBezTo>
                  <a:cubicBezTo>
                    <a:pt x="2645" y="2766"/>
                    <a:pt x="2736" y="2523"/>
                    <a:pt x="2949" y="2310"/>
                  </a:cubicBezTo>
                  <a:cubicBezTo>
                    <a:pt x="3192" y="2128"/>
                    <a:pt x="3465" y="2006"/>
                    <a:pt x="3800" y="2006"/>
                  </a:cubicBezTo>
                  <a:cubicBezTo>
                    <a:pt x="4134" y="2006"/>
                    <a:pt x="4529" y="2128"/>
                    <a:pt x="4924" y="2371"/>
                  </a:cubicBezTo>
                  <a:cubicBezTo>
                    <a:pt x="5320" y="2584"/>
                    <a:pt x="5654" y="2858"/>
                    <a:pt x="5928" y="3192"/>
                  </a:cubicBezTo>
                  <a:lnTo>
                    <a:pt x="7204" y="1642"/>
                  </a:lnTo>
                  <a:cubicBezTo>
                    <a:pt x="6809" y="1095"/>
                    <a:pt x="6292" y="699"/>
                    <a:pt x="5684" y="426"/>
                  </a:cubicBezTo>
                  <a:cubicBezTo>
                    <a:pt x="5076" y="152"/>
                    <a:pt x="4438" y="0"/>
                    <a:pt x="3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 txBox="1">
            <a:spLocks noGrp="1"/>
          </p:cNvSpPr>
          <p:nvPr>
            <p:ph type="title"/>
          </p:nvPr>
        </p:nvSpPr>
        <p:spPr>
          <a:xfrm>
            <a:off x="720000" y="195487"/>
            <a:ext cx="7704000" cy="50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accent1"/>
                </a:solidFill>
              </a:rPr>
              <a:t>Demo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6393079" cy="38842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ock Market Quotes App Pitch Deck by Slidesgo">
  <a:themeElements>
    <a:clrScheme name="Simple Light">
      <a:dk1>
        <a:srgbClr val="192559"/>
      </a:dk1>
      <a:lt1>
        <a:srgbClr val="454DE1"/>
      </a:lt1>
      <a:dk2>
        <a:srgbClr val="5FD3F6"/>
      </a:dk2>
      <a:lt2>
        <a:srgbClr val="FBDE56"/>
      </a:lt2>
      <a:accent1>
        <a:srgbClr val="E7449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339</Words>
  <Application>Microsoft Office PowerPoint</Application>
  <PresentationFormat>On-screen Show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Nunito Light</vt:lpstr>
      <vt:lpstr>Rubik</vt:lpstr>
      <vt:lpstr>Raleway</vt:lpstr>
      <vt:lpstr>Wingdings</vt:lpstr>
      <vt:lpstr>PT Sans</vt:lpstr>
      <vt:lpstr>Stock Market Quotes App Pitch Deck by Slidesgo</vt:lpstr>
      <vt:lpstr>Interactive Dashboard for Real-time Equity Analysis </vt:lpstr>
      <vt:lpstr>Contents</vt:lpstr>
      <vt:lpstr>Problem Statement</vt:lpstr>
      <vt:lpstr>Objective</vt:lpstr>
      <vt:lpstr>Key Features </vt:lpstr>
      <vt:lpstr>Focus</vt:lpstr>
      <vt:lpstr>Technology Stack:</vt:lpstr>
      <vt:lpstr>Features &amp; Functionality:</vt:lpstr>
      <vt:lpstr>Demo</vt:lpstr>
      <vt:lpstr>PowerPoint Presentation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Equity Analysis for Sustainable Investing</dc:title>
  <dc:creator>asus</dc:creator>
  <cp:lastModifiedBy>asus</cp:lastModifiedBy>
  <cp:revision>22</cp:revision>
  <dcterms:modified xsi:type="dcterms:W3CDTF">2024-10-18T19:06:10Z</dcterms:modified>
</cp:coreProperties>
</file>