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58" r:id="rId5"/>
    <p:sldId id="259" r:id="rId6"/>
    <p:sldId id="260" r:id="rId7"/>
    <p:sldId id="261" r:id="rId8"/>
    <p:sldId id="263" r:id="rId9"/>
    <p:sldId id="264" r:id="rId10"/>
    <p:sldId id="265" r:id="rId11"/>
    <p:sldId id="269" r:id="rId12"/>
    <p:sldId id="267" r:id="rId13"/>
    <p:sldId id="268" r:id="rId14"/>
    <p:sldId id="266" r:id="rId15"/>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02427-2E99-400F-B396-B4230AFED83B}" type="datetimeFigureOut">
              <a:rPr lang="lv-LV" smtClean="0"/>
              <a:t>2019-10-23</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3370D-7737-485F-8D5D-35419B340C7F}" type="slidenum">
              <a:rPr lang="lv-LV" smtClean="0"/>
              <a:t>‹#›</a:t>
            </a:fld>
            <a:endParaRPr lang="lv-LV"/>
          </a:p>
        </p:txBody>
      </p:sp>
    </p:spTree>
    <p:extLst>
      <p:ext uri="{BB962C8B-B14F-4D97-AF65-F5344CB8AC3E}">
        <p14:creationId xmlns:p14="http://schemas.microsoft.com/office/powerpoint/2010/main" val="182258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4139-7DA8-4145-BFED-E1BDC543B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v-LV"/>
          </a:p>
        </p:txBody>
      </p:sp>
      <p:sp>
        <p:nvSpPr>
          <p:cNvPr id="3" name="Subtitle 2">
            <a:extLst>
              <a:ext uri="{FF2B5EF4-FFF2-40B4-BE49-F238E27FC236}">
                <a16:creationId xmlns:a16="http://schemas.microsoft.com/office/drawing/2014/main" id="{9A831F74-242F-476B-954C-D5DC9162F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v-LV"/>
          </a:p>
        </p:txBody>
      </p:sp>
      <p:sp>
        <p:nvSpPr>
          <p:cNvPr id="4" name="Date Placeholder 3">
            <a:extLst>
              <a:ext uri="{FF2B5EF4-FFF2-40B4-BE49-F238E27FC236}">
                <a16:creationId xmlns:a16="http://schemas.microsoft.com/office/drawing/2014/main" id="{1C86A814-A8ED-4538-A7B6-65386370C110}"/>
              </a:ext>
            </a:extLst>
          </p:cNvPr>
          <p:cNvSpPr>
            <a:spLocks noGrp="1"/>
          </p:cNvSpPr>
          <p:nvPr>
            <p:ph type="dt" sz="half" idx="10"/>
          </p:nvPr>
        </p:nvSpPr>
        <p:spPr/>
        <p:txBody>
          <a:bodyPr/>
          <a:lstStyle/>
          <a:p>
            <a:fld id="{779E06E2-60E3-4F9D-93B1-526F87D1AB22}" type="datetime1">
              <a:rPr lang="lv-LV" smtClean="0"/>
              <a:t>2019-10-23</a:t>
            </a:fld>
            <a:endParaRPr lang="lv-LV"/>
          </a:p>
        </p:txBody>
      </p:sp>
      <p:sp>
        <p:nvSpPr>
          <p:cNvPr id="5" name="Footer Placeholder 4">
            <a:extLst>
              <a:ext uri="{FF2B5EF4-FFF2-40B4-BE49-F238E27FC236}">
                <a16:creationId xmlns:a16="http://schemas.microsoft.com/office/drawing/2014/main" id="{B0F3A598-101D-414D-808A-2784F80363D9}"/>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EAF361A5-3571-49A5-845C-6CE639A483B3}"/>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184908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A597-2B9C-44A4-ADA8-45C0C41A3CF4}"/>
              </a:ext>
            </a:extLst>
          </p:cNvPr>
          <p:cNvSpPr>
            <a:spLocks noGrp="1"/>
          </p:cNvSpPr>
          <p:nvPr>
            <p:ph type="title"/>
          </p:nvPr>
        </p:nvSpPr>
        <p:spPr/>
        <p:txBody>
          <a:bodyPr/>
          <a:lstStyle/>
          <a:p>
            <a:r>
              <a:rPr lang="en-US"/>
              <a:t>Click to edit Master title style</a:t>
            </a:r>
            <a:endParaRPr lang="lv-LV"/>
          </a:p>
        </p:txBody>
      </p:sp>
      <p:sp>
        <p:nvSpPr>
          <p:cNvPr id="3" name="Vertical Text Placeholder 2">
            <a:extLst>
              <a:ext uri="{FF2B5EF4-FFF2-40B4-BE49-F238E27FC236}">
                <a16:creationId xmlns:a16="http://schemas.microsoft.com/office/drawing/2014/main" id="{D3F00397-6B3D-4E31-97B0-8334A6841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9A83261E-4B0D-44F8-AEA3-6B8295E761C6}"/>
              </a:ext>
            </a:extLst>
          </p:cNvPr>
          <p:cNvSpPr>
            <a:spLocks noGrp="1"/>
          </p:cNvSpPr>
          <p:nvPr>
            <p:ph type="dt" sz="half" idx="10"/>
          </p:nvPr>
        </p:nvSpPr>
        <p:spPr/>
        <p:txBody>
          <a:bodyPr/>
          <a:lstStyle/>
          <a:p>
            <a:fld id="{6E1EA80C-BAAA-4230-8E5E-751594B629EF}" type="datetime1">
              <a:rPr lang="lv-LV" smtClean="0"/>
              <a:t>2019-10-23</a:t>
            </a:fld>
            <a:endParaRPr lang="lv-LV"/>
          </a:p>
        </p:txBody>
      </p:sp>
      <p:sp>
        <p:nvSpPr>
          <p:cNvPr id="5" name="Footer Placeholder 4">
            <a:extLst>
              <a:ext uri="{FF2B5EF4-FFF2-40B4-BE49-F238E27FC236}">
                <a16:creationId xmlns:a16="http://schemas.microsoft.com/office/drawing/2014/main" id="{5A2BB13B-F33A-4E62-8856-0C6BE6798693}"/>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3D1B2A0E-C1CE-495D-B55B-803C34B62F01}"/>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17722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6789C-D7BC-4BF7-8B83-D66D6C13A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v-LV"/>
          </a:p>
        </p:txBody>
      </p:sp>
      <p:sp>
        <p:nvSpPr>
          <p:cNvPr id="3" name="Vertical Text Placeholder 2">
            <a:extLst>
              <a:ext uri="{FF2B5EF4-FFF2-40B4-BE49-F238E27FC236}">
                <a16:creationId xmlns:a16="http://schemas.microsoft.com/office/drawing/2014/main" id="{573C4417-20C5-40D7-9A79-8F1525EA2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C082CBEE-7875-4D8E-949B-8AC89D890B23}"/>
              </a:ext>
            </a:extLst>
          </p:cNvPr>
          <p:cNvSpPr>
            <a:spLocks noGrp="1"/>
          </p:cNvSpPr>
          <p:nvPr>
            <p:ph type="dt" sz="half" idx="10"/>
          </p:nvPr>
        </p:nvSpPr>
        <p:spPr/>
        <p:txBody>
          <a:bodyPr/>
          <a:lstStyle/>
          <a:p>
            <a:fld id="{59589B4C-3719-4B9B-AF64-D06098E7A704}" type="datetime1">
              <a:rPr lang="lv-LV" smtClean="0"/>
              <a:t>2019-10-23</a:t>
            </a:fld>
            <a:endParaRPr lang="lv-LV"/>
          </a:p>
        </p:txBody>
      </p:sp>
      <p:sp>
        <p:nvSpPr>
          <p:cNvPr id="5" name="Footer Placeholder 4">
            <a:extLst>
              <a:ext uri="{FF2B5EF4-FFF2-40B4-BE49-F238E27FC236}">
                <a16:creationId xmlns:a16="http://schemas.microsoft.com/office/drawing/2014/main" id="{72D9214B-70B0-4C44-83F9-6C4E701B1D05}"/>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EC76AAD7-EDD7-464D-A627-1C78834B301E}"/>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381525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53AE-64D3-45E1-A4AB-44542BC0B632}"/>
              </a:ext>
            </a:extLst>
          </p:cNvPr>
          <p:cNvSpPr>
            <a:spLocks noGrp="1"/>
          </p:cNvSpPr>
          <p:nvPr>
            <p:ph type="title"/>
          </p:nvPr>
        </p:nvSpPr>
        <p:spPr/>
        <p:txBody>
          <a:bodyPr/>
          <a:lstStyle/>
          <a:p>
            <a:r>
              <a:rPr lang="en-US"/>
              <a:t>Click to edit Master title style</a:t>
            </a:r>
            <a:endParaRPr lang="lv-LV"/>
          </a:p>
        </p:txBody>
      </p:sp>
      <p:sp>
        <p:nvSpPr>
          <p:cNvPr id="3" name="Content Placeholder 2">
            <a:extLst>
              <a:ext uri="{FF2B5EF4-FFF2-40B4-BE49-F238E27FC236}">
                <a16:creationId xmlns:a16="http://schemas.microsoft.com/office/drawing/2014/main" id="{BCEE8EE6-B175-4613-8670-3846A9865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0532A021-16BC-4481-99D2-5C3B6342AC67}"/>
              </a:ext>
            </a:extLst>
          </p:cNvPr>
          <p:cNvSpPr>
            <a:spLocks noGrp="1"/>
          </p:cNvSpPr>
          <p:nvPr>
            <p:ph type="dt" sz="half" idx="10"/>
          </p:nvPr>
        </p:nvSpPr>
        <p:spPr/>
        <p:txBody>
          <a:bodyPr/>
          <a:lstStyle/>
          <a:p>
            <a:fld id="{F0C14DEB-59A7-4A7B-A501-C53554DB0395}" type="datetime1">
              <a:rPr lang="lv-LV" smtClean="0"/>
              <a:t>2019-10-23</a:t>
            </a:fld>
            <a:endParaRPr lang="lv-LV"/>
          </a:p>
        </p:txBody>
      </p:sp>
      <p:sp>
        <p:nvSpPr>
          <p:cNvPr id="5" name="Footer Placeholder 4">
            <a:extLst>
              <a:ext uri="{FF2B5EF4-FFF2-40B4-BE49-F238E27FC236}">
                <a16:creationId xmlns:a16="http://schemas.microsoft.com/office/drawing/2014/main" id="{1EAD88F1-FCCE-4170-ADFB-5EA844E8D1B1}"/>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80410273-8767-4E98-9D69-EB3AB955F015}"/>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212322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BFE-E626-4F3A-A08B-94A25A559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v-LV"/>
          </a:p>
        </p:txBody>
      </p:sp>
      <p:sp>
        <p:nvSpPr>
          <p:cNvPr id="3" name="Text Placeholder 2">
            <a:extLst>
              <a:ext uri="{FF2B5EF4-FFF2-40B4-BE49-F238E27FC236}">
                <a16:creationId xmlns:a16="http://schemas.microsoft.com/office/drawing/2014/main" id="{3C9F2DD1-AB15-4E2D-BBE3-E9E4FF7D3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61660-55F7-4C5D-A307-7583F240DFCC}"/>
              </a:ext>
            </a:extLst>
          </p:cNvPr>
          <p:cNvSpPr>
            <a:spLocks noGrp="1"/>
          </p:cNvSpPr>
          <p:nvPr>
            <p:ph type="dt" sz="half" idx="10"/>
          </p:nvPr>
        </p:nvSpPr>
        <p:spPr/>
        <p:txBody>
          <a:bodyPr/>
          <a:lstStyle/>
          <a:p>
            <a:fld id="{6E388672-C252-46AF-8DCD-6EABA854C1BC}" type="datetime1">
              <a:rPr lang="lv-LV" smtClean="0"/>
              <a:t>2019-10-23</a:t>
            </a:fld>
            <a:endParaRPr lang="lv-LV"/>
          </a:p>
        </p:txBody>
      </p:sp>
      <p:sp>
        <p:nvSpPr>
          <p:cNvPr id="5" name="Footer Placeholder 4">
            <a:extLst>
              <a:ext uri="{FF2B5EF4-FFF2-40B4-BE49-F238E27FC236}">
                <a16:creationId xmlns:a16="http://schemas.microsoft.com/office/drawing/2014/main" id="{86E6A901-29D6-4D96-93C2-6C5A02A3B46D}"/>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F93F4E77-3179-4E94-BEA5-018615EF47CA}"/>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465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442C-D374-4D96-8C67-893E8480DD6C}"/>
              </a:ext>
            </a:extLst>
          </p:cNvPr>
          <p:cNvSpPr>
            <a:spLocks noGrp="1"/>
          </p:cNvSpPr>
          <p:nvPr>
            <p:ph type="title"/>
          </p:nvPr>
        </p:nvSpPr>
        <p:spPr/>
        <p:txBody>
          <a:bodyPr/>
          <a:lstStyle/>
          <a:p>
            <a:r>
              <a:rPr lang="en-US"/>
              <a:t>Click to edit Master title style</a:t>
            </a:r>
            <a:endParaRPr lang="lv-LV"/>
          </a:p>
        </p:txBody>
      </p:sp>
      <p:sp>
        <p:nvSpPr>
          <p:cNvPr id="3" name="Content Placeholder 2">
            <a:extLst>
              <a:ext uri="{FF2B5EF4-FFF2-40B4-BE49-F238E27FC236}">
                <a16:creationId xmlns:a16="http://schemas.microsoft.com/office/drawing/2014/main" id="{B4563402-0AD5-4B9F-838B-26EB13864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Content Placeholder 3">
            <a:extLst>
              <a:ext uri="{FF2B5EF4-FFF2-40B4-BE49-F238E27FC236}">
                <a16:creationId xmlns:a16="http://schemas.microsoft.com/office/drawing/2014/main" id="{F526E148-C36E-4B45-A2E5-841A543CB0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Date Placeholder 4">
            <a:extLst>
              <a:ext uri="{FF2B5EF4-FFF2-40B4-BE49-F238E27FC236}">
                <a16:creationId xmlns:a16="http://schemas.microsoft.com/office/drawing/2014/main" id="{07AB7E54-0321-47F3-81E6-7837C090BB85}"/>
              </a:ext>
            </a:extLst>
          </p:cNvPr>
          <p:cNvSpPr>
            <a:spLocks noGrp="1"/>
          </p:cNvSpPr>
          <p:nvPr>
            <p:ph type="dt" sz="half" idx="10"/>
          </p:nvPr>
        </p:nvSpPr>
        <p:spPr/>
        <p:txBody>
          <a:bodyPr/>
          <a:lstStyle/>
          <a:p>
            <a:fld id="{E41892C8-6B89-4590-9DD0-C56845193FEC}" type="datetime1">
              <a:rPr lang="lv-LV" smtClean="0"/>
              <a:t>2019-10-23</a:t>
            </a:fld>
            <a:endParaRPr lang="lv-LV"/>
          </a:p>
        </p:txBody>
      </p:sp>
      <p:sp>
        <p:nvSpPr>
          <p:cNvPr id="6" name="Footer Placeholder 5">
            <a:extLst>
              <a:ext uri="{FF2B5EF4-FFF2-40B4-BE49-F238E27FC236}">
                <a16:creationId xmlns:a16="http://schemas.microsoft.com/office/drawing/2014/main" id="{476CE67A-0C66-48A1-AF03-543D456222A3}"/>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12643C2C-143C-401F-B22B-A586697FA7C6}"/>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129122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3B28-0DFF-447C-81E2-F5B391BCA158}"/>
              </a:ext>
            </a:extLst>
          </p:cNvPr>
          <p:cNvSpPr>
            <a:spLocks noGrp="1"/>
          </p:cNvSpPr>
          <p:nvPr>
            <p:ph type="title"/>
          </p:nvPr>
        </p:nvSpPr>
        <p:spPr>
          <a:xfrm>
            <a:off x="839788" y="365125"/>
            <a:ext cx="10515600" cy="1325563"/>
          </a:xfrm>
        </p:spPr>
        <p:txBody>
          <a:bodyPr/>
          <a:lstStyle/>
          <a:p>
            <a:r>
              <a:rPr lang="en-US"/>
              <a:t>Click to edit Master title style</a:t>
            </a:r>
            <a:endParaRPr lang="lv-LV"/>
          </a:p>
        </p:txBody>
      </p:sp>
      <p:sp>
        <p:nvSpPr>
          <p:cNvPr id="3" name="Text Placeholder 2">
            <a:extLst>
              <a:ext uri="{FF2B5EF4-FFF2-40B4-BE49-F238E27FC236}">
                <a16:creationId xmlns:a16="http://schemas.microsoft.com/office/drawing/2014/main" id="{BDB7D018-AB53-4BEC-8392-639D36525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D716E-CCA7-4A9A-8576-D6D664F5A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Text Placeholder 4">
            <a:extLst>
              <a:ext uri="{FF2B5EF4-FFF2-40B4-BE49-F238E27FC236}">
                <a16:creationId xmlns:a16="http://schemas.microsoft.com/office/drawing/2014/main" id="{C2602923-1D50-4A7C-9B83-5EFB93F19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B6C10-35FD-4119-B692-2DE00A2D03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7" name="Date Placeholder 6">
            <a:extLst>
              <a:ext uri="{FF2B5EF4-FFF2-40B4-BE49-F238E27FC236}">
                <a16:creationId xmlns:a16="http://schemas.microsoft.com/office/drawing/2014/main" id="{A38DB2F2-C3F8-4EE5-BCDB-300ACAD05428}"/>
              </a:ext>
            </a:extLst>
          </p:cNvPr>
          <p:cNvSpPr>
            <a:spLocks noGrp="1"/>
          </p:cNvSpPr>
          <p:nvPr>
            <p:ph type="dt" sz="half" idx="10"/>
          </p:nvPr>
        </p:nvSpPr>
        <p:spPr/>
        <p:txBody>
          <a:bodyPr/>
          <a:lstStyle/>
          <a:p>
            <a:fld id="{CEFB77F5-9A04-45FB-9FAD-E63FF9ECC3D8}" type="datetime1">
              <a:rPr lang="lv-LV" smtClean="0"/>
              <a:t>2019-10-23</a:t>
            </a:fld>
            <a:endParaRPr lang="lv-LV"/>
          </a:p>
        </p:txBody>
      </p:sp>
      <p:sp>
        <p:nvSpPr>
          <p:cNvPr id="8" name="Footer Placeholder 7">
            <a:extLst>
              <a:ext uri="{FF2B5EF4-FFF2-40B4-BE49-F238E27FC236}">
                <a16:creationId xmlns:a16="http://schemas.microsoft.com/office/drawing/2014/main" id="{5B616862-FFBE-4024-83D2-B6BF491B721A}"/>
              </a:ext>
            </a:extLst>
          </p:cNvPr>
          <p:cNvSpPr>
            <a:spLocks noGrp="1"/>
          </p:cNvSpPr>
          <p:nvPr>
            <p:ph type="ftr" sz="quarter" idx="11"/>
          </p:nvPr>
        </p:nvSpPr>
        <p:spPr/>
        <p:txBody>
          <a:bodyPr/>
          <a:lstStyle/>
          <a:p>
            <a:endParaRPr lang="lv-LV"/>
          </a:p>
        </p:txBody>
      </p:sp>
      <p:sp>
        <p:nvSpPr>
          <p:cNvPr id="9" name="Slide Number Placeholder 8">
            <a:extLst>
              <a:ext uri="{FF2B5EF4-FFF2-40B4-BE49-F238E27FC236}">
                <a16:creationId xmlns:a16="http://schemas.microsoft.com/office/drawing/2014/main" id="{94DAE0A2-D825-473E-BAF8-BA88441F0CA6}"/>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7706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5C9F-C000-4347-9BE4-BE4CCE894978}"/>
              </a:ext>
            </a:extLst>
          </p:cNvPr>
          <p:cNvSpPr>
            <a:spLocks noGrp="1"/>
          </p:cNvSpPr>
          <p:nvPr>
            <p:ph type="title"/>
          </p:nvPr>
        </p:nvSpPr>
        <p:spPr/>
        <p:txBody>
          <a:bodyPr/>
          <a:lstStyle/>
          <a:p>
            <a:r>
              <a:rPr lang="en-US"/>
              <a:t>Click to edit Master title style</a:t>
            </a:r>
            <a:endParaRPr lang="lv-LV"/>
          </a:p>
        </p:txBody>
      </p:sp>
      <p:sp>
        <p:nvSpPr>
          <p:cNvPr id="3" name="Date Placeholder 2">
            <a:extLst>
              <a:ext uri="{FF2B5EF4-FFF2-40B4-BE49-F238E27FC236}">
                <a16:creationId xmlns:a16="http://schemas.microsoft.com/office/drawing/2014/main" id="{B1F74938-6F9B-4C28-8322-65E171E55402}"/>
              </a:ext>
            </a:extLst>
          </p:cNvPr>
          <p:cNvSpPr>
            <a:spLocks noGrp="1"/>
          </p:cNvSpPr>
          <p:nvPr>
            <p:ph type="dt" sz="half" idx="10"/>
          </p:nvPr>
        </p:nvSpPr>
        <p:spPr/>
        <p:txBody>
          <a:bodyPr/>
          <a:lstStyle/>
          <a:p>
            <a:fld id="{D7FC4567-3E4A-4755-9B6C-2E991D1DEB4C}" type="datetime1">
              <a:rPr lang="lv-LV" smtClean="0"/>
              <a:t>2019-10-23</a:t>
            </a:fld>
            <a:endParaRPr lang="lv-LV"/>
          </a:p>
        </p:txBody>
      </p:sp>
      <p:sp>
        <p:nvSpPr>
          <p:cNvPr id="4" name="Footer Placeholder 3">
            <a:extLst>
              <a:ext uri="{FF2B5EF4-FFF2-40B4-BE49-F238E27FC236}">
                <a16:creationId xmlns:a16="http://schemas.microsoft.com/office/drawing/2014/main" id="{557AC23C-4D32-4599-A3D4-12D2B3469CC9}"/>
              </a:ext>
            </a:extLst>
          </p:cNvPr>
          <p:cNvSpPr>
            <a:spLocks noGrp="1"/>
          </p:cNvSpPr>
          <p:nvPr>
            <p:ph type="ftr" sz="quarter" idx="11"/>
          </p:nvPr>
        </p:nvSpPr>
        <p:spPr/>
        <p:txBody>
          <a:bodyPr/>
          <a:lstStyle/>
          <a:p>
            <a:endParaRPr lang="lv-LV"/>
          </a:p>
        </p:txBody>
      </p:sp>
      <p:sp>
        <p:nvSpPr>
          <p:cNvPr id="5" name="Slide Number Placeholder 4">
            <a:extLst>
              <a:ext uri="{FF2B5EF4-FFF2-40B4-BE49-F238E27FC236}">
                <a16:creationId xmlns:a16="http://schemas.microsoft.com/office/drawing/2014/main" id="{0A585051-2A1F-4F55-91B5-6ABE5BDC2989}"/>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363263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55461-74F9-4F00-98B4-350C3DA54D3B}"/>
              </a:ext>
            </a:extLst>
          </p:cNvPr>
          <p:cNvSpPr>
            <a:spLocks noGrp="1"/>
          </p:cNvSpPr>
          <p:nvPr>
            <p:ph type="dt" sz="half" idx="10"/>
          </p:nvPr>
        </p:nvSpPr>
        <p:spPr/>
        <p:txBody>
          <a:bodyPr/>
          <a:lstStyle/>
          <a:p>
            <a:fld id="{1960AA66-3115-45FE-B93E-1357621BAFC6}" type="datetime1">
              <a:rPr lang="lv-LV" smtClean="0"/>
              <a:t>2019-10-23</a:t>
            </a:fld>
            <a:endParaRPr lang="lv-LV"/>
          </a:p>
        </p:txBody>
      </p:sp>
      <p:sp>
        <p:nvSpPr>
          <p:cNvPr id="3" name="Footer Placeholder 2">
            <a:extLst>
              <a:ext uri="{FF2B5EF4-FFF2-40B4-BE49-F238E27FC236}">
                <a16:creationId xmlns:a16="http://schemas.microsoft.com/office/drawing/2014/main" id="{12762049-47D9-40C2-9A14-A8EA8F64EAAD}"/>
              </a:ext>
            </a:extLst>
          </p:cNvPr>
          <p:cNvSpPr>
            <a:spLocks noGrp="1"/>
          </p:cNvSpPr>
          <p:nvPr>
            <p:ph type="ftr" sz="quarter" idx="11"/>
          </p:nvPr>
        </p:nvSpPr>
        <p:spPr/>
        <p:txBody>
          <a:bodyPr/>
          <a:lstStyle/>
          <a:p>
            <a:endParaRPr lang="lv-LV"/>
          </a:p>
        </p:txBody>
      </p:sp>
      <p:sp>
        <p:nvSpPr>
          <p:cNvPr id="4" name="Slide Number Placeholder 3">
            <a:extLst>
              <a:ext uri="{FF2B5EF4-FFF2-40B4-BE49-F238E27FC236}">
                <a16:creationId xmlns:a16="http://schemas.microsoft.com/office/drawing/2014/main" id="{8612E74E-90EB-4DE2-BBDF-AD6411A482E3}"/>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346271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0135-D296-4A0C-B65F-A11195091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Content Placeholder 2">
            <a:extLst>
              <a:ext uri="{FF2B5EF4-FFF2-40B4-BE49-F238E27FC236}">
                <a16:creationId xmlns:a16="http://schemas.microsoft.com/office/drawing/2014/main" id="{72A31066-0EAA-4D0A-81F9-910A25F44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Text Placeholder 3">
            <a:extLst>
              <a:ext uri="{FF2B5EF4-FFF2-40B4-BE49-F238E27FC236}">
                <a16:creationId xmlns:a16="http://schemas.microsoft.com/office/drawing/2014/main" id="{C6D725FA-FFB1-4EEC-A595-BCDBEE955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398DC-4468-49D9-8B3C-77D371C5A2C8}"/>
              </a:ext>
            </a:extLst>
          </p:cNvPr>
          <p:cNvSpPr>
            <a:spLocks noGrp="1"/>
          </p:cNvSpPr>
          <p:nvPr>
            <p:ph type="dt" sz="half" idx="10"/>
          </p:nvPr>
        </p:nvSpPr>
        <p:spPr/>
        <p:txBody>
          <a:bodyPr/>
          <a:lstStyle/>
          <a:p>
            <a:fld id="{82D73066-0A39-4C5F-8FE9-DA4C938D075D}" type="datetime1">
              <a:rPr lang="lv-LV" smtClean="0"/>
              <a:t>2019-10-23</a:t>
            </a:fld>
            <a:endParaRPr lang="lv-LV"/>
          </a:p>
        </p:txBody>
      </p:sp>
      <p:sp>
        <p:nvSpPr>
          <p:cNvPr id="6" name="Footer Placeholder 5">
            <a:extLst>
              <a:ext uri="{FF2B5EF4-FFF2-40B4-BE49-F238E27FC236}">
                <a16:creationId xmlns:a16="http://schemas.microsoft.com/office/drawing/2014/main" id="{DBBAF3C3-E057-47C2-ADA3-4D4B2F010039}"/>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745C4385-B7AC-4EC5-AC32-84A7D1A63217}"/>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118540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15F5-7ADF-48D0-8E3C-048C57D4D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Picture Placeholder 2">
            <a:extLst>
              <a:ext uri="{FF2B5EF4-FFF2-40B4-BE49-F238E27FC236}">
                <a16:creationId xmlns:a16="http://schemas.microsoft.com/office/drawing/2014/main" id="{4BC5738A-2303-4CFA-990E-B6B2E1AB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a:extLst>
              <a:ext uri="{FF2B5EF4-FFF2-40B4-BE49-F238E27FC236}">
                <a16:creationId xmlns:a16="http://schemas.microsoft.com/office/drawing/2014/main" id="{4E2B0445-A715-476B-A194-116018B3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056C9-DF81-44A7-B7CE-2044E1B2504A}"/>
              </a:ext>
            </a:extLst>
          </p:cNvPr>
          <p:cNvSpPr>
            <a:spLocks noGrp="1"/>
          </p:cNvSpPr>
          <p:nvPr>
            <p:ph type="dt" sz="half" idx="10"/>
          </p:nvPr>
        </p:nvSpPr>
        <p:spPr/>
        <p:txBody>
          <a:bodyPr/>
          <a:lstStyle/>
          <a:p>
            <a:fld id="{BEB4A00F-8009-49A9-8169-E4B1E82AAEAF}" type="datetime1">
              <a:rPr lang="lv-LV" smtClean="0"/>
              <a:t>2019-10-23</a:t>
            </a:fld>
            <a:endParaRPr lang="lv-LV"/>
          </a:p>
        </p:txBody>
      </p:sp>
      <p:sp>
        <p:nvSpPr>
          <p:cNvPr id="6" name="Footer Placeholder 5">
            <a:extLst>
              <a:ext uri="{FF2B5EF4-FFF2-40B4-BE49-F238E27FC236}">
                <a16:creationId xmlns:a16="http://schemas.microsoft.com/office/drawing/2014/main" id="{C3E30631-C734-4DB5-B9AC-7ECD113CA087}"/>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C7D2AF4E-6FF6-4CC2-95AE-D1C10CC70D35}"/>
              </a:ext>
            </a:extLst>
          </p:cNvPr>
          <p:cNvSpPr>
            <a:spLocks noGrp="1"/>
          </p:cNvSpPr>
          <p:nvPr>
            <p:ph type="sldNum" sz="quarter" idx="12"/>
          </p:nvPr>
        </p:nvSpPr>
        <p:spPr/>
        <p:txBody>
          <a:bodyPr/>
          <a:lstStyle/>
          <a:p>
            <a:fld id="{3D9D0A11-A4FC-4228-915B-D61001B1E0D2}" type="slidenum">
              <a:rPr lang="lv-LV" smtClean="0"/>
              <a:t>‹#›</a:t>
            </a:fld>
            <a:endParaRPr lang="lv-LV"/>
          </a:p>
        </p:txBody>
      </p:sp>
    </p:spTree>
    <p:extLst>
      <p:ext uri="{BB962C8B-B14F-4D97-AF65-F5344CB8AC3E}">
        <p14:creationId xmlns:p14="http://schemas.microsoft.com/office/powerpoint/2010/main" val="394361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3A3AF-9895-48ED-86AD-816D9D7AE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v-LV"/>
          </a:p>
        </p:txBody>
      </p:sp>
      <p:sp>
        <p:nvSpPr>
          <p:cNvPr id="3" name="Text Placeholder 2">
            <a:extLst>
              <a:ext uri="{FF2B5EF4-FFF2-40B4-BE49-F238E27FC236}">
                <a16:creationId xmlns:a16="http://schemas.microsoft.com/office/drawing/2014/main" id="{46BB6D08-AEAB-4578-A2E7-AD388849A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E95922DC-A9F1-40E0-B3C5-01703BE57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EB6DF-3C39-40F7-8BBC-52E88FFBAA2C}" type="datetime1">
              <a:rPr lang="lv-LV" smtClean="0"/>
              <a:t>2019-10-23</a:t>
            </a:fld>
            <a:endParaRPr lang="lv-LV"/>
          </a:p>
        </p:txBody>
      </p:sp>
      <p:sp>
        <p:nvSpPr>
          <p:cNvPr id="5" name="Footer Placeholder 4">
            <a:extLst>
              <a:ext uri="{FF2B5EF4-FFF2-40B4-BE49-F238E27FC236}">
                <a16:creationId xmlns:a16="http://schemas.microsoft.com/office/drawing/2014/main" id="{26E72A68-63DC-451F-BD5B-AFC65A38E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a:extLst>
              <a:ext uri="{FF2B5EF4-FFF2-40B4-BE49-F238E27FC236}">
                <a16:creationId xmlns:a16="http://schemas.microsoft.com/office/drawing/2014/main" id="{72605C57-8AA4-4BC2-A5BB-817B2CD52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D0A11-A4FC-4228-915B-D61001B1E0D2}" type="slidenum">
              <a:rPr lang="lv-LV" smtClean="0"/>
              <a:t>‹#›</a:t>
            </a:fld>
            <a:endParaRPr lang="lv-LV"/>
          </a:p>
        </p:txBody>
      </p:sp>
    </p:spTree>
    <p:extLst>
      <p:ext uri="{BB962C8B-B14F-4D97-AF65-F5344CB8AC3E}">
        <p14:creationId xmlns:p14="http://schemas.microsoft.com/office/powerpoint/2010/main" val="258957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www.python-course.eu/python_tkinter.php"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gimp.org/docs/python/index.html" TargetMode="External"/><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s://www.tutorialspoint.com/turtle-programming-in-python" TargetMode="Externa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trinket.io/python/43bc79b58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s://docs.python.org/3.8/library/tkinter.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4256-CED9-4ECE-833D-B30FF08C3ADD}"/>
              </a:ext>
            </a:extLst>
          </p:cNvPr>
          <p:cNvSpPr>
            <a:spLocks noGrp="1"/>
          </p:cNvSpPr>
          <p:nvPr>
            <p:ph type="ctrTitle"/>
          </p:nvPr>
        </p:nvSpPr>
        <p:spPr/>
        <p:txBody>
          <a:bodyPr/>
          <a:lstStyle/>
          <a:p>
            <a:r>
              <a:rPr lang="lv-LV" b="1" dirty="0" err="1"/>
              <a:t>Python</a:t>
            </a:r>
            <a:r>
              <a:rPr lang="lv-LV" dirty="0"/>
              <a:t> programmēšanas pulciņā</a:t>
            </a:r>
          </a:p>
        </p:txBody>
      </p:sp>
      <p:sp>
        <p:nvSpPr>
          <p:cNvPr id="3" name="Subtitle 2">
            <a:extLst>
              <a:ext uri="{FF2B5EF4-FFF2-40B4-BE49-F238E27FC236}">
                <a16:creationId xmlns:a16="http://schemas.microsoft.com/office/drawing/2014/main" id="{32B72126-30AD-41DE-8298-5CDD8A7553D8}"/>
              </a:ext>
            </a:extLst>
          </p:cNvPr>
          <p:cNvSpPr>
            <a:spLocks noGrp="1"/>
          </p:cNvSpPr>
          <p:nvPr>
            <p:ph type="subTitle" idx="1"/>
          </p:nvPr>
        </p:nvSpPr>
        <p:spPr/>
        <p:txBody>
          <a:bodyPr/>
          <a:lstStyle/>
          <a:p>
            <a:r>
              <a:rPr lang="lv-LV" dirty="0"/>
              <a:t>Aija Lūse</a:t>
            </a:r>
          </a:p>
          <a:p>
            <a:r>
              <a:rPr lang="lv-LV" dirty="0"/>
              <a:t>Rīgas Valsts 1. ģimnāzija</a:t>
            </a:r>
          </a:p>
        </p:txBody>
      </p:sp>
      <p:sp>
        <p:nvSpPr>
          <p:cNvPr id="4" name="Slide Number Placeholder 3">
            <a:extLst>
              <a:ext uri="{FF2B5EF4-FFF2-40B4-BE49-F238E27FC236}">
                <a16:creationId xmlns:a16="http://schemas.microsoft.com/office/drawing/2014/main" id="{BAB46A71-D65C-4E3E-8E9C-7413FC9E2A12}"/>
              </a:ext>
            </a:extLst>
          </p:cNvPr>
          <p:cNvSpPr>
            <a:spLocks noGrp="1"/>
          </p:cNvSpPr>
          <p:nvPr>
            <p:ph type="sldNum" sz="quarter" idx="12"/>
          </p:nvPr>
        </p:nvSpPr>
        <p:spPr/>
        <p:txBody>
          <a:bodyPr/>
          <a:lstStyle/>
          <a:p>
            <a:fld id="{3D9D0A11-A4FC-4228-915B-D61001B1E0D2}" type="slidenum">
              <a:rPr lang="lv-LV" smtClean="0"/>
              <a:t>1</a:t>
            </a:fld>
            <a:endParaRPr lang="lv-LV"/>
          </a:p>
        </p:txBody>
      </p:sp>
    </p:spTree>
    <p:extLst>
      <p:ext uri="{BB962C8B-B14F-4D97-AF65-F5344CB8AC3E}">
        <p14:creationId xmlns:p14="http://schemas.microsoft.com/office/powerpoint/2010/main" val="35989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6FA4-5FEA-42E7-A7AD-1995BF63D2F5}"/>
              </a:ext>
            </a:extLst>
          </p:cNvPr>
          <p:cNvSpPr>
            <a:spLocks noGrp="1"/>
          </p:cNvSpPr>
          <p:nvPr>
            <p:ph type="title"/>
          </p:nvPr>
        </p:nvSpPr>
        <p:spPr/>
        <p:txBody>
          <a:bodyPr>
            <a:normAutofit/>
          </a:bodyPr>
          <a:lstStyle/>
          <a:p>
            <a:r>
              <a:rPr lang="lv-LV" dirty="0"/>
              <a:t>Interneta resursi un problēmas </a:t>
            </a:r>
            <a:r>
              <a:rPr lang="lv-LV" sz="3200" dirty="0">
                <a:hlinkClick r:id="rId2"/>
              </a:rPr>
              <a:t>https://www.python-course.eu/python_tkinter.php</a:t>
            </a:r>
            <a:endParaRPr lang="lv-LV" dirty="0"/>
          </a:p>
        </p:txBody>
      </p:sp>
      <p:sp>
        <p:nvSpPr>
          <p:cNvPr id="4" name="Content Placeholder 3">
            <a:extLst>
              <a:ext uri="{FF2B5EF4-FFF2-40B4-BE49-F238E27FC236}">
                <a16:creationId xmlns:a16="http://schemas.microsoft.com/office/drawing/2014/main" id="{BAB81A94-9C7D-47DC-82EF-AC6B884B075F}"/>
              </a:ext>
            </a:extLst>
          </p:cNvPr>
          <p:cNvSpPr>
            <a:spLocks noGrp="1"/>
          </p:cNvSpPr>
          <p:nvPr>
            <p:ph sz="half" idx="1"/>
          </p:nvPr>
        </p:nvSpPr>
        <p:spPr>
          <a:xfrm>
            <a:off x="838200" y="1825625"/>
            <a:ext cx="3207707" cy="4351338"/>
          </a:xfrm>
        </p:spPr>
        <p:txBody>
          <a:bodyPr/>
          <a:lstStyle/>
          <a:p>
            <a:r>
              <a:rPr lang="lv-LV" dirty="0" err="1"/>
              <a:t>CaseSensitive</a:t>
            </a:r>
            <a:endParaRPr lang="lv-LV" dirty="0"/>
          </a:p>
          <a:p>
            <a:r>
              <a:rPr lang="lv-LV" dirty="0"/>
              <a:t>Atšķiras lielo un mazo burtu lietojums Python2 un Python3 versijās</a:t>
            </a:r>
          </a:p>
          <a:p>
            <a:r>
              <a:rPr lang="lv-LV" dirty="0"/>
              <a:t>Python2 – </a:t>
            </a:r>
            <a:r>
              <a:rPr lang="lv-LV" b="1" dirty="0" err="1"/>
              <a:t>Tkinter</a:t>
            </a:r>
            <a:endParaRPr lang="lv-LV" b="1" dirty="0"/>
          </a:p>
          <a:p>
            <a:r>
              <a:rPr lang="lv-LV" dirty="0"/>
              <a:t>Python3 – </a:t>
            </a:r>
            <a:r>
              <a:rPr lang="lv-LV" b="1" dirty="0" err="1"/>
              <a:t>tkinter</a:t>
            </a:r>
            <a:endParaRPr lang="lv-LV" b="1" dirty="0"/>
          </a:p>
        </p:txBody>
      </p:sp>
      <p:pic>
        <p:nvPicPr>
          <p:cNvPr id="7" name="Content Placeholder 6" descr="A picture containing bird, flower&#10;&#10;Description automatically generated">
            <a:extLst>
              <a:ext uri="{FF2B5EF4-FFF2-40B4-BE49-F238E27FC236}">
                <a16:creationId xmlns:a16="http://schemas.microsoft.com/office/drawing/2014/main" id="{265FA781-1F4C-4A98-8390-C184F921B7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57800" y="2584265"/>
            <a:ext cx="8025860" cy="2834057"/>
          </a:xfrm>
        </p:spPr>
      </p:pic>
      <p:sp>
        <p:nvSpPr>
          <p:cNvPr id="3" name="Slide Number Placeholder 2">
            <a:extLst>
              <a:ext uri="{FF2B5EF4-FFF2-40B4-BE49-F238E27FC236}">
                <a16:creationId xmlns:a16="http://schemas.microsoft.com/office/drawing/2014/main" id="{209BE510-A8B2-498D-A4AD-9E278F0C4CC5}"/>
              </a:ext>
            </a:extLst>
          </p:cNvPr>
          <p:cNvSpPr>
            <a:spLocks noGrp="1"/>
          </p:cNvSpPr>
          <p:nvPr>
            <p:ph type="sldNum" sz="quarter" idx="12"/>
          </p:nvPr>
        </p:nvSpPr>
        <p:spPr/>
        <p:txBody>
          <a:bodyPr/>
          <a:lstStyle/>
          <a:p>
            <a:fld id="{3D9D0A11-A4FC-4228-915B-D61001B1E0D2}" type="slidenum">
              <a:rPr lang="lv-LV" smtClean="0"/>
              <a:t>10</a:t>
            </a:fld>
            <a:endParaRPr lang="lv-LV"/>
          </a:p>
        </p:txBody>
      </p:sp>
    </p:spTree>
    <p:extLst>
      <p:ext uri="{BB962C8B-B14F-4D97-AF65-F5344CB8AC3E}">
        <p14:creationId xmlns:p14="http://schemas.microsoft.com/office/powerpoint/2010/main" val="13227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229E-756D-465F-8E45-EC1AE880E0FA}"/>
              </a:ext>
            </a:extLst>
          </p:cNvPr>
          <p:cNvSpPr>
            <a:spLocks noGrp="1"/>
          </p:cNvSpPr>
          <p:nvPr>
            <p:ph type="title"/>
          </p:nvPr>
        </p:nvSpPr>
        <p:spPr>
          <a:xfrm>
            <a:off x="590550" y="706437"/>
            <a:ext cx="4305300" cy="5445125"/>
          </a:xfrm>
        </p:spPr>
        <p:txBody>
          <a:bodyPr>
            <a:normAutofit fontScale="90000"/>
          </a:bodyPr>
          <a:lstStyle/>
          <a:p>
            <a:r>
              <a:rPr lang="lv-LV" dirty="0"/>
              <a:t>Ideja uzdevumam – citāda atmiņas spēle.</a:t>
            </a:r>
            <a:br>
              <a:rPr lang="lv-LV" dirty="0"/>
            </a:br>
            <a:r>
              <a:rPr lang="lv-LV" sz="3100" dirty="0"/>
              <a:t>Dotas pogas ar skaitļiem.</a:t>
            </a:r>
            <a:br>
              <a:rPr lang="lv-LV" sz="3100" dirty="0"/>
            </a:br>
            <a:r>
              <a:rPr lang="lv-LV" sz="3100" dirty="0"/>
              <a:t>Tām jāuzklikšķina tāda secībā, kā tās parādījās sākumā.</a:t>
            </a:r>
            <a:br>
              <a:rPr lang="lv-LV" sz="3100" dirty="0"/>
            </a:br>
            <a:r>
              <a:rPr lang="lv-LV" sz="3100" dirty="0"/>
              <a:t>Taču pēc katra klikšķa pogu skaitļi </a:t>
            </a:r>
            <a:r>
              <a:rPr lang="lv-LV" sz="3100" dirty="0" err="1"/>
              <a:t>randomā</a:t>
            </a:r>
            <a:r>
              <a:rPr lang="lv-LV" sz="3100" dirty="0"/>
              <a:t> samainās vietām</a:t>
            </a:r>
            <a:r>
              <a:rPr lang="lv-LV" sz="4000" dirty="0"/>
              <a:t>.</a:t>
            </a:r>
            <a:br>
              <a:rPr lang="lv-LV" sz="4000" dirty="0"/>
            </a:br>
            <a:r>
              <a:rPr lang="lv-LV" sz="3100" dirty="0"/>
              <a:t>Ja uzklikšķina uz skaitļa, kam kārtējā gājienā nav jābūt – zaudēts.</a:t>
            </a:r>
            <a:br>
              <a:rPr lang="lv-LV" dirty="0"/>
            </a:br>
            <a:endParaRPr lang="lv-LV" dirty="0"/>
          </a:p>
        </p:txBody>
      </p:sp>
      <p:pic>
        <p:nvPicPr>
          <p:cNvPr id="6" name="Content Placeholder 5" descr="A screenshot of a social media post&#10;&#10;Description automatically generated">
            <a:extLst>
              <a:ext uri="{FF2B5EF4-FFF2-40B4-BE49-F238E27FC236}">
                <a16:creationId xmlns:a16="http://schemas.microsoft.com/office/drawing/2014/main" id="{D10BA860-74DD-43B3-8595-7ED8F8091A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00625" y="583440"/>
            <a:ext cx="6813414" cy="5188709"/>
          </a:xfrm>
          <a:ln>
            <a:solidFill>
              <a:schemeClr val="tx1"/>
            </a:solidFill>
          </a:ln>
        </p:spPr>
      </p:pic>
      <p:sp>
        <p:nvSpPr>
          <p:cNvPr id="3" name="Slide Number Placeholder 2">
            <a:extLst>
              <a:ext uri="{FF2B5EF4-FFF2-40B4-BE49-F238E27FC236}">
                <a16:creationId xmlns:a16="http://schemas.microsoft.com/office/drawing/2014/main" id="{9C5EC134-5C5B-40ED-983C-96A39D3FA8DA}"/>
              </a:ext>
            </a:extLst>
          </p:cNvPr>
          <p:cNvSpPr>
            <a:spLocks noGrp="1"/>
          </p:cNvSpPr>
          <p:nvPr>
            <p:ph type="sldNum" sz="quarter" idx="12"/>
          </p:nvPr>
        </p:nvSpPr>
        <p:spPr/>
        <p:txBody>
          <a:bodyPr/>
          <a:lstStyle/>
          <a:p>
            <a:fld id="{3D9D0A11-A4FC-4228-915B-D61001B1E0D2}" type="slidenum">
              <a:rPr lang="lv-LV" smtClean="0"/>
              <a:t>11</a:t>
            </a:fld>
            <a:endParaRPr lang="lv-LV"/>
          </a:p>
        </p:txBody>
      </p:sp>
    </p:spTree>
    <p:extLst>
      <p:ext uri="{BB962C8B-B14F-4D97-AF65-F5344CB8AC3E}">
        <p14:creationId xmlns:p14="http://schemas.microsoft.com/office/powerpoint/2010/main" val="368436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CEE3-5C60-4F70-A12F-5C47E6813867}"/>
              </a:ext>
            </a:extLst>
          </p:cNvPr>
          <p:cNvSpPr>
            <a:spLocks noGrp="1"/>
          </p:cNvSpPr>
          <p:nvPr>
            <p:ph type="title"/>
          </p:nvPr>
        </p:nvSpPr>
        <p:spPr>
          <a:xfrm>
            <a:off x="581025" y="469900"/>
            <a:ext cx="7172325" cy="2092325"/>
          </a:xfrm>
        </p:spPr>
        <p:txBody>
          <a:bodyPr>
            <a:normAutofit fontScale="90000"/>
          </a:bodyPr>
          <a:lstStyle/>
          <a:p>
            <a:r>
              <a:rPr lang="lv-LV" dirty="0"/>
              <a:t>Ideja uzdevumam – savs «</a:t>
            </a:r>
            <a:r>
              <a:rPr lang="lv-LV" dirty="0" err="1"/>
              <a:t>Peints</a:t>
            </a:r>
            <a:r>
              <a:rPr lang="lv-LV" dirty="0"/>
              <a:t>».</a:t>
            </a:r>
            <a:br>
              <a:rPr lang="lv-LV" dirty="0"/>
            </a:br>
            <a:r>
              <a:rPr lang="lv-LV" sz="3100" dirty="0"/>
              <a:t>Kustinot peli, zīmējas aplīši. </a:t>
            </a:r>
            <a:br>
              <a:rPr lang="lv-LV" sz="3100" dirty="0"/>
            </a:br>
            <a:r>
              <a:rPr lang="lv-LV" sz="3100" dirty="0"/>
              <a:t>Aplīšu krāsu var izvēlēties, ar labo peles pogu klikšķinot uz pogas «Krāsa»</a:t>
            </a:r>
            <a:endParaRPr lang="lv-LV" dirty="0"/>
          </a:p>
        </p:txBody>
      </p:sp>
      <p:pic>
        <p:nvPicPr>
          <p:cNvPr id="8" name="Content Placeholder 7" descr="A screenshot of a social media post&#10;&#10;Description automatically generated">
            <a:extLst>
              <a:ext uri="{FF2B5EF4-FFF2-40B4-BE49-F238E27FC236}">
                <a16:creationId xmlns:a16="http://schemas.microsoft.com/office/drawing/2014/main" id="{1E6E286D-92E0-458C-A9F2-6494A42276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397" y="2902888"/>
            <a:ext cx="11224027" cy="3231160"/>
          </a:xfrm>
        </p:spPr>
      </p:pic>
      <p:pic>
        <p:nvPicPr>
          <p:cNvPr id="6" name="Content Placeholder 5" descr="A screenshot of a cell phone&#10;&#10;Description automatically generated">
            <a:extLst>
              <a:ext uri="{FF2B5EF4-FFF2-40B4-BE49-F238E27FC236}">
                <a16:creationId xmlns:a16="http://schemas.microsoft.com/office/drawing/2014/main" id="{03DB5D8A-34F3-435F-9005-2BF76C5251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122754" y="469900"/>
            <a:ext cx="3833192" cy="3231160"/>
          </a:xfrm>
        </p:spPr>
      </p:pic>
      <p:sp>
        <p:nvSpPr>
          <p:cNvPr id="3" name="Slide Number Placeholder 2">
            <a:extLst>
              <a:ext uri="{FF2B5EF4-FFF2-40B4-BE49-F238E27FC236}">
                <a16:creationId xmlns:a16="http://schemas.microsoft.com/office/drawing/2014/main" id="{B3C92374-0B8C-46B1-A264-65C323A6B65C}"/>
              </a:ext>
            </a:extLst>
          </p:cNvPr>
          <p:cNvSpPr>
            <a:spLocks noGrp="1"/>
          </p:cNvSpPr>
          <p:nvPr>
            <p:ph type="sldNum" sz="quarter" idx="12"/>
          </p:nvPr>
        </p:nvSpPr>
        <p:spPr/>
        <p:txBody>
          <a:bodyPr/>
          <a:lstStyle/>
          <a:p>
            <a:fld id="{3D9D0A11-A4FC-4228-915B-D61001B1E0D2}" type="slidenum">
              <a:rPr lang="lv-LV" smtClean="0"/>
              <a:t>12</a:t>
            </a:fld>
            <a:endParaRPr lang="lv-LV"/>
          </a:p>
        </p:txBody>
      </p:sp>
    </p:spTree>
    <p:extLst>
      <p:ext uri="{BB962C8B-B14F-4D97-AF65-F5344CB8AC3E}">
        <p14:creationId xmlns:p14="http://schemas.microsoft.com/office/powerpoint/2010/main" val="344212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CEE3-5C60-4F70-A12F-5C47E6813867}"/>
              </a:ext>
            </a:extLst>
          </p:cNvPr>
          <p:cNvSpPr>
            <a:spLocks noGrp="1"/>
          </p:cNvSpPr>
          <p:nvPr>
            <p:ph type="title"/>
          </p:nvPr>
        </p:nvSpPr>
        <p:spPr>
          <a:xfrm>
            <a:off x="628650" y="313071"/>
            <a:ext cx="3609975" cy="5111750"/>
          </a:xfrm>
        </p:spPr>
        <p:txBody>
          <a:bodyPr>
            <a:normAutofit/>
          </a:bodyPr>
          <a:lstStyle/>
          <a:p>
            <a:r>
              <a:rPr lang="lv-LV" dirty="0"/>
              <a:t>Ideja uzdevumam – savs «</a:t>
            </a:r>
            <a:r>
              <a:rPr lang="lv-LV" dirty="0" err="1"/>
              <a:t>Peints</a:t>
            </a:r>
            <a:r>
              <a:rPr lang="lv-LV" dirty="0"/>
              <a:t>».</a:t>
            </a:r>
            <a:br>
              <a:rPr lang="lv-LV" dirty="0"/>
            </a:br>
            <a:br>
              <a:rPr lang="lv-LV" dirty="0"/>
            </a:br>
            <a:r>
              <a:rPr lang="lv-LV" sz="3100" dirty="0"/>
              <a:t>Ar labo peles pogu klikšķinot uz pogas «Krāsa», laukums un poga samaina fona krāsas</a:t>
            </a:r>
            <a:endParaRPr lang="lv-LV" dirty="0"/>
          </a:p>
        </p:txBody>
      </p:sp>
      <p:pic>
        <p:nvPicPr>
          <p:cNvPr id="10" name="Content Placeholder 9" descr="A screenshot of a cell phone&#10;&#10;Description automatically generated">
            <a:extLst>
              <a:ext uri="{FF2B5EF4-FFF2-40B4-BE49-F238E27FC236}">
                <a16:creationId xmlns:a16="http://schemas.microsoft.com/office/drawing/2014/main" id="{667949E1-DBF8-4349-A72B-386C83D5B2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91024" y="313071"/>
            <a:ext cx="7439025" cy="5831291"/>
          </a:xfrm>
        </p:spPr>
      </p:pic>
      <p:sp>
        <p:nvSpPr>
          <p:cNvPr id="3" name="Slide Number Placeholder 2">
            <a:extLst>
              <a:ext uri="{FF2B5EF4-FFF2-40B4-BE49-F238E27FC236}">
                <a16:creationId xmlns:a16="http://schemas.microsoft.com/office/drawing/2014/main" id="{626CFC79-54CB-4697-B6B4-3D95FFD0AE01}"/>
              </a:ext>
            </a:extLst>
          </p:cNvPr>
          <p:cNvSpPr>
            <a:spLocks noGrp="1"/>
          </p:cNvSpPr>
          <p:nvPr>
            <p:ph type="sldNum" sz="quarter" idx="12"/>
          </p:nvPr>
        </p:nvSpPr>
        <p:spPr/>
        <p:txBody>
          <a:bodyPr/>
          <a:lstStyle/>
          <a:p>
            <a:fld id="{3D9D0A11-A4FC-4228-915B-D61001B1E0D2}" type="slidenum">
              <a:rPr lang="lv-LV" smtClean="0"/>
              <a:t>13</a:t>
            </a:fld>
            <a:endParaRPr lang="lv-LV"/>
          </a:p>
        </p:txBody>
      </p:sp>
    </p:spTree>
    <p:extLst>
      <p:ext uri="{BB962C8B-B14F-4D97-AF65-F5344CB8AC3E}">
        <p14:creationId xmlns:p14="http://schemas.microsoft.com/office/powerpoint/2010/main" val="121087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social media post&#10;&#10;Description automatically generated">
            <a:extLst>
              <a:ext uri="{FF2B5EF4-FFF2-40B4-BE49-F238E27FC236}">
                <a16:creationId xmlns:a16="http://schemas.microsoft.com/office/drawing/2014/main" id="{244EC057-8433-4155-A565-BA41AEC776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671" y="1831226"/>
            <a:ext cx="8207188" cy="4648575"/>
          </a:xfrm>
        </p:spPr>
      </p:pic>
      <p:sp>
        <p:nvSpPr>
          <p:cNvPr id="2" name="Title 1">
            <a:extLst>
              <a:ext uri="{FF2B5EF4-FFF2-40B4-BE49-F238E27FC236}">
                <a16:creationId xmlns:a16="http://schemas.microsoft.com/office/drawing/2014/main" id="{23598EB0-52C0-4D4A-9F02-7539AE059002}"/>
              </a:ext>
            </a:extLst>
          </p:cNvPr>
          <p:cNvSpPr>
            <a:spLocks noGrp="1"/>
          </p:cNvSpPr>
          <p:nvPr>
            <p:ph type="title"/>
          </p:nvPr>
        </p:nvSpPr>
        <p:spPr/>
        <p:txBody>
          <a:bodyPr/>
          <a:lstStyle/>
          <a:p>
            <a:r>
              <a:rPr lang="lv-LV" dirty="0"/>
              <a:t>Ideja uzdevumam – uzrakstīt savu GIMP filtru</a:t>
            </a:r>
          </a:p>
        </p:txBody>
      </p:sp>
      <p:sp>
        <p:nvSpPr>
          <p:cNvPr id="3" name="Content Placeholder 2">
            <a:extLst>
              <a:ext uri="{FF2B5EF4-FFF2-40B4-BE49-F238E27FC236}">
                <a16:creationId xmlns:a16="http://schemas.microsoft.com/office/drawing/2014/main" id="{93FC011D-493D-488D-8A3F-ABDCB60101B4}"/>
              </a:ext>
            </a:extLst>
          </p:cNvPr>
          <p:cNvSpPr>
            <a:spLocks noGrp="1"/>
          </p:cNvSpPr>
          <p:nvPr>
            <p:ph sz="half" idx="1"/>
          </p:nvPr>
        </p:nvSpPr>
        <p:spPr>
          <a:xfrm>
            <a:off x="5459506" y="1432167"/>
            <a:ext cx="6355976" cy="798117"/>
          </a:xfrm>
          <a:solidFill>
            <a:schemeClr val="bg1"/>
          </a:solidFill>
          <a:ln>
            <a:solidFill>
              <a:schemeClr val="tx1"/>
            </a:solidFill>
          </a:ln>
        </p:spPr>
        <p:txBody>
          <a:bodyPr>
            <a:noAutofit/>
          </a:bodyPr>
          <a:lstStyle/>
          <a:p>
            <a:pPr marL="0" indent="0">
              <a:buNone/>
            </a:pPr>
            <a:r>
              <a:rPr lang="lv-LV" sz="2400" dirty="0">
                <a:latin typeface="+mj-lt"/>
                <a:ea typeface="+mj-ea"/>
                <a:cs typeface="+mj-cs"/>
              </a:rPr>
              <a:t>Piemērs – kā uzzināt un mainīt attēla punkta krāsu </a:t>
            </a:r>
            <a:r>
              <a:rPr lang="lv-LV" sz="2000" dirty="0">
                <a:hlinkClick r:id="rId3"/>
              </a:rPr>
              <a:t>https://www.gimp.org/docs/python/index.html</a:t>
            </a:r>
            <a:endParaRPr lang="lv-LV" sz="2000" dirty="0"/>
          </a:p>
        </p:txBody>
      </p:sp>
      <p:sp>
        <p:nvSpPr>
          <p:cNvPr id="4" name="Slide Number Placeholder 3">
            <a:extLst>
              <a:ext uri="{FF2B5EF4-FFF2-40B4-BE49-F238E27FC236}">
                <a16:creationId xmlns:a16="http://schemas.microsoft.com/office/drawing/2014/main" id="{5E227B01-E288-4A92-A19F-8CD34DFEEBEE}"/>
              </a:ext>
            </a:extLst>
          </p:cNvPr>
          <p:cNvSpPr>
            <a:spLocks noGrp="1"/>
          </p:cNvSpPr>
          <p:nvPr>
            <p:ph type="sldNum" sz="quarter" idx="12"/>
          </p:nvPr>
        </p:nvSpPr>
        <p:spPr/>
        <p:txBody>
          <a:bodyPr/>
          <a:lstStyle/>
          <a:p>
            <a:fld id="{3D9D0A11-A4FC-4228-915B-D61001B1E0D2}" type="slidenum">
              <a:rPr lang="lv-LV" smtClean="0"/>
              <a:t>14</a:t>
            </a:fld>
            <a:endParaRPr lang="lv-LV"/>
          </a:p>
        </p:txBody>
      </p:sp>
    </p:spTree>
    <p:extLst>
      <p:ext uri="{BB962C8B-B14F-4D97-AF65-F5344CB8AC3E}">
        <p14:creationId xmlns:p14="http://schemas.microsoft.com/office/powerpoint/2010/main" val="4892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CF1F-FB89-499E-B9C8-DE5C71F95F6B}"/>
              </a:ext>
            </a:extLst>
          </p:cNvPr>
          <p:cNvSpPr>
            <a:spLocks noGrp="1"/>
          </p:cNvSpPr>
          <p:nvPr>
            <p:ph type="title"/>
          </p:nvPr>
        </p:nvSpPr>
        <p:spPr/>
        <p:txBody>
          <a:bodyPr/>
          <a:lstStyle/>
          <a:p>
            <a:r>
              <a:rPr lang="lv-LV" dirty="0" err="1"/>
              <a:t>Python</a:t>
            </a:r>
            <a:r>
              <a:rPr lang="lv-LV" dirty="0"/>
              <a:t> integrētā izstrādes vide IDLE</a:t>
            </a:r>
          </a:p>
        </p:txBody>
      </p:sp>
      <p:pic>
        <p:nvPicPr>
          <p:cNvPr id="4" name="Content Placeholder 3">
            <a:extLst>
              <a:ext uri="{FF2B5EF4-FFF2-40B4-BE49-F238E27FC236}">
                <a16:creationId xmlns:a16="http://schemas.microsoft.com/office/drawing/2014/main" id="{3CFA5CD9-1BB5-49D1-A927-C9526B98939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rcRect l="-9341" b="-5689"/>
          <a:stretch/>
        </p:blipFill>
        <p:spPr>
          <a:xfrm>
            <a:off x="9115069" y="406306"/>
            <a:ext cx="2859736" cy="2157599"/>
          </a:xfrm>
          <a:prstGeom prst="rect">
            <a:avLst/>
          </a:prstGeom>
        </p:spPr>
      </p:pic>
      <p:sp>
        <p:nvSpPr>
          <p:cNvPr id="7" name="Content Placeholder 6">
            <a:extLst>
              <a:ext uri="{FF2B5EF4-FFF2-40B4-BE49-F238E27FC236}">
                <a16:creationId xmlns:a16="http://schemas.microsoft.com/office/drawing/2014/main" id="{B2CD49CD-73F7-4299-8B0F-ECD21312194E}"/>
              </a:ext>
            </a:extLst>
          </p:cNvPr>
          <p:cNvSpPr>
            <a:spLocks noGrp="1"/>
          </p:cNvSpPr>
          <p:nvPr>
            <p:ph sz="half" idx="2"/>
          </p:nvPr>
        </p:nvSpPr>
        <p:spPr>
          <a:xfrm>
            <a:off x="896471" y="1690688"/>
            <a:ext cx="5746376" cy="4351338"/>
          </a:xfrm>
        </p:spPr>
        <p:txBody>
          <a:bodyPr>
            <a:normAutofit fontScale="92500" lnSpcReduction="20000"/>
          </a:bodyPr>
          <a:lstStyle/>
          <a:p>
            <a:r>
              <a:rPr lang="lv-LV" dirty="0"/>
              <a:t>Pazīstamas komandas:</a:t>
            </a:r>
          </a:p>
          <a:p>
            <a:pPr marL="457200" lvl="1" indent="0">
              <a:buNone/>
            </a:pPr>
            <a:r>
              <a:rPr lang="lv-LV" b="1" dirty="0" err="1"/>
              <a:t>File</a:t>
            </a:r>
            <a:r>
              <a:rPr lang="lv-LV" b="1" dirty="0"/>
              <a:t> – </a:t>
            </a:r>
            <a:r>
              <a:rPr lang="lv-LV" b="1" dirty="0" err="1"/>
              <a:t>Open</a:t>
            </a:r>
            <a:r>
              <a:rPr lang="lv-LV" b="1" dirty="0"/>
              <a:t>, </a:t>
            </a:r>
            <a:r>
              <a:rPr lang="lv-LV" b="1" dirty="0" err="1"/>
              <a:t>Save</a:t>
            </a:r>
            <a:r>
              <a:rPr lang="lv-LV" b="1" dirty="0"/>
              <a:t> </a:t>
            </a:r>
            <a:r>
              <a:rPr lang="lv-LV" b="1" dirty="0" err="1"/>
              <a:t>As</a:t>
            </a:r>
            <a:r>
              <a:rPr lang="lv-LV" b="1" dirty="0"/>
              <a:t>..</a:t>
            </a:r>
          </a:p>
          <a:p>
            <a:r>
              <a:rPr lang="lv-LV" dirty="0" err="1"/>
              <a:t>Python</a:t>
            </a:r>
            <a:r>
              <a:rPr lang="lv-LV" dirty="0"/>
              <a:t> komandas pabeigšana:</a:t>
            </a:r>
          </a:p>
          <a:p>
            <a:pPr marL="457200" lvl="1" indent="0">
              <a:buNone/>
            </a:pPr>
            <a:r>
              <a:rPr lang="lv-LV" b="1" dirty="0" err="1"/>
              <a:t>Edit</a:t>
            </a:r>
            <a:r>
              <a:rPr lang="lv-LV" b="1" dirty="0"/>
              <a:t> – </a:t>
            </a:r>
            <a:r>
              <a:rPr lang="lv-LV" b="1" dirty="0" err="1"/>
              <a:t>Show</a:t>
            </a:r>
            <a:r>
              <a:rPr lang="lv-LV" b="1" dirty="0"/>
              <a:t> </a:t>
            </a:r>
            <a:r>
              <a:rPr lang="lv-LV" b="1" dirty="0" err="1"/>
              <a:t>Completions</a:t>
            </a:r>
            <a:r>
              <a:rPr lang="lv-LV" b="1" dirty="0"/>
              <a:t> </a:t>
            </a:r>
            <a:r>
              <a:rPr lang="lv-LV" i="1" dirty="0" err="1"/>
              <a:t>CTRL+Space</a:t>
            </a:r>
            <a:endParaRPr lang="lv-LV" i="1" dirty="0"/>
          </a:p>
          <a:p>
            <a:r>
              <a:rPr lang="lv-LV" dirty="0" err="1"/>
              <a:t>Python</a:t>
            </a:r>
            <a:r>
              <a:rPr lang="lv-LV" dirty="0"/>
              <a:t> koda izpilde blakus logā:</a:t>
            </a:r>
          </a:p>
          <a:p>
            <a:pPr marL="457200" lvl="1" indent="0">
              <a:buNone/>
            </a:pPr>
            <a:r>
              <a:rPr lang="lv-LV" b="1" dirty="0" err="1"/>
              <a:t>Run</a:t>
            </a:r>
            <a:r>
              <a:rPr lang="lv-LV" b="1" dirty="0"/>
              <a:t> – </a:t>
            </a:r>
            <a:r>
              <a:rPr lang="lv-LV" b="1" dirty="0" err="1"/>
              <a:t>Run</a:t>
            </a:r>
            <a:r>
              <a:rPr lang="lv-LV" b="1" dirty="0"/>
              <a:t> </a:t>
            </a:r>
            <a:r>
              <a:rPr lang="lv-LV" b="1" dirty="0" err="1"/>
              <a:t>Module</a:t>
            </a:r>
            <a:r>
              <a:rPr lang="lv-LV" b="1" dirty="0"/>
              <a:t> </a:t>
            </a:r>
            <a:r>
              <a:rPr lang="lv-LV" i="1" dirty="0"/>
              <a:t>F5</a:t>
            </a:r>
          </a:p>
          <a:p>
            <a:r>
              <a:rPr lang="lv-LV" dirty="0" err="1"/>
              <a:t>Python</a:t>
            </a:r>
            <a:r>
              <a:rPr lang="lv-LV" dirty="0"/>
              <a:t> dokumentācija un brīnišķīgi «bruņurupuču» grafikas piemēri:</a:t>
            </a:r>
          </a:p>
          <a:p>
            <a:pPr marL="457200" lvl="1" indent="0">
              <a:buNone/>
            </a:pPr>
            <a:r>
              <a:rPr lang="lv-LV" b="1" dirty="0" err="1"/>
              <a:t>Help</a:t>
            </a:r>
            <a:r>
              <a:rPr lang="lv-LV" b="1" dirty="0"/>
              <a:t> – </a:t>
            </a:r>
            <a:r>
              <a:rPr lang="lv-LV" b="1" dirty="0" err="1"/>
              <a:t>Python</a:t>
            </a:r>
            <a:r>
              <a:rPr lang="lv-LV" b="1" dirty="0"/>
              <a:t> </a:t>
            </a:r>
            <a:r>
              <a:rPr lang="lv-LV" b="1" dirty="0" err="1"/>
              <a:t>Docs</a:t>
            </a:r>
            <a:endParaRPr lang="lv-LV" b="1" dirty="0"/>
          </a:p>
          <a:p>
            <a:pPr marL="457200" lvl="1" indent="0">
              <a:buNone/>
            </a:pPr>
            <a:r>
              <a:rPr lang="lv-LV" b="1" dirty="0" err="1"/>
              <a:t>Help</a:t>
            </a:r>
            <a:r>
              <a:rPr lang="lv-LV" b="1" dirty="0"/>
              <a:t> – </a:t>
            </a:r>
            <a:r>
              <a:rPr lang="lv-LV" b="1" dirty="0" err="1"/>
              <a:t>Turtle</a:t>
            </a:r>
            <a:r>
              <a:rPr lang="lv-LV" b="1" dirty="0"/>
              <a:t> </a:t>
            </a:r>
            <a:r>
              <a:rPr lang="lv-LV" b="1" dirty="0" err="1"/>
              <a:t>Demo</a:t>
            </a:r>
            <a:endParaRPr lang="lv-LV" b="1" dirty="0"/>
          </a:p>
          <a:p>
            <a:r>
              <a:rPr lang="lv-LV" dirty="0"/>
              <a:t>Nekas nav jāinstalē, lai lietotu </a:t>
            </a:r>
            <a:r>
              <a:rPr lang="lv-LV" dirty="0" err="1"/>
              <a:t>saskarni</a:t>
            </a:r>
            <a:r>
              <a:rPr lang="lv-LV" dirty="0"/>
              <a:t> </a:t>
            </a:r>
            <a:r>
              <a:rPr lang="lv-LV" b="1" dirty="0" err="1"/>
              <a:t>tkinter</a:t>
            </a:r>
            <a:r>
              <a:rPr lang="lv-LV" dirty="0"/>
              <a:t> un bibliotēku </a:t>
            </a:r>
            <a:r>
              <a:rPr lang="lv-LV" b="1" dirty="0" err="1"/>
              <a:t>turtle</a:t>
            </a:r>
            <a:endParaRPr lang="lv-LV" b="1" dirty="0"/>
          </a:p>
        </p:txBody>
      </p:sp>
      <p:pic>
        <p:nvPicPr>
          <p:cNvPr id="6" name="Picture 5" descr="A screenshot of a cell phone&#10;&#10;Description automatically generated">
            <a:extLst>
              <a:ext uri="{FF2B5EF4-FFF2-40B4-BE49-F238E27FC236}">
                <a16:creationId xmlns:a16="http://schemas.microsoft.com/office/drawing/2014/main" id="{45489626-84A3-4D6B-A390-611B3604B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996" y="2605086"/>
            <a:ext cx="4945809" cy="3436940"/>
          </a:xfrm>
          <a:prstGeom prst="rect">
            <a:avLst/>
          </a:prstGeom>
          <a:ln>
            <a:solidFill>
              <a:schemeClr val="tx1"/>
            </a:solidFill>
          </a:ln>
        </p:spPr>
      </p:pic>
      <p:sp>
        <p:nvSpPr>
          <p:cNvPr id="3" name="Slide Number Placeholder 2">
            <a:extLst>
              <a:ext uri="{FF2B5EF4-FFF2-40B4-BE49-F238E27FC236}">
                <a16:creationId xmlns:a16="http://schemas.microsoft.com/office/drawing/2014/main" id="{A56585D5-8669-4668-B95E-E76AA103F25F}"/>
              </a:ext>
            </a:extLst>
          </p:cNvPr>
          <p:cNvSpPr>
            <a:spLocks noGrp="1"/>
          </p:cNvSpPr>
          <p:nvPr>
            <p:ph type="sldNum" sz="quarter" idx="12"/>
          </p:nvPr>
        </p:nvSpPr>
        <p:spPr/>
        <p:txBody>
          <a:bodyPr/>
          <a:lstStyle/>
          <a:p>
            <a:fld id="{3D9D0A11-A4FC-4228-915B-D61001B1E0D2}" type="slidenum">
              <a:rPr lang="lv-LV" smtClean="0"/>
              <a:t>2</a:t>
            </a:fld>
            <a:endParaRPr lang="lv-LV"/>
          </a:p>
        </p:txBody>
      </p:sp>
    </p:spTree>
    <p:extLst>
      <p:ext uri="{BB962C8B-B14F-4D97-AF65-F5344CB8AC3E}">
        <p14:creationId xmlns:p14="http://schemas.microsoft.com/office/powerpoint/2010/main" val="315267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224708-0C24-4500-AACA-F8CE88CF570B}"/>
              </a:ext>
            </a:extLst>
          </p:cNvPr>
          <p:cNvSpPr>
            <a:spLocks noGrp="1"/>
          </p:cNvSpPr>
          <p:nvPr>
            <p:ph type="title"/>
          </p:nvPr>
        </p:nvSpPr>
        <p:spPr>
          <a:xfrm>
            <a:off x="838200" y="365125"/>
            <a:ext cx="10515600" cy="1325563"/>
          </a:xfrm>
        </p:spPr>
        <p:txBody>
          <a:bodyPr/>
          <a:lstStyle/>
          <a:p>
            <a:r>
              <a:rPr lang="lv-LV" dirty="0"/>
              <a:t>Bruņurupuču grafika </a:t>
            </a:r>
            <a:r>
              <a:rPr lang="lv-LV" sz="2000" dirty="0"/>
              <a:t>https://docs.python.org/3.8/library/turtle.html</a:t>
            </a:r>
            <a:endParaRPr lang="lv-LV" sz="4000" dirty="0"/>
          </a:p>
        </p:txBody>
      </p:sp>
      <p:pic>
        <p:nvPicPr>
          <p:cNvPr id="5" name="Content Placeholder 4" descr="A screenshot of a cell phone&#10;&#10;Description automatically generated">
            <a:extLst>
              <a:ext uri="{FF2B5EF4-FFF2-40B4-BE49-F238E27FC236}">
                <a16:creationId xmlns:a16="http://schemas.microsoft.com/office/drawing/2014/main" id="{67237FAC-4CB7-4475-ADF3-478EEFE375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1694944"/>
            <a:ext cx="5575794" cy="4338064"/>
          </a:xfrm>
          <a:ln>
            <a:solidFill>
              <a:schemeClr val="tx1"/>
            </a:solidFill>
          </a:ln>
        </p:spPr>
      </p:pic>
      <p:sp>
        <p:nvSpPr>
          <p:cNvPr id="7" name="Content Placeholder 6">
            <a:extLst>
              <a:ext uri="{FF2B5EF4-FFF2-40B4-BE49-F238E27FC236}">
                <a16:creationId xmlns:a16="http://schemas.microsoft.com/office/drawing/2014/main" id="{A4160F72-29C7-4DFF-97E6-136D2AB5CE2E}"/>
              </a:ext>
            </a:extLst>
          </p:cNvPr>
          <p:cNvSpPr>
            <a:spLocks noGrp="1"/>
          </p:cNvSpPr>
          <p:nvPr>
            <p:ph sz="half" idx="2"/>
          </p:nvPr>
        </p:nvSpPr>
        <p:spPr>
          <a:xfrm>
            <a:off x="590551" y="1685926"/>
            <a:ext cx="5181600" cy="4351338"/>
          </a:xfrm>
        </p:spPr>
        <p:txBody>
          <a:bodyPr>
            <a:normAutofit lnSpcReduction="10000"/>
          </a:bodyPr>
          <a:lstStyle/>
          <a:p>
            <a:pPr marL="0" indent="0">
              <a:buNone/>
            </a:pPr>
            <a:r>
              <a:rPr lang="lv-LV" dirty="0"/>
              <a:t>Bruņurupucis=kursors</a:t>
            </a:r>
          </a:p>
          <a:p>
            <a:pPr marL="0" indent="0">
              <a:buNone/>
            </a:pPr>
            <a:r>
              <a:rPr lang="lv-LV" dirty="0"/>
              <a:t>Bibliotēkas </a:t>
            </a:r>
            <a:r>
              <a:rPr lang="lv-LV" b="1" dirty="0" err="1"/>
              <a:t>turtle</a:t>
            </a:r>
            <a:r>
              <a:rPr lang="lv-LV" dirty="0"/>
              <a:t> iespējas:</a:t>
            </a:r>
          </a:p>
          <a:p>
            <a:r>
              <a:rPr lang="lv-LV" dirty="0"/>
              <a:t>Pārvietot kursoru, veidojot zīmējumu</a:t>
            </a:r>
          </a:p>
          <a:p>
            <a:r>
              <a:rPr lang="lv-LV" dirty="0"/>
              <a:t>Uzzināt kursora stāvokli</a:t>
            </a:r>
          </a:p>
          <a:p>
            <a:r>
              <a:rPr lang="lv-LV" dirty="0"/>
              <a:t>Uzstādīt kursora krāsu, stāvokli</a:t>
            </a:r>
          </a:p>
          <a:p>
            <a:r>
              <a:rPr lang="lv-LV" dirty="0"/>
              <a:t>Darboties ar grafikas logu</a:t>
            </a:r>
          </a:p>
          <a:p>
            <a:r>
              <a:rPr lang="lv-LV" dirty="0"/>
              <a:t>Reaģēt uz kursora notikumiem</a:t>
            </a:r>
          </a:p>
          <a:p>
            <a:pPr marL="0" indent="0">
              <a:buNone/>
            </a:pPr>
            <a:r>
              <a:rPr lang="lv-LV" dirty="0"/>
              <a:t>..</a:t>
            </a:r>
          </a:p>
          <a:p>
            <a:pPr marL="0" indent="0">
              <a:buNone/>
            </a:pPr>
            <a:endParaRPr lang="lv-LV" dirty="0"/>
          </a:p>
        </p:txBody>
      </p:sp>
      <p:sp>
        <p:nvSpPr>
          <p:cNvPr id="2" name="Slide Number Placeholder 1">
            <a:extLst>
              <a:ext uri="{FF2B5EF4-FFF2-40B4-BE49-F238E27FC236}">
                <a16:creationId xmlns:a16="http://schemas.microsoft.com/office/drawing/2014/main" id="{56E49AEC-6C71-4D61-882E-5AC8D109A6F5}"/>
              </a:ext>
            </a:extLst>
          </p:cNvPr>
          <p:cNvSpPr>
            <a:spLocks noGrp="1"/>
          </p:cNvSpPr>
          <p:nvPr>
            <p:ph type="sldNum" sz="quarter" idx="12"/>
          </p:nvPr>
        </p:nvSpPr>
        <p:spPr/>
        <p:txBody>
          <a:bodyPr/>
          <a:lstStyle/>
          <a:p>
            <a:fld id="{3D9D0A11-A4FC-4228-915B-D61001B1E0D2}" type="slidenum">
              <a:rPr lang="lv-LV" smtClean="0"/>
              <a:t>3</a:t>
            </a:fld>
            <a:endParaRPr lang="lv-LV"/>
          </a:p>
        </p:txBody>
      </p:sp>
    </p:spTree>
    <p:extLst>
      <p:ext uri="{BB962C8B-B14F-4D97-AF65-F5344CB8AC3E}">
        <p14:creationId xmlns:p14="http://schemas.microsoft.com/office/powerpoint/2010/main" val="47998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EBFB-0DA7-4D25-828E-36B372866C37}"/>
              </a:ext>
            </a:extLst>
          </p:cNvPr>
          <p:cNvSpPr>
            <a:spLocks noGrp="1"/>
          </p:cNvSpPr>
          <p:nvPr>
            <p:ph type="title"/>
          </p:nvPr>
        </p:nvSpPr>
        <p:spPr/>
        <p:txBody>
          <a:bodyPr>
            <a:normAutofit/>
          </a:bodyPr>
          <a:lstStyle/>
          <a:p>
            <a:r>
              <a:rPr lang="lv-LV" dirty="0"/>
              <a:t>Grafikas loga izskata maiņa un divi kursori</a:t>
            </a:r>
          </a:p>
        </p:txBody>
      </p:sp>
      <p:pic>
        <p:nvPicPr>
          <p:cNvPr id="7" name="Picture 6" descr="A screenshot of a social media post&#10;&#10;Description automatically generated">
            <a:extLst>
              <a:ext uri="{FF2B5EF4-FFF2-40B4-BE49-F238E27FC236}">
                <a16:creationId xmlns:a16="http://schemas.microsoft.com/office/drawing/2014/main" id="{3FFA6988-9FF2-4715-B271-244A06E15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73" y="1552575"/>
            <a:ext cx="11035453" cy="4600575"/>
          </a:xfrm>
          <a:prstGeom prst="rect">
            <a:avLst/>
          </a:prstGeom>
        </p:spPr>
      </p:pic>
      <p:sp>
        <p:nvSpPr>
          <p:cNvPr id="3" name="Slide Number Placeholder 2">
            <a:extLst>
              <a:ext uri="{FF2B5EF4-FFF2-40B4-BE49-F238E27FC236}">
                <a16:creationId xmlns:a16="http://schemas.microsoft.com/office/drawing/2014/main" id="{53FD61CF-3FD2-49D3-8250-C8455D6F2F2B}"/>
              </a:ext>
            </a:extLst>
          </p:cNvPr>
          <p:cNvSpPr>
            <a:spLocks noGrp="1"/>
          </p:cNvSpPr>
          <p:nvPr>
            <p:ph type="sldNum" sz="quarter" idx="12"/>
          </p:nvPr>
        </p:nvSpPr>
        <p:spPr/>
        <p:txBody>
          <a:bodyPr/>
          <a:lstStyle/>
          <a:p>
            <a:fld id="{3D9D0A11-A4FC-4228-915B-D61001B1E0D2}" type="slidenum">
              <a:rPr lang="lv-LV" smtClean="0"/>
              <a:t>4</a:t>
            </a:fld>
            <a:endParaRPr lang="lv-LV"/>
          </a:p>
        </p:txBody>
      </p:sp>
    </p:spTree>
    <p:extLst>
      <p:ext uri="{BB962C8B-B14F-4D97-AF65-F5344CB8AC3E}">
        <p14:creationId xmlns:p14="http://schemas.microsoft.com/office/powerpoint/2010/main" val="318907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EBFB-0DA7-4D25-828E-36B372866C37}"/>
              </a:ext>
            </a:extLst>
          </p:cNvPr>
          <p:cNvSpPr>
            <a:spLocks noGrp="1"/>
          </p:cNvSpPr>
          <p:nvPr>
            <p:ph type="title"/>
          </p:nvPr>
        </p:nvSpPr>
        <p:spPr/>
        <p:txBody>
          <a:bodyPr>
            <a:normAutofit/>
          </a:bodyPr>
          <a:lstStyle/>
          <a:p>
            <a:r>
              <a:rPr lang="lv-LV" dirty="0"/>
              <a:t>Bruņurupuču grafika</a:t>
            </a:r>
          </a:p>
        </p:txBody>
      </p:sp>
      <p:sp>
        <p:nvSpPr>
          <p:cNvPr id="4" name="Content Placeholder 3">
            <a:extLst>
              <a:ext uri="{FF2B5EF4-FFF2-40B4-BE49-F238E27FC236}">
                <a16:creationId xmlns:a16="http://schemas.microsoft.com/office/drawing/2014/main" id="{DA83EDF5-6BEA-4F9A-A66B-D627E7D8FA2C}"/>
              </a:ext>
            </a:extLst>
          </p:cNvPr>
          <p:cNvSpPr>
            <a:spLocks noGrp="1"/>
          </p:cNvSpPr>
          <p:nvPr>
            <p:ph idx="1"/>
          </p:nvPr>
        </p:nvSpPr>
        <p:spPr>
          <a:xfrm>
            <a:off x="838200" y="1825625"/>
            <a:ext cx="4248150" cy="4351338"/>
          </a:xfrm>
        </p:spPr>
        <p:txBody>
          <a:bodyPr>
            <a:normAutofit/>
          </a:bodyPr>
          <a:lstStyle/>
          <a:p>
            <a:pPr marL="0" indent="0">
              <a:buNone/>
            </a:pPr>
            <a:r>
              <a:rPr lang="lv-LV" dirty="0"/>
              <a:t>Bruņurupuču grafiku var izmantot:</a:t>
            </a:r>
          </a:p>
          <a:p>
            <a:r>
              <a:rPr lang="lv-LV" dirty="0"/>
              <a:t>lai labāk izprastu darbību secības nozīmi </a:t>
            </a:r>
          </a:p>
          <a:p>
            <a:r>
              <a:rPr lang="lv-LV" dirty="0"/>
              <a:t>ciklu apgūšanai - </a:t>
            </a:r>
          </a:p>
          <a:p>
            <a:pPr marL="457200" lvl="1" indent="0">
              <a:buNone/>
            </a:pPr>
            <a:r>
              <a:rPr lang="lv-LV" sz="1800" dirty="0">
                <a:hlinkClick r:id="rId2"/>
              </a:rPr>
              <a:t>https://www.tutorialspoint.com/turtle-programming-in-python</a:t>
            </a:r>
            <a:endParaRPr lang="lv-LV" sz="1800" dirty="0"/>
          </a:p>
          <a:p>
            <a:r>
              <a:rPr lang="lv-LV" dirty="0"/>
              <a:t>Rekursijas apgūšanai, zīmējot fraktāļus </a:t>
            </a:r>
            <a:r>
              <a:rPr lang="lv-LV" b="1" dirty="0"/>
              <a:t>– </a:t>
            </a:r>
            <a:r>
              <a:rPr lang="lv-LV" b="1" dirty="0" err="1"/>
              <a:t>Help</a:t>
            </a:r>
            <a:r>
              <a:rPr lang="lv-LV" b="1" dirty="0"/>
              <a:t> -</a:t>
            </a:r>
            <a:r>
              <a:rPr lang="lv-LV" b="1" dirty="0" err="1"/>
              <a:t>Turtle</a:t>
            </a:r>
            <a:r>
              <a:rPr lang="lv-LV" b="1" dirty="0"/>
              <a:t> </a:t>
            </a:r>
            <a:r>
              <a:rPr lang="lv-LV" b="1" dirty="0" err="1"/>
              <a:t>Demos</a:t>
            </a:r>
            <a:r>
              <a:rPr lang="lv-LV" b="1" dirty="0"/>
              <a:t> - </a:t>
            </a:r>
            <a:r>
              <a:rPr lang="lv-LV" b="1" dirty="0" err="1"/>
              <a:t>forest</a:t>
            </a:r>
            <a:endParaRPr lang="lv-LV" b="1" dirty="0"/>
          </a:p>
          <a:p>
            <a:endParaRPr lang="lv-LV" dirty="0"/>
          </a:p>
          <a:p>
            <a:endParaRPr lang="lv-LV" dirty="0"/>
          </a:p>
        </p:txBody>
      </p:sp>
      <p:pic>
        <p:nvPicPr>
          <p:cNvPr id="8" name="Picture 7" descr="A screenshot of a cell phone&#10;&#10;Description automatically generated">
            <a:extLst>
              <a:ext uri="{FF2B5EF4-FFF2-40B4-BE49-F238E27FC236}">
                <a16:creationId xmlns:a16="http://schemas.microsoft.com/office/drawing/2014/main" id="{52CFD885-9B32-44D9-9D53-12054C9D0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162" y="343712"/>
            <a:ext cx="4352093" cy="3656788"/>
          </a:xfrm>
          <a:prstGeom prst="rect">
            <a:avLst/>
          </a:prstGeom>
          <a:ln>
            <a:solidFill>
              <a:schemeClr val="tx1"/>
            </a:solidFill>
          </a:ln>
        </p:spPr>
      </p:pic>
      <p:pic>
        <p:nvPicPr>
          <p:cNvPr id="10" name="Picture 9" descr="A picture containing honeycomb, game, basketball&#10;&#10;Description automatically generated">
            <a:extLst>
              <a:ext uri="{FF2B5EF4-FFF2-40B4-BE49-F238E27FC236}">
                <a16:creationId xmlns:a16="http://schemas.microsoft.com/office/drawing/2014/main" id="{29A0077F-72B6-4C3C-9755-AEE80BC9C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304" y="2420775"/>
            <a:ext cx="4352093" cy="3971184"/>
          </a:xfrm>
          <a:prstGeom prst="rect">
            <a:avLst/>
          </a:prstGeom>
          <a:ln>
            <a:solidFill>
              <a:schemeClr val="tx1"/>
            </a:solidFill>
          </a:ln>
        </p:spPr>
      </p:pic>
      <p:sp>
        <p:nvSpPr>
          <p:cNvPr id="3" name="Slide Number Placeholder 2">
            <a:extLst>
              <a:ext uri="{FF2B5EF4-FFF2-40B4-BE49-F238E27FC236}">
                <a16:creationId xmlns:a16="http://schemas.microsoft.com/office/drawing/2014/main" id="{80F4A3A6-C0C4-4C6C-8255-7B50C59483BE}"/>
              </a:ext>
            </a:extLst>
          </p:cNvPr>
          <p:cNvSpPr>
            <a:spLocks noGrp="1"/>
          </p:cNvSpPr>
          <p:nvPr>
            <p:ph type="sldNum" sz="quarter" idx="12"/>
          </p:nvPr>
        </p:nvSpPr>
        <p:spPr/>
        <p:txBody>
          <a:bodyPr/>
          <a:lstStyle/>
          <a:p>
            <a:fld id="{3D9D0A11-A4FC-4228-915B-D61001B1E0D2}" type="slidenum">
              <a:rPr lang="lv-LV" smtClean="0"/>
              <a:t>5</a:t>
            </a:fld>
            <a:endParaRPr lang="lv-LV"/>
          </a:p>
        </p:txBody>
      </p:sp>
    </p:spTree>
    <p:extLst>
      <p:ext uri="{BB962C8B-B14F-4D97-AF65-F5344CB8AC3E}">
        <p14:creationId xmlns:p14="http://schemas.microsoft.com/office/powerpoint/2010/main" val="140853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75BF-8E72-46EB-B8A2-7A167099259B}"/>
              </a:ext>
            </a:extLst>
          </p:cNvPr>
          <p:cNvSpPr>
            <a:spLocks noGrp="1"/>
          </p:cNvSpPr>
          <p:nvPr>
            <p:ph type="title"/>
          </p:nvPr>
        </p:nvSpPr>
        <p:spPr/>
        <p:txBody>
          <a:bodyPr/>
          <a:lstStyle/>
          <a:p>
            <a:r>
              <a:rPr lang="lv-LV" dirty="0"/>
              <a:t>Kāpēc interneta piemēri var nestrādāt ..</a:t>
            </a:r>
          </a:p>
        </p:txBody>
      </p:sp>
      <p:pic>
        <p:nvPicPr>
          <p:cNvPr id="5" name="Content Placeholder 4" descr="A close up of text on a white background&#10;&#10;Description automatically generated">
            <a:extLst>
              <a:ext uri="{FF2B5EF4-FFF2-40B4-BE49-F238E27FC236}">
                <a16:creationId xmlns:a16="http://schemas.microsoft.com/office/drawing/2014/main" id="{FF743B56-6FAE-46C3-9505-CCCCDC22D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91" y="2659154"/>
            <a:ext cx="6203957" cy="3589246"/>
          </a:xfrm>
        </p:spPr>
      </p:pic>
      <p:pic>
        <p:nvPicPr>
          <p:cNvPr id="7" name="Picture 6" descr="A close up of a necklace&#10;&#10;Description automatically generated">
            <a:extLst>
              <a:ext uri="{FF2B5EF4-FFF2-40B4-BE49-F238E27FC236}">
                <a16:creationId xmlns:a16="http://schemas.microsoft.com/office/drawing/2014/main" id="{223E6DA9-4FF6-44E8-8B4B-BED90BA87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148" y="2659153"/>
            <a:ext cx="5151566" cy="3657917"/>
          </a:xfrm>
          <a:prstGeom prst="rect">
            <a:avLst/>
          </a:prstGeom>
          <a:ln>
            <a:solidFill>
              <a:schemeClr val="tx1"/>
            </a:solidFill>
          </a:ln>
        </p:spPr>
      </p:pic>
      <p:graphicFrame>
        <p:nvGraphicFramePr>
          <p:cNvPr id="9" name="Table 9">
            <a:extLst>
              <a:ext uri="{FF2B5EF4-FFF2-40B4-BE49-F238E27FC236}">
                <a16:creationId xmlns:a16="http://schemas.microsoft.com/office/drawing/2014/main" id="{48E85A32-6C90-4689-86A3-E470A507CDF5}"/>
              </a:ext>
            </a:extLst>
          </p:cNvPr>
          <p:cNvGraphicFramePr>
            <a:graphicFrameLocks noGrp="1"/>
          </p:cNvGraphicFramePr>
          <p:nvPr>
            <p:extLst>
              <p:ext uri="{D42A27DB-BD31-4B8C-83A1-F6EECF244321}">
                <p14:modId xmlns:p14="http://schemas.microsoft.com/office/powerpoint/2010/main" val="1451908049"/>
              </p:ext>
            </p:extLst>
          </p:nvPr>
        </p:nvGraphicFramePr>
        <p:xfrm>
          <a:off x="1096541" y="1602761"/>
          <a:ext cx="8128000" cy="73660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1932246659"/>
                    </a:ext>
                  </a:extLst>
                </a:gridCol>
                <a:gridCol w="4064000">
                  <a:extLst>
                    <a:ext uri="{9D8B030D-6E8A-4147-A177-3AD203B41FA5}">
                      <a16:colId xmlns:a16="http://schemas.microsoft.com/office/drawing/2014/main" val="3365115861"/>
                    </a:ext>
                  </a:extLst>
                </a:gridCol>
              </a:tblGrid>
              <a:tr h="176761">
                <a:tc>
                  <a:txBody>
                    <a:bodyPr/>
                    <a:lstStyle/>
                    <a:p>
                      <a:r>
                        <a:rPr lang="lv-LV" dirty="0" err="1"/>
                        <a:t>from</a:t>
                      </a:r>
                      <a:r>
                        <a:rPr lang="lv-LV" dirty="0"/>
                        <a:t> </a:t>
                      </a:r>
                      <a:r>
                        <a:rPr lang="lv-LV" dirty="0" err="1"/>
                        <a:t>turtle</a:t>
                      </a:r>
                      <a:r>
                        <a:rPr lang="lv-LV" dirty="0"/>
                        <a:t> import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lv-LV" dirty="0"/>
                        <a:t>import </a:t>
                      </a:r>
                      <a:r>
                        <a:rPr lang="lv-LV" dirty="0" err="1"/>
                        <a:t>turtle</a:t>
                      </a:r>
                      <a:endParaRPr lang="lv-L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3332554"/>
                  </a:ext>
                </a:extLst>
              </a:tr>
              <a:tr h="370840">
                <a:tc>
                  <a:txBody>
                    <a:bodyPr/>
                    <a:lstStyle/>
                    <a:p>
                      <a:r>
                        <a:rPr lang="lv-LV" dirty="0" err="1"/>
                        <a:t>circle</a:t>
                      </a:r>
                      <a:r>
                        <a:rPr lang="lv-LV" dirty="0"/>
                        <a:t>(100)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lv-LV" dirty="0" err="1"/>
                        <a:t>turtle.circle</a:t>
                      </a:r>
                      <a:r>
                        <a:rPr lang="lv-LV"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4415571"/>
                  </a:ext>
                </a:extLst>
              </a:tr>
            </a:tbl>
          </a:graphicData>
        </a:graphic>
      </p:graphicFrame>
      <p:sp>
        <p:nvSpPr>
          <p:cNvPr id="3" name="Slide Number Placeholder 2">
            <a:extLst>
              <a:ext uri="{FF2B5EF4-FFF2-40B4-BE49-F238E27FC236}">
                <a16:creationId xmlns:a16="http://schemas.microsoft.com/office/drawing/2014/main" id="{08C12A06-D746-4D55-82FE-2B0E805D58BE}"/>
              </a:ext>
            </a:extLst>
          </p:cNvPr>
          <p:cNvSpPr>
            <a:spLocks noGrp="1"/>
          </p:cNvSpPr>
          <p:nvPr>
            <p:ph type="sldNum" sz="quarter" idx="12"/>
          </p:nvPr>
        </p:nvSpPr>
        <p:spPr/>
        <p:txBody>
          <a:bodyPr/>
          <a:lstStyle/>
          <a:p>
            <a:fld id="{3D9D0A11-A4FC-4228-915B-D61001B1E0D2}" type="slidenum">
              <a:rPr lang="lv-LV" smtClean="0"/>
              <a:t>6</a:t>
            </a:fld>
            <a:endParaRPr lang="lv-LV"/>
          </a:p>
        </p:txBody>
      </p:sp>
    </p:spTree>
    <p:extLst>
      <p:ext uri="{BB962C8B-B14F-4D97-AF65-F5344CB8AC3E}">
        <p14:creationId xmlns:p14="http://schemas.microsoft.com/office/powerpoint/2010/main" val="34730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75BF-8E72-46EB-B8A2-7A167099259B}"/>
              </a:ext>
            </a:extLst>
          </p:cNvPr>
          <p:cNvSpPr>
            <a:spLocks noGrp="1"/>
          </p:cNvSpPr>
          <p:nvPr>
            <p:ph type="title"/>
          </p:nvPr>
        </p:nvSpPr>
        <p:spPr/>
        <p:txBody>
          <a:bodyPr/>
          <a:lstStyle/>
          <a:p>
            <a:r>
              <a:rPr lang="lv-LV" dirty="0" err="1"/>
              <a:t>Fibonači</a:t>
            </a:r>
            <a:r>
              <a:rPr lang="lv-LV" dirty="0"/>
              <a:t> spirāle – to veido 90</a:t>
            </a:r>
            <a:r>
              <a:rPr lang="lv-LV" baseline="30000" dirty="0"/>
              <a:t>o </a:t>
            </a:r>
            <a:r>
              <a:rPr lang="lv-LV" dirty="0"/>
              <a:t>loki, kuru rādiusu vērtības ir 1,1,2,3, 5, 8, 13, 21, 34,55..</a:t>
            </a:r>
          </a:p>
        </p:txBody>
      </p:sp>
      <p:sp>
        <p:nvSpPr>
          <p:cNvPr id="3" name="Content Placeholder 2">
            <a:extLst>
              <a:ext uri="{FF2B5EF4-FFF2-40B4-BE49-F238E27FC236}">
                <a16:creationId xmlns:a16="http://schemas.microsoft.com/office/drawing/2014/main" id="{EAB3C319-283C-49C1-B306-F7C0130D823C}"/>
              </a:ext>
            </a:extLst>
          </p:cNvPr>
          <p:cNvSpPr>
            <a:spLocks noGrp="1"/>
          </p:cNvSpPr>
          <p:nvPr>
            <p:ph idx="1"/>
          </p:nvPr>
        </p:nvSpPr>
        <p:spPr>
          <a:xfrm>
            <a:off x="838200" y="1825625"/>
            <a:ext cx="8933329" cy="4351338"/>
          </a:xfrm>
        </p:spPr>
        <p:txBody>
          <a:bodyPr/>
          <a:lstStyle/>
          <a:p>
            <a:pPr marL="0" indent="0">
              <a:buNone/>
            </a:pPr>
            <a:r>
              <a:rPr lang="lv-LV" dirty="0"/>
              <a:t>Uzdevums (</a:t>
            </a:r>
            <a:r>
              <a:rPr lang="lv-LV" sz="2000" dirty="0"/>
              <a:t>ideja</a:t>
            </a:r>
            <a:r>
              <a:rPr lang="lv-LV" dirty="0"/>
              <a:t> </a:t>
            </a:r>
            <a:r>
              <a:rPr lang="lv-LV" sz="2000" dirty="0"/>
              <a:t>no </a:t>
            </a:r>
            <a:r>
              <a:rPr lang="lv-LV" sz="2000" dirty="0">
                <a:hlinkClick r:id="rId2"/>
              </a:rPr>
              <a:t>https://trinket.io/python/43bc79b582</a:t>
            </a:r>
            <a:r>
              <a:rPr lang="lv-LV" sz="2000" dirty="0"/>
              <a:t> </a:t>
            </a:r>
            <a:r>
              <a:rPr lang="lv-LV" dirty="0"/>
              <a:t>)</a:t>
            </a:r>
          </a:p>
          <a:p>
            <a:pPr marL="0" indent="0">
              <a:buNone/>
            </a:pPr>
            <a:r>
              <a:rPr lang="lv-LV" dirty="0"/>
              <a:t>Izveidot jaunu datni </a:t>
            </a:r>
            <a:r>
              <a:rPr lang="lv-LV" b="1" dirty="0"/>
              <a:t>spirale.py</a:t>
            </a:r>
            <a:r>
              <a:rPr lang="lv-LV" dirty="0"/>
              <a:t>, kurā bruņurupucis zīmē </a:t>
            </a:r>
            <a:r>
              <a:rPr lang="lv-LV" dirty="0" err="1"/>
              <a:t>Fibonači</a:t>
            </a:r>
            <a:r>
              <a:rPr lang="lv-LV" dirty="0"/>
              <a:t> spirāli.</a:t>
            </a:r>
          </a:p>
          <a:p>
            <a:pPr marL="0" indent="0">
              <a:buNone/>
            </a:pPr>
            <a:r>
              <a:rPr lang="lv-LV" dirty="0"/>
              <a:t>Risinājuma gaita:</a:t>
            </a:r>
          </a:p>
          <a:p>
            <a:pPr marL="457200" lvl="1" indent="0">
              <a:buNone/>
            </a:pPr>
            <a:r>
              <a:rPr lang="lv-LV" dirty="0"/>
              <a:t>Izveido masīvu ar pirmajiem diviem </a:t>
            </a:r>
            <a:r>
              <a:rPr lang="lv-LV" dirty="0" err="1"/>
              <a:t>Fibonači</a:t>
            </a:r>
            <a:r>
              <a:rPr lang="lv-LV" dirty="0"/>
              <a:t> skaitļiem</a:t>
            </a:r>
          </a:p>
          <a:p>
            <a:pPr marL="457200" lvl="1" indent="0">
              <a:buNone/>
            </a:pPr>
            <a:r>
              <a:rPr lang="lv-LV" dirty="0"/>
              <a:t>Ciklā izrēķina nākamos desmit </a:t>
            </a:r>
            <a:r>
              <a:rPr lang="lv-LV" dirty="0" err="1"/>
              <a:t>Fibonači</a:t>
            </a:r>
            <a:r>
              <a:rPr lang="lv-LV" dirty="0"/>
              <a:t> skaitļus un pievieno tos masīvam</a:t>
            </a:r>
          </a:p>
          <a:p>
            <a:pPr marL="457200" lvl="1" indent="0">
              <a:buNone/>
            </a:pPr>
            <a:r>
              <a:rPr lang="lv-LV" dirty="0"/>
              <a:t>Citā ciklā katru masīva vērtību izmanto kā rādiusu, lai zīmētu 90</a:t>
            </a:r>
            <a:r>
              <a:rPr lang="lv-LV" baseline="30000" dirty="0"/>
              <a:t>o </a:t>
            </a:r>
            <a:r>
              <a:rPr lang="lv-LV" dirty="0"/>
              <a:t>loku</a:t>
            </a:r>
          </a:p>
          <a:p>
            <a:pPr marL="0" indent="0">
              <a:buNone/>
            </a:pPr>
            <a:r>
              <a:rPr lang="lv-LV" dirty="0"/>
              <a:t>Var iztikt arī ar vienu ciklu, kā arī to aizstāt ar rekursiju.</a:t>
            </a:r>
          </a:p>
          <a:p>
            <a:endParaRPr lang="lv-LV" baseline="30000" dirty="0"/>
          </a:p>
          <a:p>
            <a:endParaRPr lang="lv-LV" dirty="0"/>
          </a:p>
        </p:txBody>
      </p:sp>
      <p:pic>
        <p:nvPicPr>
          <p:cNvPr id="5" name="Picture 4" descr="A picture containing drawing, game&#10;&#10;Description automatically generated">
            <a:extLst>
              <a:ext uri="{FF2B5EF4-FFF2-40B4-BE49-F238E27FC236}">
                <a16:creationId xmlns:a16="http://schemas.microsoft.com/office/drawing/2014/main" id="{437071CE-60F5-4721-A983-EEB5A9B3E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7731" y="1865778"/>
            <a:ext cx="1983257" cy="3126444"/>
          </a:xfrm>
          <a:prstGeom prst="rect">
            <a:avLst/>
          </a:prstGeom>
        </p:spPr>
      </p:pic>
      <p:sp>
        <p:nvSpPr>
          <p:cNvPr id="4" name="Slide Number Placeholder 3">
            <a:extLst>
              <a:ext uri="{FF2B5EF4-FFF2-40B4-BE49-F238E27FC236}">
                <a16:creationId xmlns:a16="http://schemas.microsoft.com/office/drawing/2014/main" id="{94F75DC1-1053-4CA6-A18D-D3930B9AF97F}"/>
              </a:ext>
            </a:extLst>
          </p:cNvPr>
          <p:cNvSpPr>
            <a:spLocks noGrp="1"/>
          </p:cNvSpPr>
          <p:nvPr>
            <p:ph type="sldNum" sz="quarter" idx="12"/>
          </p:nvPr>
        </p:nvSpPr>
        <p:spPr/>
        <p:txBody>
          <a:bodyPr/>
          <a:lstStyle/>
          <a:p>
            <a:fld id="{3D9D0A11-A4FC-4228-915B-D61001B1E0D2}" type="slidenum">
              <a:rPr lang="lv-LV" smtClean="0"/>
              <a:t>7</a:t>
            </a:fld>
            <a:endParaRPr lang="lv-LV"/>
          </a:p>
        </p:txBody>
      </p:sp>
    </p:spTree>
    <p:extLst>
      <p:ext uri="{BB962C8B-B14F-4D97-AF65-F5344CB8AC3E}">
        <p14:creationId xmlns:p14="http://schemas.microsoft.com/office/powerpoint/2010/main" val="179979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B64B-7974-4777-BE87-706C1142A404}"/>
              </a:ext>
            </a:extLst>
          </p:cNvPr>
          <p:cNvSpPr>
            <a:spLocks noGrp="1"/>
          </p:cNvSpPr>
          <p:nvPr>
            <p:ph type="title"/>
          </p:nvPr>
        </p:nvSpPr>
        <p:spPr/>
        <p:txBody>
          <a:bodyPr>
            <a:normAutofit/>
          </a:bodyPr>
          <a:lstStyle/>
          <a:p>
            <a:r>
              <a:rPr lang="lv-LV" dirty="0"/>
              <a:t>Grafiskā lietotāja </a:t>
            </a:r>
            <a:r>
              <a:rPr lang="lv-LV" dirty="0" err="1"/>
              <a:t>saskarne</a:t>
            </a:r>
            <a:r>
              <a:rPr lang="lv-LV" dirty="0"/>
              <a:t> </a:t>
            </a:r>
            <a:r>
              <a:rPr lang="lv-LV" b="1" dirty="0" err="1"/>
              <a:t>tkinter</a:t>
            </a:r>
            <a:r>
              <a:rPr lang="lv-LV" b="1" dirty="0"/>
              <a:t> </a:t>
            </a:r>
            <a:r>
              <a:rPr lang="lv-LV" sz="2000" dirty="0">
                <a:hlinkClick r:id="rId2"/>
              </a:rPr>
              <a:t>https://docs.python.org/3.8/library/tkinter.html</a:t>
            </a:r>
            <a:endParaRPr lang="lv-LV" sz="2000" b="1" dirty="0"/>
          </a:p>
        </p:txBody>
      </p:sp>
      <p:pic>
        <p:nvPicPr>
          <p:cNvPr id="6" name="Content Placeholder 5" descr="A screenshot of a social media post&#10;&#10;Description automatically generated">
            <a:extLst>
              <a:ext uri="{FF2B5EF4-FFF2-40B4-BE49-F238E27FC236}">
                <a16:creationId xmlns:a16="http://schemas.microsoft.com/office/drawing/2014/main" id="{9F9E4565-4F48-4462-A9CB-CC4C5EECC45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00425" y="1592263"/>
            <a:ext cx="8591712" cy="4900612"/>
          </a:xfrm>
          <a:ln>
            <a:solidFill>
              <a:schemeClr val="tx1"/>
            </a:solidFill>
          </a:ln>
        </p:spPr>
      </p:pic>
      <p:sp>
        <p:nvSpPr>
          <p:cNvPr id="4" name="Content Placeholder 3">
            <a:extLst>
              <a:ext uri="{FF2B5EF4-FFF2-40B4-BE49-F238E27FC236}">
                <a16:creationId xmlns:a16="http://schemas.microsoft.com/office/drawing/2014/main" id="{FF7F5C8F-FBE0-4E1B-87A2-C671E156DF74}"/>
              </a:ext>
            </a:extLst>
          </p:cNvPr>
          <p:cNvSpPr>
            <a:spLocks noGrp="1"/>
          </p:cNvSpPr>
          <p:nvPr>
            <p:ph sz="half" idx="2"/>
          </p:nvPr>
        </p:nvSpPr>
        <p:spPr>
          <a:xfrm>
            <a:off x="658345" y="1592262"/>
            <a:ext cx="2562225" cy="4900611"/>
          </a:xfrm>
        </p:spPr>
        <p:txBody>
          <a:bodyPr/>
          <a:lstStyle/>
          <a:p>
            <a:pPr marL="0" indent="0">
              <a:buNone/>
            </a:pPr>
            <a:r>
              <a:rPr lang="lv-LV" b="1" dirty="0" err="1"/>
              <a:t>Tkinter</a:t>
            </a:r>
            <a:r>
              <a:rPr lang="lv-LV" dirty="0"/>
              <a:t> -</a:t>
            </a:r>
          </a:p>
          <a:p>
            <a:r>
              <a:rPr lang="lv-LV" dirty="0"/>
              <a:t>Logi</a:t>
            </a:r>
          </a:p>
          <a:p>
            <a:r>
              <a:rPr lang="lv-LV" dirty="0"/>
              <a:t>Pogas</a:t>
            </a:r>
          </a:p>
          <a:p>
            <a:r>
              <a:rPr lang="lv-LV" dirty="0"/>
              <a:t>Uzraksti</a:t>
            </a:r>
          </a:p>
          <a:p>
            <a:r>
              <a:rPr lang="lv-LV" dirty="0"/>
              <a:t>Gatavi dialoglogi krāsu ievadei, failu atvēršanai, paziņojumiem</a:t>
            </a:r>
          </a:p>
        </p:txBody>
      </p:sp>
      <p:sp>
        <p:nvSpPr>
          <p:cNvPr id="3" name="Slide Number Placeholder 2">
            <a:extLst>
              <a:ext uri="{FF2B5EF4-FFF2-40B4-BE49-F238E27FC236}">
                <a16:creationId xmlns:a16="http://schemas.microsoft.com/office/drawing/2014/main" id="{B1B81315-F7FA-432B-A810-231A782D50BB}"/>
              </a:ext>
            </a:extLst>
          </p:cNvPr>
          <p:cNvSpPr>
            <a:spLocks noGrp="1"/>
          </p:cNvSpPr>
          <p:nvPr>
            <p:ph type="sldNum" sz="quarter" idx="12"/>
          </p:nvPr>
        </p:nvSpPr>
        <p:spPr/>
        <p:txBody>
          <a:bodyPr/>
          <a:lstStyle/>
          <a:p>
            <a:fld id="{3D9D0A11-A4FC-4228-915B-D61001B1E0D2}" type="slidenum">
              <a:rPr lang="lv-LV" smtClean="0"/>
              <a:t>8</a:t>
            </a:fld>
            <a:endParaRPr lang="lv-LV"/>
          </a:p>
        </p:txBody>
      </p:sp>
    </p:spTree>
    <p:extLst>
      <p:ext uri="{BB962C8B-B14F-4D97-AF65-F5344CB8AC3E}">
        <p14:creationId xmlns:p14="http://schemas.microsoft.com/office/powerpoint/2010/main" val="264947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D58-8FAD-4E52-876A-DFEEC84EA023}"/>
              </a:ext>
            </a:extLst>
          </p:cNvPr>
          <p:cNvSpPr>
            <a:spLocks noGrp="1"/>
          </p:cNvSpPr>
          <p:nvPr>
            <p:ph type="title"/>
          </p:nvPr>
        </p:nvSpPr>
        <p:spPr/>
        <p:txBody>
          <a:bodyPr/>
          <a:lstStyle/>
          <a:p>
            <a:r>
              <a:rPr lang="lv-LV" dirty="0"/>
              <a:t>Piemērs – iestatīts loga izmērs, uzraksts zaļš un kustās līdzi pelei</a:t>
            </a:r>
          </a:p>
        </p:txBody>
      </p:sp>
      <p:pic>
        <p:nvPicPr>
          <p:cNvPr id="6" name="Content Placeholder 5" descr="A screenshot of a social media post&#10;&#10;Description automatically generated">
            <a:extLst>
              <a:ext uri="{FF2B5EF4-FFF2-40B4-BE49-F238E27FC236}">
                <a16:creationId xmlns:a16="http://schemas.microsoft.com/office/drawing/2014/main" id="{E88B877B-DDD4-45AC-9A6E-12B734CE9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130" y="1873249"/>
            <a:ext cx="11417739" cy="3965575"/>
          </a:xfrm>
          <a:ln>
            <a:solidFill>
              <a:schemeClr val="tx1"/>
            </a:solidFill>
          </a:ln>
        </p:spPr>
      </p:pic>
      <p:sp>
        <p:nvSpPr>
          <p:cNvPr id="3" name="Slide Number Placeholder 2">
            <a:extLst>
              <a:ext uri="{FF2B5EF4-FFF2-40B4-BE49-F238E27FC236}">
                <a16:creationId xmlns:a16="http://schemas.microsoft.com/office/drawing/2014/main" id="{BFE3B74E-D4F9-45E9-BCD8-59E74544BE04}"/>
              </a:ext>
            </a:extLst>
          </p:cNvPr>
          <p:cNvSpPr>
            <a:spLocks noGrp="1"/>
          </p:cNvSpPr>
          <p:nvPr>
            <p:ph type="sldNum" sz="quarter" idx="12"/>
          </p:nvPr>
        </p:nvSpPr>
        <p:spPr/>
        <p:txBody>
          <a:bodyPr/>
          <a:lstStyle/>
          <a:p>
            <a:fld id="{3D9D0A11-A4FC-4228-915B-D61001B1E0D2}" type="slidenum">
              <a:rPr lang="lv-LV" smtClean="0"/>
              <a:t>9</a:t>
            </a:fld>
            <a:endParaRPr lang="lv-LV"/>
          </a:p>
        </p:txBody>
      </p:sp>
    </p:spTree>
    <p:extLst>
      <p:ext uri="{BB962C8B-B14F-4D97-AF65-F5344CB8AC3E}">
        <p14:creationId xmlns:p14="http://schemas.microsoft.com/office/powerpoint/2010/main" val="370210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431</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Python programmēšanas pulciņā</vt:lpstr>
      <vt:lpstr>Python integrētā izstrādes vide IDLE</vt:lpstr>
      <vt:lpstr>Bruņurupuču grafika https://docs.python.org/3.8/library/turtle.html</vt:lpstr>
      <vt:lpstr>Grafikas loga izskata maiņa un divi kursori</vt:lpstr>
      <vt:lpstr>Bruņurupuču grafika</vt:lpstr>
      <vt:lpstr>Kāpēc interneta piemēri var nestrādāt ..</vt:lpstr>
      <vt:lpstr>Fibonači spirāle – to veido 90o loki, kuru rādiusu vērtības ir 1,1,2,3, 5, 8, 13, 21, 34,55..</vt:lpstr>
      <vt:lpstr>Grafiskā lietotāja saskarne tkinter https://docs.python.org/3.8/library/tkinter.html</vt:lpstr>
      <vt:lpstr>Piemērs – iestatīts loga izmērs, uzraksts zaļš un kustās līdzi pelei</vt:lpstr>
      <vt:lpstr>Interneta resursi un problēmas https://www.python-course.eu/python_tkinter.php</vt:lpstr>
      <vt:lpstr>Ideja uzdevumam – citāda atmiņas spēle. Dotas pogas ar skaitļiem. Tām jāuzklikšķina tāda secībā, kā tās parādījās sākumā. Taču pēc katra klikšķa pogu skaitļi randomā samainās vietām. Ja uzklikšķina uz skaitļa, kam kārtējā gājienā nav jābūt – zaudēts. </vt:lpstr>
      <vt:lpstr>Ideja uzdevumam – savs «Peints». Kustinot peli, zīmējas aplīši.  Aplīšu krāsu var izvēlēties, ar labo peles pogu klikšķinot uz pogas «Krāsa»</vt:lpstr>
      <vt:lpstr>Ideja uzdevumam – savs «Peints».  Ar labo peles pogu klikšķinot uz pogas «Krāsa», laukums un poga samaina fona krāsas</vt:lpstr>
      <vt:lpstr>Ideja uzdevumam – uzrakstīt savu GIMP filtru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PCUSER</dc:creator>
  <cp:lastModifiedBy>PCUSER</cp:lastModifiedBy>
  <cp:revision>27</cp:revision>
  <dcterms:created xsi:type="dcterms:W3CDTF">2019-10-19T17:18:53Z</dcterms:created>
  <dcterms:modified xsi:type="dcterms:W3CDTF">2019-10-23T16:49:50Z</dcterms:modified>
</cp:coreProperties>
</file>