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57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8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3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3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6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6F72-EB99-4F20-A905-FCD523783D39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BDBE-B302-4169-B8C1-31DA608A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3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8D7C547-D891-D753-D386-C39EAE3CDBEC}"/>
              </a:ext>
            </a:extLst>
          </p:cNvPr>
          <p:cNvGrpSpPr/>
          <p:nvPr/>
        </p:nvGrpSpPr>
        <p:grpSpPr>
          <a:xfrm>
            <a:off x="433387" y="3429001"/>
            <a:ext cx="4114800" cy="1966912"/>
            <a:chOff x="433387" y="3429001"/>
            <a:chExt cx="4114800" cy="196691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64C6C-2568-AFE7-3E54-D4DD53042270}"/>
                </a:ext>
              </a:extLst>
            </p:cNvPr>
            <p:cNvSpPr/>
            <p:nvPr/>
          </p:nvSpPr>
          <p:spPr>
            <a:xfrm>
              <a:off x="433387" y="3429001"/>
              <a:ext cx="4114800" cy="1966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D61F8D-960D-128F-992B-2D1A3C9BBEA1}"/>
                </a:ext>
              </a:extLst>
            </p:cNvPr>
            <p:cNvSpPr txBox="1"/>
            <p:nvPr/>
          </p:nvSpPr>
          <p:spPr>
            <a:xfrm>
              <a:off x="1504950" y="3483529"/>
              <a:ext cx="197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RPC</a:t>
              </a:r>
              <a:r>
                <a:rPr kumimoji="1" lang="ja-JP" altLang="en-US" sz="1600" dirty="0"/>
                <a:t>スタイルの</a:t>
              </a:r>
              <a:r>
                <a:rPr kumimoji="1" lang="en-US" altLang="ja-JP" dirty="0"/>
                <a:t>API</a:t>
              </a:r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0D43740-D2E4-F16C-36D1-5FE1A6875691}"/>
              </a:ext>
            </a:extLst>
          </p:cNvPr>
          <p:cNvGrpSpPr/>
          <p:nvPr/>
        </p:nvGrpSpPr>
        <p:grpSpPr>
          <a:xfrm>
            <a:off x="4838699" y="3429000"/>
            <a:ext cx="2019301" cy="1966912"/>
            <a:chOff x="4838699" y="3429000"/>
            <a:chExt cx="2019301" cy="196691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3741F61-3127-2241-ABE5-4D781EE47B9C}"/>
                </a:ext>
              </a:extLst>
            </p:cNvPr>
            <p:cNvSpPr/>
            <p:nvPr/>
          </p:nvSpPr>
          <p:spPr>
            <a:xfrm>
              <a:off x="4838699" y="3429000"/>
              <a:ext cx="2019301" cy="1966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985B3A1-7E17-CAC2-8E2E-361AB0421DA5}"/>
                </a:ext>
              </a:extLst>
            </p:cNvPr>
            <p:cNvSpPr txBox="1"/>
            <p:nvPr/>
          </p:nvSpPr>
          <p:spPr>
            <a:xfrm>
              <a:off x="4838699" y="3536989"/>
              <a:ext cx="201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REST</a:t>
              </a:r>
              <a:r>
                <a:rPr kumimoji="1" lang="ja-JP" altLang="en-US" sz="1600" dirty="0"/>
                <a:t>風 </a:t>
              </a:r>
              <a:r>
                <a:rPr kumimoji="1" lang="en-US" altLang="ja-JP" dirty="0"/>
                <a:t>API</a:t>
              </a:r>
              <a:endParaRPr kumimoji="1" lang="ja-JP" altLang="en-US" dirty="0"/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E3B598A-77A3-8EE1-928C-552E4A5B6C2C}"/>
              </a:ext>
            </a:extLst>
          </p:cNvPr>
          <p:cNvSpPr/>
          <p:nvPr/>
        </p:nvSpPr>
        <p:spPr>
          <a:xfrm>
            <a:off x="2619374" y="4038600"/>
            <a:ext cx="1714501" cy="485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GraphQL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3628C7E-FBD9-7015-D2C9-DCBCD455447F}"/>
              </a:ext>
            </a:extLst>
          </p:cNvPr>
          <p:cNvSpPr/>
          <p:nvPr/>
        </p:nvSpPr>
        <p:spPr>
          <a:xfrm>
            <a:off x="723899" y="4038600"/>
            <a:ext cx="1714501" cy="485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8BA887-6566-113F-BA0E-6A317E255A1C}"/>
              </a:ext>
            </a:extLst>
          </p:cNvPr>
          <p:cNvSpPr/>
          <p:nvPr/>
        </p:nvSpPr>
        <p:spPr>
          <a:xfrm>
            <a:off x="723899" y="4724399"/>
            <a:ext cx="1714501" cy="485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gRPC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4E6C33-399E-C4B8-9242-94F34329EF2E}"/>
              </a:ext>
            </a:extLst>
          </p:cNvPr>
          <p:cNvSpPr/>
          <p:nvPr/>
        </p:nvSpPr>
        <p:spPr>
          <a:xfrm>
            <a:off x="2619374" y="4724399"/>
            <a:ext cx="1714501" cy="485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JSON/XML-RPC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2D81A87-EBFB-1268-ADBA-041F42C3089D}"/>
              </a:ext>
            </a:extLst>
          </p:cNvPr>
          <p:cNvSpPr/>
          <p:nvPr/>
        </p:nvSpPr>
        <p:spPr>
          <a:xfrm>
            <a:off x="4991098" y="4348160"/>
            <a:ext cx="1714501" cy="485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RESTful API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夏輝 伊藤</dc:creator>
  <cp:lastModifiedBy>夏輝 伊藤</cp:lastModifiedBy>
  <cp:revision>2</cp:revision>
  <dcterms:created xsi:type="dcterms:W3CDTF">2025-03-02T08:14:08Z</dcterms:created>
  <dcterms:modified xsi:type="dcterms:W3CDTF">2025-03-02T08:40:57Z</dcterms:modified>
</cp:coreProperties>
</file>