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0" r:id="rId3"/>
    <p:sldId id="268" r:id="rId4"/>
    <p:sldId id="272" r:id="rId5"/>
    <p:sldId id="274" r:id="rId6"/>
    <p:sldId id="269" r:id="rId7"/>
    <p:sldId id="273" r:id="rId8"/>
    <p:sldId id="279" r:id="rId9"/>
    <p:sldId id="271" r:id="rId10"/>
    <p:sldId id="275" r:id="rId11"/>
    <p:sldId id="27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B183"/>
    <a:srgbClr val="F2F2F2"/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2CA6-C481-4CD9-9845-41EFF8C6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A8876A-C57E-C6C6-285D-E7BE2C25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E68F3-5F3B-4848-3E73-6A6A6D0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FCBE4-1090-4DCD-C9B3-E41D1CA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633BC-01FB-1BAF-31E4-62DCBB5A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400F-9DCC-4986-99F3-6A108295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BD005-A15B-B176-8768-4739C4FD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623E-BD87-3769-1BF6-A5E82066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9FBE0-16B5-4AD8-56BD-BD4C89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87978-D4AE-8315-C9BD-025568B7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2CD362-A6AB-7387-7E28-CF1BB4AC2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8F270-F2C4-BD84-95E1-000C44CA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174A3-7319-ECE3-BD1C-07CE8B4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A8CA8-E8F2-645C-E92E-B275724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B9C0-921B-6A70-4131-2ABAE2C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21BE0-594E-FB0B-180E-BB579F5B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49890-1EA5-C62C-3CBA-73D0DB2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72747-2B21-F637-62EE-C96A435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3F9C-9BF6-63E0-2FE0-32FE7CC7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F1E9B-3A76-04DE-949C-5E95964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6CBB0-E911-2842-63F5-79164548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E7792-06EA-40A6-68FF-99356E6A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F3F2F-1EE3-3C37-9CB6-A6405E2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9E83A-809B-9628-542C-784A00A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CC9BB-CCE2-30CF-0C76-5316A9C7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F0F7B-F2C8-0048-26C3-E2D63FEE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CF6B8-2299-5397-7245-42D3EE777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C5B5B4-64E1-7ADC-A952-1FC31B2E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CB3E6-9650-5DE0-1F41-8C423F8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D2958-ACA7-85F1-897E-F2982E1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56E549-C499-09C5-E08C-F27BBABF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98D06-4824-6D3B-2AB6-0885B32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1E1AA3-6668-F9EA-1901-7F10A40C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24901-8881-389C-F5D2-B468FD73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2DA8C2-93A7-692E-199D-4C754A4ED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296E43-C1D3-238F-AD43-A3008B81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0BABC-57D3-E8E1-1FB3-0088A169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F84904-C670-A4B1-0743-697173F4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A2B09-B0C9-F21C-EE9C-D443403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3A19C-2297-80F0-8247-A3FDFDF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358035-D20E-5D4A-AAE7-2DAE39D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ED8266-FA26-9D7C-C987-2C4F3BD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E7976E-7196-DE27-02E9-E202F123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D8337-9E06-9FB0-6377-DAD455F2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EB8A8E-1EF0-D0C1-D7A4-7EFEB12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82361-D495-EB39-B0C5-F103EADC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A2DA-FAF0-AD98-5598-5539AE8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DFE18-AAB1-BD96-AEA7-E1575710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A06E5A-7D54-6205-0C05-4CE2B1E7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F61053-1484-B188-4014-C793BD0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A0876-CA6A-A6E8-7DDE-306FB12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E5BEE-B84D-05EE-7391-BB36F3D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E913E-90B4-66E4-B00C-92D71C6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65818E-10D3-6367-CB1A-8E67A9C3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060DF-F40B-B645-DC34-10907F43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B932D-A586-69AF-1069-24775201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8E31CD-45F1-4D57-CEC6-A88EB813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5DF063-93DF-1991-7531-3A5947E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8E7C4-879E-35CC-73F5-D3F80CC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57B51E-1CAB-2AAC-B0F6-3FCA6DE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1CE6B-49CD-AE4C-36F6-8AD295A3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4FB-F48E-4516-A6E4-89213AE2A7DA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B4A67-F2DA-0DB1-34BC-935BB545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80466-A019-D94E-1E64-CC2CC7526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0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EB66D5-689F-A4C4-7AF9-2DD6CB810263}"/>
              </a:ext>
            </a:extLst>
          </p:cNvPr>
          <p:cNvSpPr txBox="1"/>
          <p:nvPr/>
        </p:nvSpPr>
        <p:spPr>
          <a:xfrm>
            <a:off x="389207" y="1800618"/>
            <a:ext cx="2740552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uGUI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8D3F1-75AA-21ED-87C8-4E01535DFCD1}"/>
              </a:ext>
            </a:extLst>
          </p:cNvPr>
          <p:cNvSpPr txBox="1"/>
          <p:nvPr/>
        </p:nvSpPr>
        <p:spPr>
          <a:xfrm>
            <a:off x="372998" y="4919205"/>
            <a:ext cx="2756761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9CED2424-6144-7C27-D0CE-7A1AEAE523AC}"/>
              </a:ext>
            </a:extLst>
          </p:cNvPr>
          <p:cNvSpPr/>
          <p:nvPr/>
        </p:nvSpPr>
        <p:spPr>
          <a:xfrm>
            <a:off x="771839" y="5458608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Controller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81575579-E57D-6FC2-7FEC-B953430D2776}"/>
              </a:ext>
            </a:extLst>
          </p:cNvPr>
          <p:cNvSpPr/>
          <p:nvPr/>
        </p:nvSpPr>
        <p:spPr>
          <a:xfrm>
            <a:off x="831437" y="3569720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757F0C-1AE2-6BE7-D2B2-0B2C456A6F25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2478175" y="4289382"/>
            <a:ext cx="1709880" cy="14039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102F859-4EF0-E6A8-5AD8-3B523972EFA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625007" y="4039075"/>
            <a:ext cx="59598" cy="14195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714498-3B35-790B-C512-3C8C604BF258}"/>
              </a:ext>
            </a:extLst>
          </p:cNvPr>
          <p:cNvCxnSpPr/>
          <p:nvPr/>
        </p:nvCxnSpPr>
        <p:spPr>
          <a:xfrm>
            <a:off x="336954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281D2D-3C69-B5F9-E495-C51112EDE812}"/>
              </a:ext>
            </a:extLst>
          </p:cNvPr>
          <p:cNvSpPr/>
          <p:nvPr/>
        </p:nvSpPr>
        <p:spPr>
          <a:xfrm>
            <a:off x="778945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FC8783-39A4-A34C-D152-279CD98DDAA6}"/>
              </a:ext>
            </a:extLst>
          </p:cNvPr>
          <p:cNvCxnSpPr/>
          <p:nvPr/>
        </p:nvCxnSpPr>
        <p:spPr>
          <a:xfrm>
            <a:off x="881856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8C78BA-0C89-FA66-C7A1-40C3148D8506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B36EEA-5BE1-4114-3C81-0E5A18930291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層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B338BCA-EDE9-AB78-6918-3A29CBCD295D}"/>
              </a:ext>
            </a:extLst>
          </p:cNvPr>
          <p:cNvSpPr/>
          <p:nvPr/>
        </p:nvSpPr>
        <p:spPr>
          <a:xfrm>
            <a:off x="4188055" y="3120155"/>
            <a:ext cx="7232106" cy="2338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039A1AD1-F32B-E9B7-5F0F-B1FE31D5EF14}"/>
              </a:ext>
            </a:extLst>
          </p:cNvPr>
          <p:cNvSpPr/>
          <p:nvPr/>
        </p:nvSpPr>
        <p:spPr>
          <a:xfrm>
            <a:off x="4359009" y="3650440"/>
            <a:ext cx="1706336" cy="308150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Target Data List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3FCC20FD-D705-464F-AD24-01416710D4C1}"/>
              </a:ext>
            </a:extLst>
          </p:cNvPr>
          <p:cNvSpPr/>
          <p:nvPr/>
        </p:nvSpPr>
        <p:spPr>
          <a:xfrm>
            <a:off x="4359009" y="4839022"/>
            <a:ext cx="1706336" cy="308150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Target 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772F15-7918-CBA4-7EA6-D0B8B8EC89B4}"/>
              </a:ext>
            </a:extLst>
          </p:cNvPr>
          <p:cNvSpPr/>
          <p:nvPr/>
        </p:nvSpPr>
        <p:spPr>
          <a:xfrm>
            <a:off x="6331990" y="4833095"/>
            <a:ext cx="4677217" cy="344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・各画像に対応する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4D78B3-5B5F-BBCE-426B-21ED075F4F6F}"/>
              </a:ext>
            </a:extLst>
          </p:cNvPr>
          <p:cNvSpPr txBox="1"/>
          <p:nvPr/>
        </p:nvSpPr>
        <p:spPr>
          <a:xfrm>
            <a:off x="4979975" y="3216174"/>
            <a:ext cx="564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chemeClr val="bg1">
                    <a:lumMod val="50000"/>
                  </a:schemeClr>
                </a:solidFill>
              </a:rPr>
              <a:t>AR Teach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1E7F25-0718-F7B7-A695-59D04E0108B0}"/>
              </a:ext>
            </a:extLst>
          </p:cNvPr>
          <p:cNvSpPr/>
          <p:nvPr/>
        </p:nvSpPr>
        <p:spPr>
          <a:xfrm>
            <a:off x="6331989" y="3650440"/>
            <a:ext cx="4677218" cy="111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・各プログラムに対応する（ワークスペース）</a:t>
            </a:r>
            <a:endParaRPr lang="en-US" altLang="ja-JP" sz="1400" dirty="0">
              <a:solidFill>
                <a:srgbClr val="C00000"/>
              </a:solidFill>
            </a:endParaRPr>
          </a:p>
          <a:p>
            <a:r>
              <a:rPr kumimoji="1" lang="ja-JP" altLang="en-US" sz="1400" dirty="0">
                <a:solidFill>
                  <a:srgbClr val="C00000"/>
                </a:solidFill>
              </a:rPr>
              <a:t>・</a:t>
            </a:r>
            <a:endParaRPr kumimoji="1" lang="en-US" altLang="ja-JP" sz="1400" dirty="0">
              <a:solidFill>
                <a:srgbClr val="C00000"/>
              </a:solidFill>
            </a:endParaRPr>
          </a:p>
          <a:p>
            <a:r>
              <a:rPr lang="ja-JP" altLang="en-US" sz="1400" dirty="0">
                <a:solidFill>
                  <a:srgbClr val="C00000"/>
                </a:solidFill>
              </a:rPr>
              <a:t>・</a:t>
            </a:r>
            <a:endParaRPr lang="en-US" altLang="ja-JP" sz="1400" dirty="0">
              <a:solidFill>
                <a:srgbClr val="C00000"/>
              </a:solidFill>
            </a:endParaRPr>
          </a:p>
          <a:p>
            <a:r>
              <a:rPr kumimoji="1" lang="ja-JP" altLang="en-US" sz="1400" dirty="0">
                <a:solidFill>
                  <a:srgbClr val="C00000"/>
                </a:solidFill>
              </a:rPr>
              <a:t>・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BF5C1081-AF19-EACA-FC46-D260E8BA5391}"/>
              </a:ext>
            </a:extLst>
          </p:cNvPr>
          <p:cNvSpPr/>
          <p:nvPr/>
        </p:nvSpPr>
        <p:spPr>
          <a:xfrm>
            <a:off x="5042243" y="2190188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E95B95-B5C7-7CF2-E3CC-0B05E18D805C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プログラムリスト：現状の実装</a:t>
            </a:r>
          </a:p>
        </p:txBody>
      </p:sp>
    </p:spTree>
    <p:extLst>
      <p:ext uri="{BB962C8B-B14F-4D97-AF65-F5344CB8AC3E}">
        <p14:creationId xmlns:p14="http://schemas.microsoft.com/office/powerpoint/2010/main" val="260629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E53D8E-C951-A6B2-5F6C-D541AFC4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" y="952845"/>
            <a:ext cx="2772596" cy="1530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2A441D-CC3C-D0F8-6872-A83B6B90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62" y="857615"/>
            <a:ext cx="3401704" cy="578910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385E65-088E-AC4C-DA88-0DCCAB7CF955}"/>
              </a:ext>
            </a:extLst>
          </p:cNvPr>
          <p:cNvSpPr/>
          <p:nvPr/>
        </p:nvSpPr>
        <p:spPr>
          <a:xfrm>
            <a:off x="210012" y="234983"/>
            <a:ext cx="3718250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ディレクトリ構成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A4EA07-BC60-45C5-36F2-1432AD512B0D}"/>
              </a:ext>
            </a:extLst>
          </p:cNvPr>
          <p:cNvSpPr/>
          <p:nvPr/>
        </p:nvSpPr>
        <p:spPr>
          <a:xfrm>
            <a:off x="5640019" y="234983"/>
            <a:ext cx="5420563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クラス図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AFE2AB51-4782-028C-93DE-A698E1CF8536}"/>
              </a:ext>
            </a:extLst>
          </p:cNvPr>
          <p:cNvSpPr/>
          <p:nvPr/>
        </p:nvSpPr>
        <p:spPr>
          <a:xfrm>
            <a:off x="5813335" y="1272908"/>
            <a:ext cx="1355559" cy="444968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MyClass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E38C7D-C2B3-C142-75B3-55B1F827F5D8}"/>
              </a:ext>
            </a:extLst>
          </p:cNvPr>
          <p:cNvSpPr/>
          <p:nvPr/>
        </p:nvSpPr>
        <p:spPr>
          <a:xfrm>
            <a:off x="1038757" y="1717876"/>
            <a:ext cx="1894637" cy="66688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952A2B0-8335-A35B-5F29-419DF17AB4D2}"/>
              </a:ext>
            </a:extLst>
          </p:cNvPr>
          <p:cNvSpPr/>
          <p:nvPr/>
        </p:nvSpPr>
        <p:spPr>
          <a:xfrm>
            <a:off x="7168895" y="1441094"/>
            <a:ext cx="980238" cy="1828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35A49FF-77CF-AD5D-2A0A-5BDB9DCB47D0}"/>
              </a:ext>
            </a:extLst>
          </p:cNvPr>
          <p:cNvGrpSpPr/>
          <p:nvPr/>
        </p:nvGrpSpPr>
        <p:grpSpPr>
          <a:xfrm>
            <a:off x="859034" y="2695351"/>
            <a:ext cx="4871924" cy="1467298"/>
            <a:chOff x="859034" y="2659678"/>
            <a:chExt cx="4871924" cy="1467298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A3C2D82-9CA6-2D9B-F0C5-11A786217DDC}"/>
                </a:ext>
              </a:extLst>
            </p:cNvPr>
            <p:cNvSpPr/>
            <p:nvPr/>
          </p:nvSpPr>
          <p:spPr>
            <a:xfrm>
              <a:off x="1452065" y="2659678"/>
              <a:ext cx="534010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3C93928-1685-70DA-182F-9DFC44C092D8}"/>
                </a:ext>
              </a:extLst>
            </p:cNvPr>
            <p:cNvSpPr/>
            <p:nvPr/>
          </p:nvSpPr>
          <p:spPr>
            <a:xfrm>
              <a:off x="859034" y="3247938"/>
              <a:ext cx="4871924" cy="879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・アプリコードで意識するのはこれらのクラスのみ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r>
                <a:rPr lang="ja-JP" altLang="en-US" sz="1600" dirty="0">
                  <a:solidFill>
                    <a:schemeClr val="tx1"/>
                  </a:solidFill>
                </a:rPr>
                <a:t>・基本</a:t>
              </a:r>
              <a:r>
                <a:rPr lang="en-US" altLang="ja-JP" sz="1600" b="1" dirty="0" err="1">
                  <a:solidFill>
                    <a:schemeClr val="tx1"/>
                  </a:solidFill>
                </a:rPr>
                <a:t>SMBService</a:t>
              </a:r>
              <a:r>
                <a:rPr lang="en-US" altLang="ja-JP" sz="1600" dirty="0">
                  <a:solidFill>
                    <a:schemeClr val="tx1"/>
                  </a:solidFill>
                </a:rPr>
                <a:t>(</a:t>
              </a:r>
              <a:r>
                <a:rPr lang="ja-JP" altLang="en-US" sz="1600" dirty="0">
                  <a:solidFill>
                    <a:schemeClr val="tx1"/>
                  </a:solidFill>
                </a:rPr>
                <a:t>静的</a:t>
              </a:r>
              <a:r>
                <a:rPr lang="en-US" altLang="ja-JP" sz="1600" dirty="0">
                  <a:solidFill>
                    <a:schemeClr val="tx1"/>
                  </a:solidFill>
                </a:rPr>
                <a:t>)</a:t>
              </a:r>
              <a:r>
                <a:rPr lang="ja-JP" altLang="en-US" sz="1600" dirty="0">
                  <a:solidFill>
                    <a:schemeClr val="tx1"/>
                  </a:solidFill>
                </a:rPr>
                <a:t>のメソッドを叩くだけ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EAD0C8-907B-9D7B-E165-AEDB0E65B092}"/>
              </a:ext>
            </a:extLst>
          </p:cNvPr>
          <p:cNvSpPr/>
          <p:nvPr/>
        </p:nvSpPr>
        <p:spPr>
          <a:xfrm>
            <a:off x="7931263" y="1050996"/>
            <a:ext cx="3498737" cy="1183246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85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A2A441D-CC3C-D0F8-6872-A83B6B90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" t="3887" r="2780" b="76513"/>
          <a:stretch/>
        </p:blipFill>
        <p:spPr>
          <a:xfrm>
            <a:off x="210012" y="688403"/>
            <a:ext cx="5210356" cy="184146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385E65-088E-AC4C-DA88-0DCCAB7CF955}"/>
              </a:ext>
            </a:extLst>
          </p:cNvPr>
          <p:cNvSpPr/>
          <p:nvPr/>
        </p:nvSpPr>
        <p:spPr>
          <a:xfrm>
            <a:off x="210012" y="234983"/>
            <a:ext cx="9805256" cy="4449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アプリコードでの使用例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E8916C2-7F75-C448-39C8-BECC8F40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08" y="2314209"/>
            <a:ext cx="6804672" cy="424755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CC5DBD4-C59C-F5F1-BBC9-188D49F333E5}"/>
              </a:ext>
            </a:extLst>
          </p:cNvPr>
          <p:cNvGrpSpPr/>
          <p:nvPr/>
        </p:nvGrpSpPr>
        <p:grpSpPr>
          <a:xfrm>
            <a:off x="5010083" y="1033518"/>
            <a:ext cx="4634249" cy="596625"/>
            <a:chOff x="300060" y="3247938"/>
            <a:chExt cx="4634249" cy="596625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CFC22E2-4F3D-60E3-8BDA-F1D722B2BC04}"/>
                </a:ext>
              </a:extLst>
            </p:cNvPr>
            <p:cNvSpPr/>
            <p:nvPr/>
          </p:nvSpPr>
          <p:spPr>
            <a:xfrm rot="16809889">
              <a:off x="439660" y="3164650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1F7C98-7761-353A-24E1-5C691EEC7734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tx1"/>
                  </a:solidFill>
                </a:rPr>
                <a:t>iOS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側に合わせるため全て非同期メソッド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A5422A5-A6AE-6AF8-2921-5002CF110482}"/>
              </a:ext>
            </a:extLst>
          </p:cNvPr>
          <p:cNvGrpSpPr/>
          <p:nvPr/>
        </p:nvGrpSpPr>
        <p:grpSpPr>
          <a:xfrm>
            <a:off x="634748" y="5871284"/>
            <a:ext cx="4650589" cy="596625"/>
            <a:chOff x="859034" y="3247938"/>
            <a:chExt cx="4650589" cy="596625"/>
          </a:xfrm>
        </p:grpSpPr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4BE018C-E2A9-9C1F-0259-90E84CF5C802}"/>
                </a:ext>
              </a:extLst>
            </p:cNvPr>
            <p:cNvSpPr/>
            <p:nvPr/>
          </p:nvSpPr>
          <p:spPr>
            <a:xfrm rot="4936400">
              <a:off x="4976024" y="3174509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109216-A67D-3F92-86AE-563E0E93EE95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実際はエラー時の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try-catch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が必要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C15AB45-5DAE-4AF3-DDA0-C5224832C4AB}"/>
              </a:ext>
            </a:extLst>
          </p:cNvPr>
          <p:cNvGrpSpPr/>
          <p:nvPr/>
        </p:nvGrpSpPr>
        <p:grpSpPr>
          <a:xfrm>
            <a:off x="696093" y="3343410"/>
            <a:ext cx="4650589" cy="596625"/>
            <a:chOff x="859034" y="3247938"/>
            <a:chExt cx="4650589" cy="596625"/>
          </a:xfrm>
        </p:grpSpPr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E58F67A-55D5-512F-E828-F4D3C95C6D40}"/>
                </a:ext>
              </a:extLst>
            </p:cNvPr>
            <p:cNvSpPr/>
            <p:nvPr/>
          </p:nvSpPr>
          <p:spPr>
            <a:xfrm rot="4936400">
              <a:off x="4976024" y="3174509"/>
              <a:ext cx="393999" cy="673199"/>
            </a:xfrm>
            <a:prstGeom prst="triangl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A38DCB1-3544-12A3-7417-2FAB65BA1E9F}"/>
                </a:ext>
              </a:extLst>
            </p:cNvPr>
            <p:cNvSpPr/>
            <p:nvPr/>
          </p:nvSpPr>
          <p:spPr>
            <a:xfrm>
              <a:off x="859034" y="3247938"/>
              <a:ext cx="4075275" cy="5966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最初に設定用メソッドを実行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3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E95B95-B5C7-7CF2-E3CC-0B05E18D805C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プログラムリスト：現状の実装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BC3010F-27B4-6D8F-218E-CEFA9655D171}"/>
              </a:ext>
            </a:extLst>
          </p:cNvPr>
          <p:cNvSpPr/>
          <p:nvPr/>
        </p:nvSpPr>
        <p:spPr>
          <a:xfrm>
            <a:off x="7191647" y="568322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2">
                    <a:lumMod val="50000"/>
                  </a:schemeClr>
                </a:solidFill>
              </a:rPr>
              <a:t>Asynchronous</a:t>
            </a:r>
            <a:endParaRPr kumimoji="1" lang="ja-JP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65CE666-7FB5-2AC6-877C-7C7947ED9C3D}"/>
              </a:ext>
            </a:extLst>
          </p:cNvPr>
          <p:cNvSpPr/>
          <p:nvPr/>
        </p:nvSpPr>
        <p:spPr>
          <a:xfrm>
            <a:off x="3469275" y="5689649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2">
                    <a:lumMod val="50000"/>
                  </a:schemeClr>
                </a:solidFill>
              </a:rPr>
              <a:t>Synchronous</a:t>
            </a:r>
            <a:endParaRPr kumimoji="1" lang="ja-JP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E09ABF0-033D-68A1-12F9-DB443B2E2FD8}"/>
              </a:ext>
            </a:extLst>
          </p:cNvPr>
          <p:cNvSpPr/>
          <p:nvPr/>
        </p:nvSpPr>
        <p:spPr>
          <a:xfrm rot="16200000">
            <a:off x="1046586" y="4503114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2">
                    <a:lumMod val="50000"/>
                  </a:schemeClr>
                </a:solidFill>
              </a:rPr>
              <a:t>Single</a:t>
            </a:r>
            <a:endParaRPr kumimoji="1" lang="ja-JP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2A98FDB-3260-F4CB-BB8B-E3889CC5C3C3}"/>
              </a:ext>
            </a:extLst>
          </p:cNvPr>
          <p:cNvSpPr/>
          <p:nvPr/>
        </p:nvSpPr>
        <p:spPr>
          <a:xfrm rot="16200000">
            <a:off x="1046586" y="2535845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2">
                    <a:lumMod val="50000"/>
                  </a:schemeClr>
                </a:solidFill>
              </a:rPr>
              <a:t>Multiple</a:t>
            </a:r>
            <a:endParaRPr kumimoji="1" lang="ja-JP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7285BB2-025B-160B-404F-93E28C5C726C}"/>
              </a:ext>
            </a:extLst>
          </p:cNvPr>
          <p:cNvGrpSpPr/>
          <p:nvPr/>
        </p:nvGrpSpPr>
        <p:grpSpPr>
          <a:xfrm>
            <a:off x="2319882" y="1555423"/>
            <a:ext cx="7889347" cy="4095800"/>
            <a:chOff x="2319882" y="1555423"/>
            <a:chExt cx="7889347" cy="4095800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8DD5A8B6-94C6-8A7B-6EDA-B5393715C369}"/>
                </a:ext>
              </a:extLst>
            </p:cNvPr>
            <p:cNvGrpSpPr/>
            <p:nvPr/>
          </p:nvGrpSpPr>
          <p:grpSpPr>
            <a:xfrm>
              <a:off x="2319882" y="1820649"/>
              <a:ext cx="7573294" cy="3830574"/>
              <a:chOff x="1598986" y="1847735"/>
              <a:chExt cx="8125907" cy="411008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73DB50F-AB46-33BA-AE4F-361CD1A523D0}"/>
                  </a:ext>
                </a:extLst>
              </p:cNvPr>
              <p:cNvSpPr/>
              <p:nvPr/>
            </p:nvSpPr>
            <p:spPr>
              <a:xfrm>
                <a:off x="1598987" y="1847736"/>
                <a:ext cx="4062953" cy="2055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682D3FD-22F4-4B64-7AC9-D0217F2CFD23}"/>
                  </a:ext>
                </a:extLst>
              </p:cNvPr>
              <p:cNvSpPr/>
              <p:nvPr/>
            </p:nvSpPr>
            <p:spPr>
              <a:xfrm>
                <a:off x="5661940" y="1847735"/>
                <a:ext cx="4062953" cy="2055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35DA284-0DD9-A32D-6452-045D8C5FFD92}"/>
                  </a:ext>
                </a:extLst>
              </p:cNvPr>
              <p:cNvSpPr/>
              <p:nvPr/>
            </p:nvSpPr>
            <p:spPr>
              <a:xfrm>
                <a:off x="1598986" y="3902778"/>
                <a:ext cx="4062953" cy="2055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B022863D-8BAA-2DB3-EA10-F463BDFD97AE}"/>
                  </a:ext>
                </a:extLst>
              </p:cNvPr>
              <p:cNvSpPr/>
              <p:nvPr/>
            </p:nvSpPr>
            <p:spPr>
              <a:xfrm>
                <a:off x="5661940" y="3902777"/>
                <a:ext cx="4062953" cy="2055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88469-007B-BA3D-5ABA-46F363428CDE}"/>
                </a:ext>
              </a:extLst>
            </p:cNvPr>
            <p:cNvCxnSpPr>
              <a:cxnSpLocks/>
            </p:cNvCxnSpPr>
            <p:nvPr/>
          </p:nvCxnSpPr>
          <p:spPr>
            <a:xfrm>
              <a:off x="2319882" y="5651222"/>
              <a:ext cx="7889347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57D07943-D3AB-60C0-99C1-F9A0C588E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341" y="1555423"/>
              <a:ext cx="0" cy="409579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四角形: 対角を切り取る 41">
            <a:extLst>
              <a:ext uri="{FF2B5EF4-FFF2-40B4-BE49-F238E27FC236}">
                <a16:creationId xmlns:a16="http://schemas.microsoft.com/office/drawing/2014/main" id="{65DACB69-DB73-C6D3-264D-613FB67494D2}"/>
              </a:ext>
            </a:extLst>
          </p:cNvPr>
          <p:cNvSpPr/>
          <p:nvPr/>
        </p:nvSpPr>
        <p:spPr>
          <a:xfrm>
            <a:off x="6882977" y="2354514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IAsyncEnumerable</a:t>
            </a:r>
            <a:r>
              <a:rPr lang="en-US" altLang="ja-JP" sz="1400" b="1" dirty="0">
                <a:solidFill>
                  <a:schemeClr val="bg1"/>
                </a:solidFill>
              </a:rPr>
              <a:t>&lt;T&gt;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四角形: 対角を切り取る 42">
            <a:extLst>
              <a:ext uri="{FF2B5EF4-FFF2-40B4-BE49-F238E27FC236}">
                <a16:creationId xmlns:a16="http://schemas.microsoft.com/office/drawing/2014/main" id="{4347D50F-21DD-70DA-521C-22A193BAAFA6}"/>
              </a:ext>
            </a:extLst>
          </p:cNvPr>
          <p:cNvSpPr/>
          <p:nvPr/>
        </p:nvSpPr>
        <p:spPr>
          <a:xfrm>
            <a:off x="3098790" y="2581444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IEnumerable</a:t>
            </a:r>
            <a:r>
              <a:rPr lang="en-US" altLang="ja-JP" sz="1400" b="1" dirty="0">
                <a:solidFill>
                  <a:schemeClr val="bg1"/>
                </a:solidFill>
              </a:rPr>
              <a:t>&lt;T&gt;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四角形: 対角を切り取る 43">
            <a:extLst>
              <a:ext uri="{FF2B5EF4-FFF2-40B4-BE49-F238E27FC236}">
                <a16:creationId xmlns:a16="http://schemas.microsoft.com/office/drawing/2014/main" id="{749D0F8C-2E95-A4EF-5FA9-93F7196069B5}"/>
              </a:ext>
            </a:extLst>
          </p:cNvPr>
          <p:cNvSpPr/>
          <p:nvPr/>
        </p:nvSpPr>
        <p:spPr>
          <a:xfrm>
            <a:off x="3098790" y="4496729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四角形: 対角を切り取る 44">
            <a:extLst>
              <a:ext uri="{FF2B5EF4-FFF2-40B4-BE49-F238E27FC236}">
                <a16:creationId xmlns:a16="http://schemas.microsoft.com/office/drawing/2014/main" id="{2358D87D-8070-6382-97B9-2E2DC3893D65}"/>
              </a:ext>
            </a:extLst>
          </p:cNvPr>
          <p:cNvSpPr/>
          <p:nvPr/>
        </p:nvSpPr>
        <p:spPr>
          <a:xfrm>
            <a:off x="6851509" y="4129328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Task&lt;T&gt;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四角形: 対角を切り取る 45">
            <a:extLst>
              <a:ext uri="{FF2B5EF4-FFF2-40B4-BE49-F238E27FC236}">
                <a16:creationId xmlns:a16="http://schemas.microsoft.com/office/drawing/2014/main" id="{39838FEB-D0A0-A980-69ED-C6A632595033}"/>
              </a:ext>
            </a:extLst>
          </p:cNvPr>
          <p:cNvSpPr/>
          <p:nvPr/>
        </p:nvSpPr>
        <p:spPr>
          <a:xfrm>
            <a:off x="6882977" y="2834668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IObservable</a:t>
            </a:r>
            <a:r>
              <a:rPr lang="en-US" altLang="ja-JP" sz="1400" b="1" dirty="0">
                <a:solidFill>
                  <a:schemeClr val="bg1"/>
                </a:solidFill>
              </a:rPr>
              <a:t>&lt;T&gt;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四角形: 対角を切り取る 46">
            <a:extLst>
              <a:ext uri="{FF2B5EF4-FFF2-40B4-BE49-F238E27FC236}">
                <a16:creationId xmlns:a16="http://schemas.microsoft.com/office/drawing/2014/main" id="{9FA66E36-1F2B-A662-B250-7F6BFB15DD36}"/>
              </a:ext>
            </a:extLst>
          </p:cNvPr>
          <p:cNvSpPr/>
          <p:nvPr/>
        </p:nvSpPr>
        <p:spPr>
          <a:xfrm>
            <a:off x="6851508" y="4680429"/>
            <a:ext cx="2262759" cy="367401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UniTask</a:t>
            </a:r>
            <a:r>
              <a:rPr lang="en-US" altLang="ja-JP" sz="1400" b="1" dirty="0">
                <a:solidFill>
                  <a:schemeClr val="bg1"/>
                </a:solidFill>
              </a:rPr>
              <a:t>&lt;T&gt;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EF815621-7CD3-0485-5D15-13E5F7D218F8}"/>
              </a:ext>
            </a:extLst>
          </p:cNvPr>
          <p:cNvSpPr/>
          <p:nvPr/>
        </p:nvSpPr>
        <p:spPr>
          <a:xfrm>
            <a:off x="1490504" y="5340061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5D1DD2D5-0219-8D48-A485-9228CE4DCC91}"/>
              </a:ext>
            </a:extLst>
          </p:cNvPr>
          <p:cNvSpPr/>
          <p:nvPr/>
        </p:nvSpPr>
        <p:spPr>
          <a:xfrm>
            <a:off x="1490504" y="4348763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F321F77F-BE7B-48AD-D92E-67D46DFEDA4F}"/>
              </a:ext>
            </a:extLst>
          </p:cNvPr>
          <p:cNvSpPr/>
          <p:nvPr/>
        </p:nvSpPr>
        <p:spPr>
          <a:xfrm>
            <a:off x="1490503" y="3089306"/>
            <a:ext cx="8084817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48BC90ED-62BA-8ED5-1545-3D532267FB4B}"/>
              </a:ext>
            </a:extLst>
          </p:cNvPr>
          <p:cNvSpPr/>
          <p:nvPr/>
        </p:nvSpPr>
        <p:spPr>
          <a:xfrm>
            <a:off x="2870726" y="1715860"/>
            <a:ext cx="3159134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CECE90DA-AA5C-6F48-6BF1-66DA78CDA393}"/>
              </a:ext>
            </a:extLst>
          </p:cNvPr>
          <p:cNvSpPr/>
          <p:nvPr/>
        </p:nvSpPr>
        <p:spPr>
          <a:xfrm>
            <a:off x="6604338" y="1715860"/>
            <a:ext cx="4316783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32BB33-983C-BD27-C6F8-ACC3BA4731AA}"/>
              </a:ext>
            </a:extLst>
          </p:cNvPr>
          <p:cNvSpPr/>
          <p:nvPr/>
        </p:nvSpPr>
        <p:spPr>
          <a:xfrm>
            <a:off x="7130470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HTTP1/2</a:t>
            </a:r>
            <a:endParaRPr kumimoji="1" lang="ja-JP" altLang="en-US" sz="16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BAB136-40AE-79E2-6599-9A725B9281E6}"/>
              </a:ext>
            </a:extLst>
          </p:cNvPr>
          <p:cNvSpPr/>
          <p:nvPr/>
        </p:nvSpPr>
        <p:spPr>
          <a:xfrm>
            <a:off x="4139437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DNS</a:t>
            </a:r>
            <a:endParaRPr kumimoji="1" lang="ja-JP" altLang="en-US" sz="1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9B610E-629E-45E8-791F-B7AB0D523617}"/>
              </a:ext>
            </a:extLst>
          </p:cNvPr>
          <p:cNvSpPr/>
          <p:nvPr/>
        </p:nvSpPr>
        <p:spPr>
          <a:xfrm>
            <a:off x="4139437" y="4419366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TCP</a:t>
            </a:r>
            <a:endParaRPr kumimoji="1" lang="ja-JP" altLang="en-US" sz="16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AEFA6A-D673-1CAB-74C6-44F47E185859}"/>
              </a:ext>
            </a:extLst>
          </p:cNvPr>
          <p:cNvSpPr/>
          <p:nvPr/>
        </p:nvSpPr>
        <p:spPr>
          <a:xfrm>
            <a:off x="2397135" y="4419367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UDP</a:t>
            </a:r>
            <a:endParaRPr kumimoji="1" lang="ja-JP" altLang="en-US" sz="16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1BC2192-2B54-EB29-D95A-425C636AB944}"/>
              </a:ext>
            </a:extLst>
          </p:cNvPr>
          <p:cNvSpPr/>
          <p:nvPr/>
        </p:nvSpPr>
        <p:spPr>
          <a:xfrm>
            <a:off x="3270346" y="54243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IP</a:t>
            </a:r>
            <a:endParaRPr kumimoji="1" lang="ja-JP" altLang="en-US" sz="1600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C44E08-F919-268E-45F3-67FE900A7B5F}"/>
              </a:ext>
            </a:extLst>
          </p:cNvPr>
          <p:cNvGrpSpPr/>
          <p:nvPr/>
        </p:nvGrpSpPr>
        <p:grpSpPr>
          <a:xfrm>
            <a:off x="3251148" y="1819159"/>
            <a:ext cx="2364258" cy="378942"/>
            <a:chOff x="8839201" y="1565188"/>
            <a:chExt cx="2364258" cy="37894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2241ECB-B339-7328-FEFA-6801341A472E}"/>
                </a:ext>
              </a:extLst>
            </p:cNvPr>
            <p:cNvSpPr/>
            <p:nvPr/>
          </p:nvSpPr>
          <p:spPr>
            <a:xfrm>
              <a:off x="8839201" y="1565189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Session</a:t>
              </a:r>
              <a:endParaRPr kumimoji="1" lang="ja-JP" altLang="en-US" sz="1600" b="1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4A0C3C-2E4B-E7C8-6CD6-5E3603638A5F}"/>
                </a:ext>
              </a:extLst>
            </p:cNvPr>
            <p:cNvSpPr/>
            <p:nvPr/>
          </p:nvSpPr>
          <p:spPr>
            <a:xfrm>
              <a:off x="10091352" y="1565188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Cookie</a:t>
              </a:r>
              <a:endParaRPr kumimoji="1" lang="ja-JP" altLang="en-US" sz="1600" b="1" dirty="0"/>
            </a:p>
          </p:txBody>
        </p:sp>
      </p:grp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122965F-3AFF-38F1-AC69-8D0073721B51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4131199" y="5049561"/>
            <a:ext cx="815547" cy="31303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5A58C34-DAFC-9865-6DF2-09C6260F13C8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2703994" y="5047502"/>
            <a:ext cx="815546" cy="31715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D11BAAD-1466-47C1-B075-7DF93E8D1FE5}"/>
              </a:ext>
            </a:extLst>
          </p:cNvPr>
          <p:cNvGrpSpPr/>
          <p:nvPr/>
        </p:nvGrpSpPr>
        <p:grpSpPr>
          <a:xfrm>
            <a:off x="6986932" y="1812810"/>
            <a:ext cx="3616409" cy="385292"/>
            <a:chOff x="6986932" y="1812810"/>
            <a:chExt cx="3616409" cy="38529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D8B7B3E-D902-A1B8-30C1-6ED70CAFC0ED}"/>
                </a:ext>
              </a:extLst>
            </p:cNvPr>
            <p:cNvGrpSpPr/>
            <p:nvPr/>
          </p:nvGrpSpPr>
          <p:grpSpPr>
            <a:xfrm>
              <a:off x="6986932" y="1819160"/>
              <a:ext cx="3616409" cy="378942"/>
              <a:chOff x="7587050" y="1565188"/>
              <a:chExt cx="3616409" cy="378942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DABEBBE4-278B-0F8B-3D30-72EFC96C9514}"/>
                  </a:ext>
                </a:extLst>
              </p:cNvPr>
              <p:cNvSpPr/>
              <p:nvPr/>
            </p:nvSpPr>
            <p:spPr>
              <a:xfrm>
                <a:off x="8839201" y="1565189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CSS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9EDE944E-8A9B-619E-3DBA-485B552A2ADD}"/>
                  </a:ext>
                </a:extLst>
              </p:cNvPr>
              <p:cNvSpPr/>
              <p:nvPr/>
            </p:nvSpPr>
            <p:spPr>
              <a:xfrm>
                <a:off x="7587050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HTML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32D17EA-BECC-7A08-2230-FABA4E8EACC3}"/>
                  </a:ext>
                </a:extLst>
              </p:cNvPr>
              <p:cNvSpPr/>
              <p:nvPr/>
            </p:nvSpPr>
            <p:spPr>
              <a:xfrm>
                <a:off x="10091352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/>
                  <a:t>JaveScript</a:t>
                </a:r>
                <a:endParaRPr kumimoji="1" lang="ja-JP" altLang="en-US" sz="1400" b="1" dirty="0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E4271D2A-009A-282A-AA51-12B42B33613F}"/>
                </a:ext>
              </a:extLst>
            </p:cNvPr>
            <p:cNvGrpSpPr/>
            <p:nvPr/>
          </p:nvGrpSpPr>
          <p:grpSpPr>
            <a:xfrm>
              <a:off x="7549336" y="1812810"/>
              <a:ext cx="2504302" cy="19051"/>
              <a:chOff x="7549336" y="1812810"/>
              <a:chExt cx="2504302" cy="19051"/>
            </a:xfrm>
          </p:grpSpPr>
          <p:cxnSp>
            <p:nvCxnSpPr>
              <p:cNvPr id="29" name="コネクタ: カギ線 28">
                <a:extLst>
                  <a:ext uri="{FF2B5EF4-FFF2-40B4-BE49-F238E27FC236}">
                    <a16:creationId xmlns:a16="http://schemas.microsoft.com/office/drawing/2014/main" id="{07D85378-0836-DFC3-0C6F-33E81D755B4E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rot="10800000">
                <a:off x="8795137" y="1819161"/>
                <a:ext cx="1252150" cy="12700"/>
              </a:xfrm>
              <a:prstGeom prst="bentConnector4">
                <a:avLst>
                  <a:gd name="adj1" fmla="val -450"/>
                  <a:gd name="adj2" fmla="val 3122646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コネクタ: カギ線 34">
                <a:extLst>
                  <a:ext uri="{FF2B5EF4-FFF2-40B4-BE49-F238E27FC236}">
                    <a16:creationId xmlns:a16="http://schemas.microsoft.com/office/drawing/2014/main" id="{590A9020-7E9A-7F27-1B0A-02C5C4C340AD}"/>
                  </a:ext>
                </a:extLst>
              </p:cNvPr>
              <p:cNvCxnSpPr>
                <a:cxnSpLocks/>
                <a:stCxn id="5" idx="0"/>
                <a:endCxn id="4" idx="0"/>
              </p:cNvCxnSpPr>
              <p:nvPr/>
            </p:nvCxnSpPr>
            <p:spPr>
              <a:xfrm rot="16200000" flipV="1">
                <a:off x="8795137" y="567009"/>
                <a:ext cx="12700" cy="2504302"/>
              </a:xfrm>
              <a:prstGeom prst="bentConnector3">
                <a:avLst>
                  <a:gd name="adj1" fmla="val 3090567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05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DB39B2C-A3CE-6F3C-18AC-3FC4E7CCB39C}"/>
              </a:ext>
            </a:extLst>
          </p:cNvPr>
          <p:cNvCxnSpPr/>
          <p:nvPr/>
        </p:nvCxnSpPr>
        <p:spPr>
          <a:xfrm>
            <a:off x="881856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EB32CA-8E36-ACB1-ADB4-EF5C0B413F2F}"/>
              </a:ext>
            </a:extLst>
          </p:cNvPr>
          <p:cNvSpPr txBox="1"/>
          <p:nvPr/>
        </p:nvSpPr>
        <p:spPr>
          <a:xfrm>
            <a:off x="389207" y="1800618"/>
            <a:ext cx="2740552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uGUI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35B33D-551D-726A-4F1F-A6215A84DBE2}"/>
              </a:ext>
            </a:extLst>
          </p:cNvPr>
          <p:cNvSpPr txBox="1"/>
          <p:nvPr/>
        </p:nvSpPr>
        <p:spPr>
          <a:xfrm>
            <a:off x="8984915" y="1800618"/>
            <a:ext cx="2237267" cy="276998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Data Access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573463B-7E34-F245-BEA5-6D048237B3D5}"/>
              </a:ext>
            </a:extLst>
          </p:cNvPr>
          <p:cNvSpPr txBox="1"/>
          <p:nvPr/>
        </p:nvSpPr>
        <p:spPr>
          <a:xfrm>
            <a:off x="3595006" y="1800618"/>
            <a:ext cx="5001988" cy="28931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9C0D34-A4AE-163D-60A2-E2916F2AC9D3}"/>
              </a:ext>
            </a:extLst>
          </p:cNvPr>
          <p:cNvSpPr txBox="1"/>
          <p:nvPr/>
        </p:nvSpPr>
        <p:spPr>
          <a:xfrm>
            <a:off x="3595006" y="4932518"/>
            <a:ext cx="5001989" cy="166199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chemeClr val="bg1">
                    <a:lumMod val="50000"/>
                  </a:schemeClr>
                </a:solidFill>
              </a:rPr>
              <a:t>UseCase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580753-E5C8-A980-CCD8-C5DBEA7D13DE}"/>
              </a:ext>
            </a:extLst>
          </p:cNvPr>
          <p:cNvSpPr txBox="1"/>
          <p:nvPr/>
        </p:nvSpPr>
        <p:spPr>
          <a:xfrm>
            <a:off x="372998" y="4919205"/>
            <a:ext cx="2756761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Presenter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EC958C8-8C01-42E7-89B2-32B3CE6684D1}"/>
              </a:ext>
            </a:extLst>
          </p:cNvPr>
          <p:cNvSpPr/>
          <p:nvPr/>
        </p:nvSpPr>
        <p:spPr>
          <a:xfrm>
            <a:off x="9171433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FF7489A2-3D94-D1CD-8B52-3EAD37F95645}"/>
              </a:ext>
            </a:extLst>
          </p:cNvPr>
          <p:cNvSpPr/>
          <p:nvPr/>
        </p:nvSpPr>
        <p:spPr>
          <a:xfrm>
            <a:off x="7911173" y="3788196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E274E373-6A6B-8D5C-BE88-70B5BC7F0450}"/>
              </a:ext>
            </a:extLst>
          </p:cNvPr>
          <p:cNvSpPr/>
          <p:nvPr/>
        </p:nvSpPr>
        <p:spPr>
          <a:xfrm>
            <a:off x="4269977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3FA6A059-D2C2-7BE3-8DA6-5406EDADD6A0}"/>
              </a:ext>
            </a:extLst>
          </p:cNvPr>
          <p:cNvSpPr/>
          <p:nvPr/>
        </p:nvSpPr>
        <p:spPr>
          <a:xfrm>
            <a:off x="6278290" y="2455866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四角形: 対角を切り取る 11">
            <a:extLst>
              <a:ext uri="{FF2B5EF4-FFF2-40B4-BE49-F238E27FC236}">
                <a16:creationId xmlns:a16="http://schemas.microsoft.com/office/drawing/2014/main" id="{1DA8DAEA-F2A9-B985-750A-75030D393F72}"/>
              </a:ext>
            </a:extLst>
          </p:cNvPr>
          <p:cNvSpPr/>
          <p:nvPr/>
        </p:nvSpPr>
        <p:spPr>
          <a:xfrm>
            <a:off x="920821" y="5646387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Presenter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19F4AC72-07AA-1E50-DB6C-336EE0B47063}"/>
              </a:ext>
            </a:extLst>
          </p:cNvPr>
          <p:cNvSpPr/>
          <p:nvPr/>
        </p:nvSpPr>
        <p:spPr>
          <a:xfrm>
            <a:off x="3837204" y="5992628"/>
            <a:ext cx="2081497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AA84E004-68C8-7B87-DC70-D8C925CEF52D}"/>
              </a:ext>
            </a:extLst>
          </p:cNvPr>
          <p:cNvSpPr/>
          <p:nvPr/>
        </p:nvSpPr>
        <p:spPr>
          <a:xfrm>
            <a:off x="3837204" y="5336282"/>
            <a:ext cx="1837540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Editing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1" name="四角形: 対角を切り取る 20">
            <a:extLst>
              <a:ext uri="{FF2B5EF4-FFF2-40B4-BE49-F238E27FC236}">
                <a16:creationId xmlns:a16="http://schemas.microsoft.com/office/drawing/2014/main" id="{0601AF0E-D619-AA57-2BE9-1E178C249D41}"/>
              </a:ext>
            </a:extLst>
          </p:cNvPr>
          <p:cNvSpPr/>
          <p:nvPr/>
        </p:nvSpPr>
        <p:spPr>
          <a:xfrm>
            <a:off x="831437" y="3569720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9AAAC3D-B78F-BEE5-3439-9588E15C63C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877953" y="4573443"/>
            <a:ext cx="1714805" cy="141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96498D-2B78-D70C-6CB7-D8D84A2E615A}"/>
              </a:ext>
            </a:extLst>
          </p:cNvPr>
          <p:cNvSpPr/>
          <p:nvPr/>
        </p:nvSpPr>
        <p:spPr>
          <a:xfrm>
            <a:off x="10917381" y="2196027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4E6592A-59B5-A69F-3165-7A93A85BF7F3}"/>
              </a:ext>
            </a:extLst>
          </p:cNvPr>
          <p:cNvSpPr/>
          <p:nvPr/>
        </p:nvSpPr>
        <p:spPr>
          <a:xfrm>
            <a:off x="10917380" y="25825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EB11D95-32BA-6488-9ACC-69D126D9A5DA}"/>
              </a:ext>
            </a:extLst>
          </p:cNvPr>
          <p:cNvSpPr/>
          <p:nvPr/>
        </p:nvSpPr>
        <p:spPr>
          <a:xfrm>
            <a:off x="10917380" y="30268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453A9A-6114-D95C-1C0D-D91E8E73B80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755974" y="4573443"/>
            <a:ext cx="1836784" cy="7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対角を切り取る 37">
            <a:extLst>
              <a:ext uri="{FF2B5EF4-FFF2-40B4-BE49-F238E27FC236}">
                <a16:creationId xmlns:a16="http://schemas.microsoft.com/office/drawing/2014/main" id="{F8CB8099-D9E1-B8FC-4F6B-3A5DE66C0876}"/>
              </a:ext>
            </a:extLst>
          </p:cNvPr>
          <p:cNvSpPr/>
          <p:nvPr/>
        </p:nvSpPr>
        <p:spPr>
          <a:xfrm>
            <a:off x="5739226" y="3419869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Edit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F3D3947-CF57-423D-20DC-BCBA0FB409B6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 flipV="1">
            <a:off x="4755974" y="3670748"/>
            <a:ext cx="983252" cy="16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52F3E38-E21B-5F0F-6714-A453FE8F1C71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2627157" y="5570960"/>
            <a:ext cx="1210047" cy="3101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11111F-CB17-16C2-B4BC-A159E407C471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>
            <a:off x="2627157" y="5881065"/>
            <a:ext cx="1210047" cy="3462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58038B-6B4E-BB05-58AD-BF8431C6900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H="1" flipV="1">
            <a:off x="1684605" y="4039075"/>
            <a:ext cx="89384" cy="16073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8BC0BC3-2942-A2CA-E1EA-A4DF5CE00554}"/>
              </a:ext>
            </a:extLst>
          </p:cNvPr>
          <p:cNvCxnSpPr/>
          <p:nvPr/>
        </p:nvCxnSpPr>
        <p:spPr>
          <a:xfrm>
            <a:off x="336954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080DCC1-D641-DE78-E439-D0070D28FD49}"/>
              </a:ext>
            </a:extLst>
          </p:cNvPr>
          <p:cNvSpPr/>
          <p:nvPr/>
        </p:nvSpPr>
        <p:spPr>
          <a:xfrm>
            <a:off x="778945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  <a:endParaRPr kumimoji="1" lang="ja-JP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305D738-D01A-CF04-0F93-B08DF3F82B86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103160-FE0C-EA99-7640-BD6198A34432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38166AB-15FD-95C8-F175-F04F14AF1D2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9617509" y="2748075"/>
            <a:ext cx="407092" cy="129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C94D3D6-FF17-ECA8-572D-12771B3E3A69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>
            <a:off x="7445562" y="3670748"/>
            <a:ext cx="465611" cy="3683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6D8B050-9D64-11E4-8F2F-8AA735C7E477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プログラムリスト：リファクタリング後の構成</a:t>
            </a: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B435E3EE-1F12-AA8F-CD85-FB0987AB807E}"/>
              </a:ext>
            </a:extLst>
          </p:cNvPr>
          <p:cNvSpPr/>
          <p:nvPr/>
        </p:nvSpPr>
        <p:spPr>
          <a:xfrm>
            <a:off x="4269977" y="2851381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四角形: 対角を切り取る 25">
            <a:extLst>
              <a:ext uri="{FF2B5EF4-FFF2-40B4-BE49-F238E27FC236}">
                <a16:creationId xmlns:a16="http://schemas.microsoft.com/office/drawing/2014/main" id="{3A1F41BD-EC58-8815-913A-10E97D41B514}"/>
              </a:ext>
            </a:extLst>
          </p:cNvPr>
          <p:cNvSpPr/>
          <p:nvPr/>
        </p:nvSpPr>
        <p:spPr>
          <a:xfrm>
            <a:off x="5739590" y="407168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E18300-3F5A-E69F-AF6A-51C5848787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V="1">
            <a:off x="7445926" y="4039075"/>
            <a:ext cx="465247" cy="2834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95ED-5786-0C78-03F3-7A579B318132}"/>
              </a:ext>
            </a:extLst>
          </p:cNvPr>
          <p:cNvSpPr/>
          <p:nvPr/>
        </p:nvSpPr>
        <p:spPr>
          <a:xfrm>
            <a:off x="2858695" y="2810038"/>
            <a:ext cx="24508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accent6">
                    <a:lumMod val="75000"/>
                  </a:schemeClr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69A414-504F-0EA1-ED28-30B8EFACDDBB}"/>
              </a:ext>
            </a:extLst>
          </p:cNvPr>
          <p:cNvCxnSpPr/>
          <p:nvPr/>
        </p:nvCxnSpPr>
        <p:spPr>
          <a:xfrm>
            <a:off x="8301386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B70E62-E3B6-DD66-748D-55E9928BF7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906438" y="2570187"/>
            <a:ext cx="12377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A4B71-AA4B-DB42-C57C-ADC65D655E31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・データの永続化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FCA54E-0F13-FD50-80E3-9643B0DA1AF8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042E98-F8ED-3525-784B-E456BC927868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A16FEC8-1559-530E-9DAA-33BCA321B186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V="1">
            <a:off x="4850481" y="2554319"/>
            <a:ext cx="2588836" cy="158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0F6613E-F965-D3D0-A52B-7B1E5B3FED2D}"/>
              </a:ext>
            </a:extLst>
          </p:cNvPr>
          <p:cNvSpPr/>
          <p:nvPr/>
        </p:nvSpPr>
        <p:spPr>
          <a:xfrm>
            <a:off x="7535034" y="1798582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データ永続化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73976E7-64C2-90E4-3A71-BAF935505D2E}"/>
              </a:ext>
            </a:extLst>
          </p:cNvPr>
          <p:cNvSpPr/>
          <p:nvPr/>
        </p:nvSpPr>
        <p:spPr>
          <a:xfrm>
            <a:off x="3239862" y="1804428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リスト管理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09B5B9D-DB27-B246-C33E-D9C1AD632811}"/>
              </a:ext>
            </a:extLst>
          </p:cNvPr>
          <p:cNvSpPr/>
          <p:nvPr/>
        </p:nvSpPr>
        <p:spPr>
          <a:xfrm>
            <a:off x="3239862" y="3845995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カレント管理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B301CE2-2DD5-39A2-C49A-DFA805CEA4AA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4850481" y="2554319"/>
            <a:ext cx="2588836" cy="2057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58E83-D80F-4F1E-E746-2126B61FD911}"/>
              </a:ext>
            </a:extLst>
          </p:cNvPr>
          <p:cNvSpPr/>
          <p:nvPr/>
        </p:nvSpPr>
        <p:spPr>
          <a:xfrm>
            <a:off x="7329938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Load() - Copy()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 – Delete()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Exist()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1DA9E69-F921-9C1C-5847-12524F4E3D77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9145653" y="2552792"/>
            <a:ext cx="766352" cy="1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CBCDFA4-EBBB-F297-E67E-C92D6D2D7D07}"/>
              </a:ext>
            </a:extLst>
          </p:cNvPr>
          <p:cNvSpPr/>
          <p:nvPr/>
        </p:nvSpPr>
        <p:spPr>
          <a:xfrm>
            <a:off x="9881840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 err="1">
                <a:solidFill>
                  <a:schemeClr val="tx1"/>
                </a:solidFill>
              </a:rPr>
              <a:t>LoadMetadata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Delete()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四角形: 対角を切り取る 36">
            <a:extLst>
              <a:ext uri="{FF2B5EF4-FFF2-40B4-BE49-F238E27FC236}">
                <a16:creationId xmlns:a16="http://schemas.microsoft.com/office/drawing/2014/main" id="{EE5313CC-123B-EBD6-58C9-DB66F9B371B3}"/>
              </a:ext>
            </a:extLst>
          </p:cNvPr>
          <p:cNvSpPr/>
          <p:nvPr/>
        </p:nvSpPr>
        <p:spPr>
          <a:xfrm>
            <a:off x="4330185" y="5991367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3D0F46A3-1D4B-525A-D012-DF33F92683DB}"/>
              </a:ext>
            </a:extLst>
          </p:cNvPr>
          <p:cNvSpPr/>
          <p:nvPr/>
        </p:nvSpPr>
        <p:spPr>
          <a:xfrm>
            <a:off x="3144145" y="2319308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2A7ECF00-96C8-E1D2-FEE3-5D2FC4DB4A94}"/>
              </a:ext>
            </a:extLst>
          </p:cNvPr>
          <p:cNvSpPr/>
          <p:nvPr/>
        </p:nvSpPr>
        <p:spPr>
          <a:xfrm>
            <a:off x="7439317" y="2303440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C228A263-E8B4-B2D9-72FF-8E1A187F1842}"/>
              </a:ext>
            </a:extLst>
          </p:cNvPr>
          <p:cNvSpPr/>
          <p:nvPr/>
        </p:nvSpPr>
        <p:spPr>
          <a:xfrm>
            <a:off x="3144145" y="436087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85B28DB2-AB9C-E02F-96AE-BBEF40629648}"/>
              </a:ext>
            </a:extLst>
          </p:cNvPr>
          <p:cNvSpPr/>
          <p:nvPr/>
        </p:nvSpPr>
        <p:spPr>
          <a:xfrm>
            <a:off x="9912005" y="240668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E3F05C0-548F-A5FB-9352-AD01B32ADECF}"/>
              </a:ext>
            </a:extLst>
          </p:cNvPr>
          <p:cNvSpPr/>
          <p:nvPr/>
        </p:nvSpPr>
        <p:spPr>
          <a:xfrm>
            <a:off x="10536425" y="533604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556721-EDFB-3C9C-958A-A66A67A51E06}"/>
              </a:ext>
            </a:extLst>
          </p:cNvPr>
          <p:cNvSpPr/>
          <p:nvPr/>
        </p:nvSpPr>
        <p:spPr>
          <a:xfrm>
            <a:off x="10536424" y="5731520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887BC2-8654-A9D3-20BE-11410F25E7DD}"/>
              </a:ext>
            </a:extLst>
          </p:cNvPr>
          <p:cNvSpPr/>
          <p:nvPr/>
        </p:nvSpPr>
        <p:spPr>
          <a:xfrm>
            <a:off x="10536424" y="6148751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F5630B7-8D07-5CDD-E052-31710E0FBC5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853288" y="3719960"/>
            <a:ext cx="155919" cy="1404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487D137-2E0B-A18E-EFBB-77C09937D06C}"/>
              </a:ext>
            </a:extLst>
          </p:cNvPr>
          <p:cNvSpPr/>
          <p:nvPr/>
        </p:nvSpPr>
        <p:spPr>
          <a:xfrm>
            <a:off x="10403985" y="4406188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FDFEF3-3E56-F48C-2F24-0F482E392EC6}"/>
              </a:ext>
            </a:extLst>
          </p:cNvPr>
          <p:cNvSpPr/>
          <p:nvPr/>
        </p:nvSpPr>
        <p:spPr>
          <a:xfrm>
            <a:off x="5600286" y="2416846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48378DA-0400-9FAE-D49B-73C343948A2D}"/>
              </a:ext>
            </a:extLst>
          </p:cNvPr>
          <p:cNvSpPr/>
          <p:nvPr/>
        </p:nvSpPr>
        <p:spPr>
          <a:xfrm>
            <a:off x="5596311" y="3528519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A590E6E-D435-FC9E-4A4C-93C6D6EAC79D}"/>
              </a:ext>
            </a:extLst>
          </p:cNvPr>
          <p:cNvSpPr/>
          <p:nvPr/>
        </p:nvSpPr>
        <p:spPr>
          <a:xfrm>
            <a:off x="7183289" y="4061650"/>
            <a:ext cx="2345540" cy="344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・各画像に対応する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四角形: 対角を切り取る 56">
            <a:extLst>
              <a:ext uri="{FF2B5EF4-FFF2-40B4-BE49-F238E27FC236}">
                <a16:creationId xmlns:a16="http://schemas.microsoft.com/office/drawing/2014/main" id="{B0DCA8D9-B495-3F8F-D053-CEDF4376A45C}"/>
              </a:ext>
            </a:extLst>
          </p:cNvPr>
          <p:cNvSpPr/>
          <p:nvPr/>
        </p:nvSpPr>
        <p:spPr>
          <a:xfrm>
            <a:off x="2425718" y="5931182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F0BB9C65-5FF0-A77B-F85F-637B2745D74F}"/>
              </a:ext>
            </a:extLst>
          </p:cNvPr>
          <p:cNvSpPr/>
          <p:nvPr/>
        </p:nvSpPr>
        <p:spPr>
          <a:xfrm>
            <a:off x="2425718" y="632669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6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53F1F9-78FF-BE5A-ADBF-6DD1551BFC01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・データの永続化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1F9CCAEB-FFDD-7EEB-20CC-4AE261F3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60" y="3379178"/>
            <a:ext cx="875581" cy="875581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C5618B-E6C3-900B-EB98-D7192402F62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23691" y="2335864"/>
            <a:ext cx="1654836" cy="14593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C3B039-9400-7C10-4CB8-0F3CBCAEF5C0}"/>
              </a:ext>
            </a:extLst>
          </p:cNvPr>
          <p:cNvSpPr/>
          <p:nvPr/>
        </p:nvSpPr>
        <p:spPr>
          <a:xfrm>
            <a:off x="3578527" y="2182523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17E87C-7324-BD88-CB18-7F33A5086757}"/>
              </a:ext>
            </a:extLst>
          </p:cNvPr>
          <p:cNvSpPr/>
          <p:nvPr/>
        </p:nvSpPr>
        <p:spPr>
          <a:xfrm>
            <a:off x="3595779" y="2865684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プログラムの複製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767201-20D1-94E8-86AA-244343A6DD33}"/>
              </a:ext>
            </a:extLst>
          </p:cNvPr>
          <p:cNvSpPr/>
          <p:nvPr/>
        </p:nvSpPr>
        <p:spPr>
          <a:xfrm>
            <a:off x="3595779" y="3454437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プログラムの削除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0BF994-411B-6E12-403C-852C4960216E}"/>
              </a:ext>
            </a:extLst>
          </p:cNvPr>
          <p:cNvSpPr/>
          <p:nvPr/>
        </p:nvSpPr>
        <p:spPr>
          <a:xfrm>
            <a:off x="3595779" y="4722523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プログラムの編集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D27CFD2-7A4C-B4E6-F4BD-E9ADAAE506E5}"/>
              </a:ext>
            </a:extLst>
          </p:cNvPr>
          <p:cNvSpPr/>
          <p:nvPr/>
        </p:nvSpPr>
        <p:spPr>
          <a:xfrm>
            <a:off x="3595779" y="4230817"/>
            <a:ext cx="176122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プログラムを開く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7BC32F1-DAC2-7D2B-C1E6-6EAA6E7EB6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06439" y="3019025"/>
            <a:ext cx="1689340" cy="8734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30C8105-B58F-8D88-039C-68BA23293C9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923691" y="3607778"/>
            <a:ext cx="1672088" cy="21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8572DC2-EB7A-CDD7-B00B-060B52626FC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23691" y="3825778"/>
            <a:ext cx="1672088" cy="5583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D3D1D1-9C10-43FA-0973-56D92E1D4D8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23691" y="3803986"/>
            <a:ext cx="1672088" cy="10718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CC6D83A-81B2-5734-5CC3-C5F92CF49727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150634" y="3019025"/>
            <a:ext cx="12377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対角を切り取る 32">
            <a:extLst>
              <a:ext uri="{FF2B5EF4-FFF2-40B4-BE49-F238E27FC236}">
                <a16:creationId xmlns:a16="http://schemas.microsoft.com/office/drawing/2014/main" id="{9C729197-F3C8-32B2-9855-53021B26C9BE}"/>
              </a:ext>
            </a:extLst>
          </p:cNvPr>
          <p:cNvSpPr/>
          <p:nvPr/>
        </p:nvSpPr>
        <p:spPr>
          <a:xfrm>
            <a:off x="7388341" y="2768146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3D0F46A3-1D4B-525A-D012-DF33F92683DB}"/>
              </a:ext>
            </a:extLst>
          </p:cNvPr>
          <p:cNvSpPr/>
          <p:nvPr/>
        </p:nvSpPr>
        <p:spPr>
          <a:xfrm>
            <a:off x="8793033" y="191618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58E83-D80F-4F1E-E746-2126B61FD911}"/>
              </a:ext>
            </a:extLst>
          </p:cNvPr>
          <p:cNvSpPr/>
          <p:nvPr/>
        </p:nvSpPr>
        <p:spPr>
          <a:xfrm>
            <a:off x="8498404" y="2547256"/>
            <a:ext cx="33724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95ED-5786-0C78-03F3-7A579B318132}"/>
              </a:ext>
            </a:extLst>
          </p:cNvPr>
          <p:cNvSpPr/>
          <p:nvPr/>
        </p:nvSpPr>
        <p:spPr>
          <a:xfrm>
            <a:off x="4325021" y="2547256"/>
            <a:ext cx="33724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ProgramMetaData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07515A9A-5417-1F12-ACD6-9A7A7FE8D8DB}"/>
              </a:ext>
            </a:extLst>
          </p:cNvPr>
          <p:cNvSpPr/>
          <p:nvPr/>
        </p:nvSpPr>
        <p:spPr>
          <a:xfrm>
            <a:off x="5158087" y="1932387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Presenter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142C1EA6-BB28-8C65-87B6-41D50C446765}"/>
              </a:ext>
            </a:extLst>
          </p:cNvPr>
          <p:cNvSpPr/>
          <p:nvPr/>
        </p:nvSpPr>
        <p:spPr>
          <a:xfrm>
            <a:off x="1386610" y="1932387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69A414-504F-0EA1-ED28-30B8EFACDDBB}"/>
              </a:ext>
            </a:extLst>
          </p:cNvPr>
          <p:cNvCxnSpPr/>
          <p:nvPr/>
        </p:nvCxnSpPr>
        <p:spPr>
          <a:xfrm>
            <a:off x="8137486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5EA9F76-C01A-4AF3-EC7A-4B6F386DB61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92946" y="2167065"/>
            <a:ext cx="206514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B70E62-E3B6-DD66-748D-55E9928BF794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864423" y="2167064"/>
            <a:ext cx="192861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269499-278E-00D4-CABE-0FAE6064EA28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MVP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での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構築</a:t>
            </a:r>
          </a:p>
        </p:txBody>
      </p:sp>
    </p:spTree>
    <p:extLst>
      <p:ext uri="{BB962C8B-B14F-4D97-AF65-F5344CB8AC3E}">
        <p14:creationId xmlns:p14="http://schemas.microsoft.com/office/powerpoint/2010/main" val="262776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FC82DF-0DC7-E127-FEB5-BAC67FAD19FD}"/>
              </a:ext>
            </a:extLst>
          </p:cNvPr>
          <p:cNvSpPr/>
          <p:nvPr/>
        </p:nvSpPr>
        <p:spPr>
          <a:xfrm>
            <a:off x="1082251" y="518677"/>
            <a:ext cx="1811319" cy="290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ErrorData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D4B4A2-95DA-F64F-74B9-F947043B65D0}"/>
              </a:ext>
            </a:extLst>
          </p:cNvPr>
          <p:cNvSpPr txBox="1"/>
          <p:nvPr/>
        </p:nvSpPr>
        <p:spPr>
          <a:xfrm>
            <a:off x="4664784" y="1020536"/>
            <a:ext cx="3243540" cy="510909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D842B3-1699-07B1-E7A5-A2FBF1FD57C3}"/>
              </a:ext>
            </a:extLst>
          </p:cNvPr>
          <p:cNvSpPr txBox="1"/>
          <p:nvPr/>
        </p:nvSpPr>
        <p:spPr>
          <a:xfrm>
            <a:off x="270324" y="1020536"/>
            <a:ext cx="3435174" cy="510909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Block Programming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E04C40-EDBD-6B10-44EA-BC56285A53F5}"/>
              </a:ext>
            </a:extLst>
          </p:cNvPr>
          <p:cNvSpPr/>
          <p:nvPr/>
        </p:nvSpPr>
        <p:spPr>
          <a:xfrm>
            <a:off x="4901928" y="1596348"/>
            <a:ext cx="1881212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プログラム一覧の情報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DC3CB3-1C67-8EAA-A094-B27871627AFE}"/>
              </a:ext>
            </a:extLst>
          </p:cNvPr>
          <p:cNvSpPr/>
          <p:nvPr/>
        </p:nvSpPr>
        <p:spPr>
          <a:xfrm>
            <a:off x="958163" y="1443007"/>
            <a:ext cx="2059496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4">
                    <a:lumMod val="75000"/>
                  </a:schemeClr>
                </a:solidFill>
              </a:rPr>
              <a:t>カレントプログラムの一覧</a:t>
            </a:r>
          </a:p>
        </p:txBody>
      </p:sp>
    </p:spTree>
    <p:extLst>
      <p:ext uri="{BB962C8B-B14F-4D97-AF65-F5344CB8AC3E}">
        <p14:creationId xmlns:p14="http://schemas.microsoft.com/office/powerpoint/2010/main" val="124095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04AFA5-2A9E-6296-45C7-10A14112C5E7}"/>
              </a:ext>
            </a:extLst>
          </p:cNvPr>
          <p:cNvSpPr txBox="1"/>
          <p:nvPr/>
        </p:nvSpPr>
        <p:spPr>
          <a:xfrm>
            <a:off x="395466" y="2550260"/>
            <a:ext cx="7282199" cy="400109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chemeClr val="bg1">
                    <a:lumMod val="50000"/>
                  </a:schemeClr>
                </a:solidFill>
              </a:rPr>
              <a:t>XCode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558B185-64C3-2A44-990C-E24B87CC7A90}"/>
              </a:ext>
            </a:extLst>
          </p:cNvPr>
          <p:cNvSpPr/>
          <p:nvPr/>
        </p:nvSpPr>
        <p:spPr>
          <a:xfrm>
            <a:off x="469713" y="284136"/>
            <a:ext cx="4423562" cy="206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swift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ライブラリについて確認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</a:rPr>
              <a:t>.</a:t>
            </a:r>
            <a:r>
              <a:rPr lang="en-US" altLang="ja-JP" sz="1600" dirty="0" err="1">
                <a:solidFill>
                  <a:schemeClr val="tx1"/>
                </a:solidFill>
              </a:rPr>
              <a:t>framwork</a:t>
            </a:r>
            <a:r>
              <a:rPr lang="ja-JP" altLang="en-US" sz="1600" dirty="0">
                <a:solidFill>
                  <a:schemeClr val="tx1"/>
                </a:solidFill>
              </a:rPr>
              <a:t>について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ja-JP" altLang="en-US" sz="1600" b="1" dirty="0">
                <a:solidFill>
                  <a:schemeClr val="tx1"/>
                </a:solidFill>
              </a:rPr>
              <a:t>ネイティブプラグインで非同期を扱う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→記事を参考に動作確認</a:t>
            </a:r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Xcode</a:t>
            </a:r>
            <a:r>
              <a:rPr lang="ja-JP" altLang="en-US" sz="1600" b="1" dirty="0">
                <a:solidFill>
                  <a:schemeClr val="tx1"/>
                </a:solidFill>
              </a:rPr>
              <a:t>で簡潔する開発環境の構築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FA2A6D1F-6E60-3478-B934-1A4A9E42B5A4}"/>
              </a:ext>
            </a:extLst>
          </p:cNvPr>
          <p:cNvSpPr/>
          <p:nvPr/>
        </p:nvSpPr>
        <p:spPr>
          <a:xfrm>
            <a:off x="4451694" y="3247752"/>
            <a:ext cx="2237432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</a:rPr>
              <a:t>Framwork</a:t>
            </a:r>
            <a:r>
              <a:rPr lang="ja-JP" altLang="en-US" sz="1400" b="1" dirty="0">
                <a:solidFill>
                  <a:schemeClr val="bg1"/>
                </a:solidFill>
              </a:rPr>
              <a:t>用の</a:t>
            </a:r>
            <a:r>
              <a:rPr lang="en-US" altLang="ja-JP" sz="1400" b="1" dirty="0">
                <a:solidFill>
                  <a:schemeClr val="bg1"/>
                </a:solidFill>
              </a:rPr>
              <a:t>Project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55DC74BF-48E4-F1A2-1B2D-C02362061A63}"/>
              </a:ext>
            </a:extLst>
          </p:cNvPr>
          <p:cNvSpPr/>
          <p:nvPr/>
        </p:nvSpPr>
        <p:spPr>
          <a:xfrm>
            <a:off x="659029" y="4419599"/>
            <a:ext cx="2237432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動作確認用の</a:t>
            </a:r>
            <a:r>
              <a:rPr lang="en-US" altLang="ja-JP" sz="1400" b="1" dirty="0">
                <a:solidFill>
                  <a:schemeClr val="bg1"/>
                </a:solidFill>
              </a:rPr>
              <a:t>Project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FD90F750-9FDB-B53E-BDFB-860C8E0D8760}"/>
              </a:ext>
            </a:extLst>
          </p:cNvPr>
          <p:cNvSpPr/>
          <p:nvPr/>
        </p:nvSpPr>
        <p:spPr>
          <a:xfrm>
            <a:off x="4451694" y="5441902"/>
            <a:ext cx="2237432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SPM</a:t>
            </a:r>
            <a:r>
              <a:rPr lang="ja-JP" altLang="en-US" sz="1400" b="1" dirty="0">
                <a:solidFill>
                  <a:schemeClr val="bg1"/>
                </a:solidFill>
              </a:rPr>
              <a:t>パッケージ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19FA4F-F591-6F04-E015-89CE3808ED96}"/>
              </a:ext>
            </a:extLst>
          </p:cNvPr>
          <p:cNvSpPr txBox="1"/>
          <p:nvPr/>
        </p:nvSpPr>
        <p:spPr>
          <a:xfrm>
            <a:off x="8299216" y="2550259"/>
            <a:ext cx="3497318" cy="400109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Unity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D8752F4-5FCF-CF90-9471-A30851398A7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>
            <a:off x="2896461" y="4670478"/>
            <a:ext cx="1555233" cy="9980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C3E90E6-AC22-0F2A-5FDA-F0014CB7951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96461" y="3718978"/>
            <a:ext cx="1179639" cy="951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2F1F46C-6ABB-479B-3AC5-9C606E591324}"/>
              </a:ext>
            </a:extLst>
          </p:cNvPr>
          <p:cNvSpPr/>
          <p:nvPr/>
        </p:nvSpPr>
        <p:spPr>
          <a:xfrm>
            <a:off x="7323033" y="3343432"/>
            <a:ext cx="1330815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framwork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622B0B-EC11-4CCD-A21B-1DA3507F81AC}"/>
              </a:ext>
            </a:extLst>
          </p:cNvPr>
          <p:cNvSpPr/>
          <p:nvPr/>
        </p:nvSpPr>
        <p:spPr>
          <a:xfrm>
            <a:off x="7323033" y="5519695"/>
            <a:ext cx="1330815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framwork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69B01D1-86C3-2BC3-EC18-B3BD766CF9FD}"/>
              </a:ext>
            </a:extLst>
          </p:cNvPr>
          <p:cNvSpPr/>
          <p:nvPr/>
        </p:nvSpPr>
        <p:spPr>
          <a:xfrm>
            <a:off x="6812692" y="3429000"/>
            <a:ext cx="403654" cy="1626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3AFE07D-73AF-AE7B-12AF-F43F8DF81BC2}"/>
              </a:ext>
            </a:extLst>
          </p:cNvPr>
          <p:cNvSpPr/>
          <p:nvPr/>
        </p:nvSpPr>
        <p:spPr>
          <a:xfrm>
            <a:off x="6812692" y="5668571"/>
            <a:ext cx="403654" cy="1626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FB305F41-56B2-44BD-C7AC-EBF37355F414}"/>
              </a:ext>
            </a:extLst>
          </p:cNvPr>
          <p:cNvSpPr/>
          <p:nvPr/>
        </p:nvSpPr>
        <p:spPr>
          <a:xfrm>
            <a:off x="9602610" y="4360875"/>
            <a:ext cx="1706336" cy="501758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Native Caller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7B80082-50F5-1E0B-C5A5-5A9E779A353E}"/>
              </a:ext>
            </a:extLst>
          </p:cNvPr>
          <p:cNvCxnSpPr>
            <a:cxnSpLocks/>
            <a:stCxn id="20" idx="2"/>
            <a:endCxn id="16" idx="3"/>
          </p:cNvCxnSpPr>
          <p:nvPr/>
        </p:nvCxnSpPr>
        <p:spPr>
          <a:xfrm flipH="1" flipV="1">
            <a:off x="8653848" y="3531205"/>
            <a:ext cx="948762" cy="10805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C3ACB5-5BF0-E0B9-0946-CC2F15D2770B}"/>
              </a:ext>
            </a:extLst>
          </p:cNvPr>
          <p:cNvCxnSpPr>
            <a:cxnSpLocks/>
            <a:stCxn id="20" idx="2"/>
            <a:endCxn id="17" idx="3"/>
          </p:cNvCxnSpPr>
          <p:nvPr/>
        </p:nvCxnSpPr>
        <p:spPr>
          <a:xfrm flipH="1">
            <a:off x="8653848" y="4611754"/>
            <a:ext cx="948762" cy="1095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375</Words>
  <Application>Microsoft Office PowerPoint</Application>
  <PresentationFormat>ワイド画面</PresentationFormat>
  <Paragraphs>246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夏輝(ＣＴ５)</cp:lastModifiedBy>
  <cp:revision>24</cp:revision>
  <dcterms:created xsi:type="dcterms:W3CDTF">2024-09-17T04:01:45Z</dcterms:created>
  <dcterms:modified xsi:type="dcterms:W3CDTF">2025-03-18T08:41:10Z</dcterms:modified>
</cp:coreProperties>
</file>