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8" r:id="rId2"/>
    <p:sldId id="279" r:id="rId3"/>
    <p:sldId id="280" r:id="rId4"/>
    <p:sldId id="281" r:id="rId5"/>
    <p:sldId id="275" r:id="rId6"/>
    <p:sldId id="276" r:id="rId7"/>
    <p:sldId id="277" r:id="rId8"/>
    <p:sldId id="268" r:id="rId9"/>
    <p:sldId id="272" r:id="rId10"/>
    <p:sldId id="274"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extMesh" id="{8F5F0A06-175E-48FB-81D2-1712BE4A75A5}">
          <p14:sldIdLst>
            <p14:sldId id="278"/>
            <p14:sldId id="279"/>
            <p14:sldId id="280"/>
            <p14:sldId id="281"/>
          </p14:sldIdLst>
        </p14:section>
        <p14:section name="UnityLocalization" id="{955F2BD7-CB11-4A09-BE69-9281AEC40925}">
          <p14:sldIdLst>
            <p14:sldId id="275"/>
            <p14:sldId id="276"/>
            <p14:sldId id="277"/>
          </p14:sldIdLst>
        </p14:section>
        <p14:section name="タイトルなしのセクション" id="{B3215B39-2EAC-48EE-A345-FE64526BFB4F}">
          <p14:sldIdLst>
            <p14:sldId id="268"/>
            <p14:sldId id="272"/>
            <p14:sldId id="27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00"/>
    <a:srgbClr val="F4B183"/>
    <a:srgbClr val="F2F2F2"/>
    <a:srgbClr val="F8CBAD"/>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94660"/>
  </p:normalViewPr>
  <p:slideViewPr>
    <p:cSldViewPr snapToGrid="0">
      <p:cViewPr>
        <p:scale>
          <a:sx n="50" d="100"/>
          <a:sy n="50" d="100"/>
        </p:scale>
        <p:origin x="1130" y="9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222CA6-C481-4CD9-9845-41EFF8C689DE}"/>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6BA8876A-C57E-C6C6-285D-E7BE2C25D9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E02E68F3-5F3B-4848-3E73-6A6A6D0771D8}"/>
              </a:ext>
            </a:extLst>
          </p:cNvPr>
          <p:cNvSpPr>
            <a:spLocks noGrp="1"/>
          </p:cNvSpPr>
          <p:nvPr>
            <p:ph type="dt" sz="half" idx="10"/>
          </p:nvPr>
        </p:nvSpPr>
        <p:spPr/>
        <p:txBody>
          <a:bodyPr/>
          <a:lstStyle/>
          <a:p>
            <a:fld id="{134794FB-F48E-4516-A6E4-89213AE2A7DA}"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1BEFCBE4-1090-4DCD-C9B3-E41D1CA8684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11633BC-01FB-1BAF-31E4-62DCBB5A9854}"/>
              </a:ext>
            </a:extLst>
          </p:cNvPr>
          <p:cNvSpPr>
            <a:spLocks noGrp="1"/>
          </p:cNvSpPr>
          <p:nvPr>
            <p:ph type="sldNum" sz="quarter" idx="12"/>
          </p:nvPr>
        </p:nvSpPr>
        <p:spPr/>
        <p:txBody>
          <a:body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2378888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D8C400F-9DCC-4986-99F3-6A1082955F3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AC6BD005-A15B-B176-8768-4739C4FD61A0}"/>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BDF623E-BD87-3769-1BF6-A5E82066C4DC}"/>
              </a:ext>
            </a:extLst>
          </p:cNvPr>
          <p:cNvSpPr>
            <a:spLocks noGrp="1"/>
          </p:cNvSpPr>
          <p:nvPr>
            <p:ph type="dt" sz="half" idx="10"/>
          </p:nvPr>
        </p:nvSpPr>
        <p:spPr/>
        <p:txBody>
          <a:bodyPr/>
          <a:lstStyle/>
          <a:p>
            <a:fld id="{134794FB-F48E-4516-A6E4-89213AE2A7DA}"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C6D9FBE0-16B5-4AD8-56BD-BD4C895DA50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D687978-D4AE-8315-C9BD-025568B78062}"/>
              </a:ext>
            </a:extLst>
          </p:cNvPr>
          <p:cNvSpPr>
            <a:spLocks noGrp="1"/>
          </p:cNvSpPr>
          <p:nvPr>
            <p:ph type="sldNum" sz="quarter" idx="12"/>
          </p:nvPr>
        </p:nvSpPr>
        <p:spPr/>
        <p:txBody>
          <a:body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29070306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8E2CD362-A6AB-7387-7E28-CF1BB4AC29B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968F270-F2C4-BD84-95E1-000C44CAB3A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3BE174A3-7319-ECE3-BD1C-07CE8B432332}"/>
              </a:ext>
            </a:extLst>
          </p:cNvPr>
          <p:cNvSpPr>
            <a:spLocks noGrp="1"/>
          </p:cNvSpPr>
          <p:nvPr>
            <p:ph type="dt" sz="half" idx="10"/>
          </p:nvPr>
        </p:nvSpPr>
        <p:spPr/>
        <p:txBody>
          <a:bodyPr/>
          <a:lstStyle/>
          <a:p>
            <a:fld id="{134794FB-F48E-4516-A6E4-89213AE2A7DA}"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63AA8CA8-E8F2-645C-E92E-B275724D995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43FB9C0-921B-6A70-4131-2ABAE2C92FA1}"/>
              </a:ext>
            </a:extLst>
          </p:cNvPr>
          <p:cNvSpPr>
            <a:spLocks noGrp="1"/>
          </p:cNvSpPr>
          <p:nvPr>
            <p:ph type="sldNum" sz="quarter" idx="12"/>
          </p:nvPr>
        </p:nvSpPr>
        <p:spPr/>
        <p:txBody>
          <a:body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17690124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E21BE0-594E-FB0B-180E-BB579F5B4C3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3349890-1EA5-C62C-3CBA-73D0DB2380BD}"/>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0672747-2B21-F637-62EE-C96A435B8AFD}"/>
              </a:ext>
            </a:extLst>
          </p:cNvPr>
          <p:cNvSpPr>
            <a:spLocks noGrp="1"/>
          </p:cNvSpPr>
          <p:nvPr>
            <p:ph type="dt" sz="half" idx="10"/>
          </p:nvPr>
        </p:nvSpPr>
        <p:spPr/>
        <p:txBody>
          <a:bodyPr/>
          <a:lstStyle/>
          <a:p>
            <a:fld id="{134794FB-F48E-4516-A6E4-89213AE2A7DA}"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13463F9C-9BF6-63E0-2FE0-32FE7CC7789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7CF1E9B-3A76-04DE-949C-5E9596415821}"/>
              </a:ext>
            </a:extLst>
          </p:cNvPr>
          <p:cNvSpPr>
            <a:spLocks noGrp="1"/>
          </p:cNvSpPr>
          <p:nvPr>
            <p:ph type="sldNum" sz="quarter" idx="12"/>
          </p:nvPr>
        </p:nvSpPr>
        <p:spPr/>
        <p:txBody>
          <a:body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2242415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26CBB0-E911-2842-63F5-79164548923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45E7792-06EA-40A6-68FF-99356E6A273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E1F3F2F-1EE3-3C37-9CB6-A6405E26CA26}"/>
              </a:ext>
            </a:extLst>
          </p:cNvPr>
          <p:cNvSpPr>
            <a:spLocks noGrp="1"/>
          </p:cNvSpPr>
          <p:nvPr>
            <p:ph type="dt" sz="half" idx="10"/>
          </p:nvPr>
        </p:nvSpPr>
        <p:spPr/>
        <p:txBody>
          <a:bodyPr/>
          <a:lstStyle/>
          <a:p>
            <a:fld id="{134794FB-F48E-4516-A6E4-89213AE2A7DA}"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5DF9E83A-809B-9628-542C-784A00ABA5F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B7CC9BB-CCE2-30CF-0C76-5316A9C7698D}"/>
              </a:ext>
            </a:extLst>
          </p:cNvPr>
          <p:cNvSpPr>
            <a:spLocks noGrp="1"/>
          </p:cNvSpPr>
          <p:nvPr>
            <p:ph type="sldNum" sz="quarter" idx="12"/>
          </p:nvPr>
        </p:nvSpPr>
        <p:spPr/>
        <p:txBody>
          <a:body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1521555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5F0F7B-F2C8-0048-26C3-E2D63FEE778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A3CF6B8-2299-5397-7245-42D3EE77701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64C5B5B4-64E1-7ADC-A952-1FC31B2EF5F0}"/>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F49CB3E6-9650-5DE0-1F41-8C423F8B8E1A}"/>
              </a:ext>
            </a:extLst>
          </p:cNvPr>
          <p:cNvSpPr>
            <a:spLocks noGrp="1"/>
          </p:cNvSpPr>
          <p:nvPr>
            <p:ph type="dt" sz="half" idx="10"/>
          </p:nvPr>
        </p:nvSpPr>
        <p:spPr/>
        <p:txBody>
          <a:bodyPr/>
          <a:lstStyle/>
          <a:p>
            <a:fld id="{134794FB-F48E-4516-A6E4-89213AE2A7DA}" type="datetimeFigureOut">
              <a:rPr kumimoji="1" lang="ja-JP" altLang="en-US" smtClean="0"/>
              <a:t>2025/4/22</a:t>
            </a:fld>
            <a:endParaRPr kumimoji="1" lang="ja-JP" altLang="en-US"/>
          </a:p>
        </p:txBody>
      </p:sp>
      <p:sp>
        <p:nvSpPr>
          <p:cNvPr id="6" name="フッター プレースホルダー 5">
            <a:extLst>
              <a:ext uri="{FF2B5EF4-FFF2-40B4-BE49-F238E27FC236}">
                <a16:creationId xmlns:a16="http://schemas.microsoft.com/office/drawing/2014/main" id="{C4AD2958-ACA7-85F1-897E-F2982E1D0DF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456E549-C499-09C5-E08C-F27BBABF99E4}"/>
              </a:ext>
            </a:extLst>
          </p:cNvPr>
          <p:cNvSpPr>
            <a:spLocks noGrp="1"/>
          </p:cNvSpPr>
          <p:nvPr>
            <p:ph type="sldNum" sz="quarter" idx="12"/>
          </p:nvPr>
        </p:nvSpPr>
        <p:spPr/>
        <p:txBody>
          <a:body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2590334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598D06-4824-6D3B-2AB6-0885B32B920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A1E1AA3-6668-F9EA-1901-7F10A40C33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B724901-8881-389C-F5D2-B468FD73FB2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32DA8C2-93A7-692E-199D-4C754A4EDC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1296E43-C1D3-238F-AD43-A3008B81FF7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E40BABC-57D3-E8E1-1FB3-0088A1692CF3}"/>
              </a:ext>
            </a:extLst>
          </p:cNvPr>
          <p:cNvSpPr>
            <a:spLocks noGrp="1"/>
          </p:cNvSpPr>
          <p:nvPr>
            <p:ph type="dt" sz="half" idx="10"/>
          </p:nvPr>
        </p:nvSpPr>
        <p:spPr/>
        <p:txBody>
          <a:bodyPr/>
          <a:lstStyle/>
          <a:p>
            <a:fld id="{134794FB-F48E-4516-A6E4-89213AE2A7DA}" type="datetimeFigureOut">
              <a:rPr kumimoji="1" lang="ja-JP" altLang="en-US" smtClean="0"/>
              <a:t>2025/4/22</a:t>
            </a:fld>
            <a:endParaRPr kumimoji="1" lang="ja-JP" altLang="en-US"/>
          </a:p>
        </p:txBody>
      </p:sp>
      <p:sp>
        <p:nvSpPr>
          <p:cNvPr id="8" name="フッター プレースホルダー 7">
            <a:extLst>
              <a:ext uri="{FF2B5EF4-FFF2-40B4-BE49-F238E27FC236}">
                <a16:creationId xmlns:a16="http://schemas.microsoft.com/office/drawing/2014/main" id="{C6F84904-C670-A4B1-0743-697173F492A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EDA2B09-B0C9-F21C-EE9C-D4434036A7D8}"/>
              </a:ext>
            </a:extLst>
          </p:cNvPr>
          <p:cNvSpPr>
            <a:spLocks noGrp="1"/>
          </p:cNvSpPr>
          <p:nvPr>
            <p:ph type="sldNum" sz="quarter" idx="12"/>
          </p:nvPr>
        </p:nvSpPr>
        <p:spPr/>
        <p:txBody>
          <a:body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1405285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73A19C-2297-80F0-8247-A3FDFDFF47B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358035-D20E-5D4A-AAE7-2DAE39D80B9F}"/>
              </a:ext>
            </a:extLst>
          </p:cNvPr>
          <p:cNvSpPr>
            <a:spLocks noGrp="1"/>
          </p:cNvSpPr>
          <p:nvPr>
            <p:ph type="dt" sz="half" idx="10"/>
          </p:nvPr>
        </p:nvSpPr>
        <p:spPr/>
        <p:txBody>
          <a:bodyPr/>
          <a:lstStyle/>
          <a:p>
            <a:fld id="{134794FB-F48E-4516-A6E4-89213AE2A7DA}" type="datetimeFigureOut">
              <a:rPr kumimoji="1" lang="ja-JP" altLang="en-US" smtClean="0"/>
              <a:t>2025/4/22</a:t>
            </a:fld>
            <a:endParaRPr kumimoji="1" lang="ja-JP" altLang="en-US"/>
          </a:p>
        </p:txBody>
      </p:sp>
      <p:sp>
        <p:nvSpPr>
          <p:cNvPr id="4" name="フッター プレースホルダー 3">
            <a:extLst>
              <a:ext uri="{FF2B5EF4-FFF2-40B4-BE49-F238E27FC236}">
                <a16:creationId xmlns:a16="http://schemas.microsoft.com/office/drawing/2014/main" id="{12ED8266-FA26-9D7C-C987-2C4F3BDA8D7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BE7976E-7196-DE27-02E9-E202F1231396}"/>
              </a:ext>
            </a:extLst>
          </p:cNvPr>
          <p:cNvSpPr>
            <a:spLocks noGrp="1"/>
          </p:cNvSpPr>
          <p:nvPr>
            <p:ph type="sldNum" sz="quarter" idx="12"/>
          </p:nvPr>
        </p:nvSpPr>
        <p:spPr/>
        <p:txBody>
          <a:body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29845889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3FD8337-9E06-9FB0-6377-DAD455F2B435}"/>
              </a:ext>
            </a:extLst>
          </p:cNvPr>
          <p:cNvSpPr>
            <a:spLocks noGrp="1"/>
          </p:cNvSpPr>
          <p:nvPr>
            <p:ph type="dt" sz="half" idx="10"/>
          </p:nvPr>
        </p:nvSpPr>
        <p:spPr/>
        <p:txBody>
          <a:bodyPr/>
          <a:lstStyle/>
          <a:p>
            <a:fld id="{134794FB-F48E-4516-A6E4-89213AE2A7DA}" type="datetimeFigureOut">
              <a:rPr kumimoji="1" lang="ja-JP" altLang="en-US" smtClean="0"/>
              <a:t>2025/4/22</a:t>
            </a:fld>
            <a:endParaRPr kumimoji="1" lang="ja-JP" altLang="en-US"/>
          </a:p>
        </p:txBody>
      </p:sp>
      <p:sp>
        <p:nvSpPr>
          <p:cNvPr id="3" name="フッター プレースホルダー 2">
            <a:extLst>
              <a:ext uri="{FF2B5EF4-FFF2-40B4-BE49-F238E27FC236}">
                <a16:creationId xmlns:a16="http://schemas.microsoft.com/office/drawing/2014/main" id="{B8EB8A8E-1EF0-D0C1-D7A4-7EFEB128FCED}"/>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AB82361-D495-EB39-B0C5-F103EADC19C3}"/>
              </a:ext>
            </a:extLst>
          </p:cNvPr>
          <p:cNvSpPr>
            <a:spLocks noGrp="1"/>
          </p:cNvSpPr>
          <p:nvPr>
            <p:ph type="sldNum" sz="quarter" idx="12"/>
          </p:nvPr>
        </p:nvSpPr>
        <p:spPr/>
        <p:txBody>
          <a:body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11592629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EEA2DA-FAF0-AD98-5598-5539AE8D116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FDFE18-AAB1-BD96-AEA7-E1575710A5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1A06E5A-7D54-6205-0C05-4CE2B1E73A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7F61053-1484-B188-4014-C793BD0709FA}"/>
              </a:ext>
            </a:extLst>
          </p:cNvPr>
          <p:cNvSpPr>
            <a:spLocks noGrp="1"/>
          </p:cNvSpPr>
          <p:nvPr>
            <p:ph type="dt" sz="half" idx="10"/>
          </p:nvPr>
        </p:nvSpPr>
        <p:spPr/>
        <p:txBody>
          <a:bodyPr/>
          <a:lstStyle/>
          <a:p>
            <a:fld id="{134794FB-F48E-4516-A6E4-89213AE2A7DA}" type="datetimeFigureOut">
              <a:rPr kumimoji="1" lang="ja-JP" altLang="en-US" smtClean="0"/>
              <a:t>2025/4/22</a:t>
            </a:fld>
            <a:endParaRPr kumimoji="1" lang="ja-JP" altLang="en-US"/>
          </a:p>
        </p:txBody>
      </p:sp>
      <p:sp>
        <p:nvSpPr>
          <p:cNvPr id="6" name="フッター プレースホルダー 5">
            <a:extLst>
              <a:ext uri="{FF2B5EF4-FFF2-40B4-BE49-F238E27FC236}">
                <a16:creationId xmlns:a16="http://schemas.microsoft.com/office/drawing/2014/main" id="{821A0876-CA6A-A6E8-7DDE-306FB128DB3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F5E5BEE-B84D-05EE-7391-BB36F3D70136}"/>
              </a:ext>
            </a:extLst>
          </p:cNvPr>
          <p:cNvSpPr>
            <a:spLocks noGrp="1"/>
          </p:cNvSpPr>
          <p:nvPr>
            <p:ph type="sldNum" sz="quarter" idx="12"/>
          </p:nvPr>
        </p:nvSpPr>
        <p:spPr/>
        <p:txBody>
          <a:body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40525825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5E913E-90B4-66E4-B00C-92D71C6CBF3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065818E-10D3-6367-CB1A-8E67A9C33D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DF060DF-F40B-B645-DC34-10907F436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1FB932D-A586-69AF-1069-247752011AA7}"/>
              </a:ext>
            </a:extLst>
          </p:cNvPr>
          <p:cNvSpPr>
            <a:spLocks noGrp="1"/>
          </p:cNvSpPr>
          <p:nvPr>
            <p:ph type="dt" sz="half" idx="10"/>
          </p:nvPr>
        </p:nvSpPr>
        <p:spPr/>
        <p:txBody>
          <a:bodyPr/>
          <a:lstStyle/>
          <a:p>
            <a:fld id="{134794FB-F48E-4516-A6E4-89213AE2A7DA}" type="datetimeFigureOut">
              <a:rPr kumimoji="1" lang="ja-JP" altLang="en-US" smtClean="0"/>
              <a:t>2025/4/22</a:t>
            </a:fld>
            <a:endParaRPr kumimoji="1" lang="ja-JP" altLang="en-US"/>
          </a:p>
        </p:txBody>
      </p:sp>
      <p:sp>
        <p:nvSpPr>
          <p:cNvPr id="6" name="フッター プレースホルダー 5">
            <a:extLst>
              <a:ext uri="{FF2B5EF4-FFF2-40B4-BE49-F238E27FC236}">
                <a16:creationId xmlns:a16="http://schemas.microsoft.com/office/drawing/2014/main" id="{418E31CD-45F1-4D57-CEC6-A88EB8133C7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C5DF063-93DF-1991-7531-3A5947E9A321}"/>
              </a:ext>
            </a:extLst>
          </p:cNvPr>
          <p:cNvSpPr>
            <a:spLocks noGrp="1"/>
          </p:cNvSpPr>
          <p:nvPr>
            <p:ph type="sldNum" sz="quarter" idx="12"/>
          </p:nvPr>
        </p:nvSpPr>
        <p:spPr/>
        <p:txBody>
          <a:body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2099529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A1B8E7C4-879E-35CC-73F5-D3F80CCF3A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657B51E-1CAB-2AAC-B0F6-3FCA6DEFA6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DA1CE6B-49CD-AE4C-36F6-8AD295A3C7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4794FB-F48E-4516-A6E4-89213AE2A7DA}" type="datetimeFigureOut">
              <a:rPr kumimoji="1" lang="ja-JP" altLang="en-US" smtClean="0"/>
              <a:t>2025/4/22</a:t>
            </a:fld>
            <a:endParaRPr kumimoji="1" lang="ja-JP" altLang="en-US"/>
          </a:p>
        </p:txBody>
      </p:sp>
      <p:sp>
        <p:nvSpPr>
          <p:cNvPr id="5" name="フッター プレースホルダー 4">
            <a:extLst>
              <a:ext uri="{FF2B5EF4-FFF2-40B4-BE49-F238E27FC236}">
                <a16:creationId xmlns:a16="http://schemas.microsoft.com/office/drawing/2014/main" id="{7DCB4A67-F2DA-0DB1-34BC-935BB5458E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82D80466-A019-D94E-1E64-CC2CC75262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0DB0E1-7553-4F62-8CD4-59F226251384}" type="slidenum">
              <a:rPr kumimoji="1" lang="ja-JP" altLang="en-US" smtClean="0"/>
              <a:t>‹#›</a:t>
            </a:fld>
            <a:endParaRPr kumimoji="1" lang="ja-JP" altLang="en-US"/>
          </a:p>
        </p:txBody>
      </p:sp>
    </p:spTree>
    <p:extLst>
      <p:ext uri="{BB962C8B-B14F-4D97-AF65-F5344CB8AC3E}">
        <p14:creationId xmlns:p14="http://schemas.microsoft.com/office/powerpoint/2010/main" val="5730495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jpe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正方形/長方形 3">
            <a:extLst>
              <a:ext uri="{FF2B5EF4-FFF2-40B4-BE49-F238E27FC236}">
                <a16:creationId xmlns:a16="http://schemas.microsoft.com/office/drawing/2014/main" id="{9B59A573-C5A8-AF81-6E48-FB5DF3E3DBCD}"/>
              </a:ext>
            </a:extLst>
          </p:cNvPr>
          <p:cNvSpPr/>
          <p:nvPr/>
        </p:nvSpPr>
        <p:spPr>
          <a:xfrm>
            <a:off x="173139" y="276046"/>
            <a:ext cx="11845722" cy="2862532"/>
          </a:xfrm>
          <a:prstGeom prst="rect">
            <a:avLst/>
          </a:prstGeom>
          <a:solidFill>
            <a:schemeClr val="bg1">
              <a:lumMod val="95000"/>
            </a:schemeClr>
          </a:solidFill>
          <a:ln>
            <a:solidFill>
              <a:schemeClr val="bg1">
                <a:lumMod val="65000"/>
              </a:schemeClr>
            </a:solid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pic>
        <p:nvPicPr>
          <p:cNvPr id="5" name="図 4" descr="【Unity】ダイナミックフォントの知っておくべき内部挙動 - LIGHT11">
            <a:extLst>
              <a:ext uri="{FF2B5EF4-FFF2-40B4-BE49-F238E27FC236}">
                <a16:creationId xmlns:a16="http://schemas.microsoft.com/office/drawing/2014/main" id="{EAE917AF-AF9E-2EBC-080E-061123757C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267" y="1598504"/>
            <a:ext cx="1905952" cy="137704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6" name="図 5">
            <a:extLst>
              <a:ext uri="{FF2B5EF4-FFF2-40B4-BE49-F238E27FC236}">
                <a16:creationId xmlns:a16="http://schemas.microsoft.com/office/drawing/2014/main" id="{2D521CEE-A5FF-B5B3-4C10-8573668D2D3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92016" y="1864637"/>
            <a:ext cx="1209096" cy="117017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7" name="図 6" descr="f:id:halya_11:20180603170417p:plain">
            <a:extLst>
              <a:ext uri="{FF2B5EF4-FFF2-40B4-BE49-F238E27FC236}">
                <a16:creationId xmlns:a16="http://schemas.microsoft.com/office/drawing/2014/main" id="{BEBFFCE5-8EA8-A465-53E4-51107AD94BC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26966"/>
          <a:stretch/>
        </p:blipFill>
        <p:spPr bwMode="auto">
          <a:xfrm>
            <a:off x="5929158" y="1991991"/>
            <a:ext cx="2510312" cy="98355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8" name="図 7" descr="f:id:halya_11:20180603170054p:plain">
            <a:extLst>
              <a:ext uri="{FF2B5EF4-FFF2-40B4-BE49-F238E27FC236}">
                <a16:creationId xmlns:a16="http://schemas.microsoft.com/office/drawing/2014/main" id="{E65125B7-F067-F08B-B225-5C7364D279E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4303"/>
          <a:stretch/>
        </p:blipFill>
        <p:spPr bwMode="auto">
          <a:xfrm>
            <a:off x="9353507" y="2029346"/>
            <a:ext cx="2527330" cy="96065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9" name="正方形/長方形 8">
            <a:extLst>
              <a:ext uri="{FF2B5EF4-FFF2-40B4-BE49-F238E27FC236}">
                <a16:creationId xmlns:a16="http://schemas.microsoft.com/office/drawing/2014/main" id="{248CFB74-84FB-48ED-BA7A-FFEA78D453E1}"/>
              </a:ext>
            </a:extLst>
          </p:cNvPr>
          <p:cNvSpPr/>
          <p:nvPr/>
        </p:nvSpPr>
        <p:spPr>
          <a:xfrm>
            <a:off x="163267" y="1031385"/>
            <a:ext cx="2561262" cy="32310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400" b="0" dirty="0">
                <a:solidFill>
                  <a:sysClr val="windowText" lastClr="000000"/>
                </a:solidFill>
              </a:rPr>
              <a:t>Text</a:t>
            </a:r>
            <a:r>
              <a:rPr kumimoji="1" lang="en-US" altLang="ja-JP" sz="1400" b="0" baseline="0" dirty="0">
                <a:solidFill>
                  <a:sysClr val="windowText" lastClr="000000"/>
                </a:solidFill>
              </a:rPr>
              <a:t> Mesh</a:t>
            </a:r>
            <a:r>
              <a:rPr kumimoji="1" lang="ja-JP" altLang="en-US" sz="1400" b="0" baseline="0" dirty="0">
                <a:solidFill>
                  <a:sysClr val="windowText" lastClr="000000"/>
                </a:solidFill>
              </a:rPr>
              <a:t>に</a:t>
            </a:r>
            <a:r>
              <a:rPr kumimoji="1" lang="ja-JP" altLang="en-US" sz="1400" b="0" dirty="0">
                <a:solidFill>
                  <a:sysClr val="windowText" lastClr="000000"/>
                </a:solidFill>
              </a:rPr>
              <a:t>テキストを入力</a:t>
            </a:r>
            <a:endParaRPr kumimoji="1" lang="ja-JP" altLang="en-US" sz="1200" b="0" dirty="0">
              <a:solidFill>
                <a:sysClr val="windowText" lastClr="000000"/>
              </a:solidFill>
            </a:endParaRPr>
          </a:p>
        </p:txBody>
      </p:sp>
      <p:sp>
        <p:nvSpPr>
          <p:cNvPr id="10" name="正方形/長方形 9">
            <a:extLst>
              <a:ext uri="{FF2B5EF4-FFF2-40B4-BE49-F238E27FC236}">
                <a16:creationId xmlns:a16="http://schemas.microsoft.com/office/drawing/2014/main" id="{6C4091FA-A801-488B-9921-C7D46C911837}"/>
              </a:ext>
            </a:extLst>
          </p:cNvPr>
          <p:cNvSpPr/>
          <p:nvPr/>
        </p:nvSpPr>
        <p:spPr>
          <a:xfrm>
            <a:off x="3288168" y="815983"/>
            <a:ext cx="2872527" cy="79220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400" b="0" dirty="0">
                <a:solidFill>
                  <a:sysClr val="windowText" lastClr="000000"/>
                </a:solidFill>
              </a:rPr>
              <a:t>入力された文字だけを含む</a:t>
            </a:r>
            <a:endParaRPr kumimoji="1" lang="en-US" altLang="ja-JP" sz="1400" b="0" dirty="0">
              <a:solidFill>
                <a:sysClr val="windowText" lastClr="000000"/>
              </a:solidFill>
            </a:endParaRPr>
          </a:p>
          <a:p>
            <a:pPr algn="l"/>
            <a:r>
              <a:rPr kumimoji="1" lang="ja-JP" altLang="en-US" sz="1400" b="1" dirty="0">
                <a:solidFill>
                  <a:sysClr val="windowText" lastClr="000000"/>
                </a:solidFill>
              </a:rPr>
              <a:t>フォントアトラス</a:t>
            </a:r>
            <a:r>
              <a:rPr kumimoji="1" lang="ja-JP" altLang="en-US" sz="1200" b="0" dirty="0">
                <a:solidFill>
                  <a:sysClr val="windowText" lastClr="000000"/>
                </a:solidFill>
              </a:rPr>
              <a:t>（テクスチャ）</a:t>
            </a:r>
            <a:endParaRPr kumimoji="1" lang="en-US" altLang="ja-JP" sz="1200" b="0" dirty="0">
              <a:solidFill>
                <a:sysClr val="windowText" lastClr="000000"/>
              </a:solidFill>
            </a:endParaRPr>
          </a:p>
          <a:p>
            <a:pPr algn="l"/>
            <a:r>
              <a:rPr kumimoji="1" lang="ja-JP" altLang="en-US" sz="1400" b="0" dirty="0">
                <a:solidFill>
                  <a:sysClr val="windowText" lastClr="000000"/>
                </a:solidFill>
              </a:rPr>
              <a:t>が内部的に生成される</a:t>
            </a:r>
          </a:p>
        </p:txBody>
      </p:sp>
      <p:sp>
        <p:nvSpPr>
          <p:cNvPr id="11" name="二等辺三角形 10">
            <a:extLst>
              <a:ext uri="{FF2B5EF4-FFF2-40B4-BE49-F238E27FC236}">
                <a16:creationId xmlns:a16="http://schemas.microsoft.com/office/drawing/2014/main" id="{E3A9928E-0AD7-6A08-D609-ACA39A6BCAA6}"/>
              </a:ext>
            </a:extLst>
          </p:cNvPr>
          <p:cNvSpPr/>
          <p:nvPr/>
        </p:nvSpPr>
        <p:spPr>
          <a:xfrm rot="5400000">
            <a:off x="2792837" y="2253774"/>
            <a:ext cx="424587" cy="290026"/>
          </a:xfrm>
          <a:prstGeom prst="triangle">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sp>
        <p:nvSpPr>
          <p:cNvPr id="12" name="二等辺三角形 11">
            <a:extLst>
              <a:ext uri="{FF2B5EF4-FFF2-40B4-BE49-F238E27FC236}">
                <a16:creationId xmlns:a16="http://schemas.microsoft.com/office/drawing/2014/main" id="{28BE163E-62BD-1505-7EE4-B949311C33D7}"/>
              </a:ext>
            </a:extLst>
          </p:cNvPr>
          <p:cNvSpPr/>
          <p:nvPr/>
        </p:nvSpPr>
        <p:spPr>
          <a:xfrm rot="5400000">
            <a:off x="5561691" y="2229756"/>
            <a:ext cx="424587" cy="293070"/>
          </a:xfrm>
          <a:prstGeom prst="triangle">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sp>
        <p:nvSpPr>
          <p:cNvPr id="13" name="正方形/長方形 12">
            <a:extLst>
              <a:ext uri="{FF2B5EF4-FFF2-40B4-BE49-F238E27FC236}">
                <a16:creationId xmlns:a16="http://schemas.microsoft.com/office/drawing/2014/main" id="{21E93EB6-1081-8E15-4EE0-426F80423678}"/>
              </a:ext>
            </a:extLst>
          </p:cNvPr>
          <p:cNvSpPr/>
          <p:nvPr/>
        </p:nvSpPr>
        <p:spPr>
          <a:xfrm>
            <a:off x="6067183" y="1029384"/>
            <a:ext cx="2510312" cy="50326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400" b="0" dirty="0">
                <a:solidFill>
                  <a:sysClr val="windowText" lastClr="000000"/>
                </a:solidFill>
              </a:rPr>
              <a:t>各文字に対応したメッシュが</a:t>
            </a:r>
            <a:endParaRPr kumimoji="1" lang="en-US" altLang="ja-JP" sz="1400" b="0" dirty="0">
              <a:solidFill>
                <a:sysClr val="windowText" lastClr="000000"/>
              </a:solidFill>
            </a:endParaRPr>
          </a:p>
          <a:p>
            <a:pPr algn="l"/>
            <a:r>
              <a:rPr kumimoji="1" lang="ja-JP" altLang="en-US" sz="1400" b="0" dirty="0">
                <a:solidFill>
                  <a:sysClr val="windowText" lastClr="000000"/>
                </a:solidFill>
              </a:rPr>
              <a:t>生成される</a:t>
            </a:r>
            <a:endParaRPr kumimoji="1" lang="ja-JP" altLang="en-US" sz="1200" b="0" dirty="0">
              <a:solidFill>
                <a:sysClr val="windowText" lastClr="000000"/>
              </a:solidFill>
            </a:endParaRPr>
          </a:p>
        </p:txBody>
      </p:sp>
      <p:sp>
        <p:nvSpPr>
          <p:cNvPr id="14" name="正方形/長方形 13">
            <a:extLst>
              <a:ext uri="{FF2B5EF4-FFF2-40B4-BE49-F238E27FC236}">
                <a16:creationId xmlns:a16="http://schemas.microsoft.com/office/drawing/2014/main" id="{A3F6C07D-8CB6-2B14-3C1D-E91F5DC67BAB}"/>
              </a:ext>
            </a:extLst>
          </p:cNvPr>
          <p:cNvSpPr/>
          <p:nvPr/>
        </p:nvSpPr>
        <p:spPr>
          <a:xfrm>
            <a:off x="9491531" y="931433"/>
            <a:ext cx="2527330" cy="69916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400" b="0" dirty="0">
                <a:solidFill>
                  <a:sysClr val="windowText" lastClr="000000"/>
                </a:solidFill>
              </a:rPr>
              <a:t>フォントアトラスの対応個所</a:t>
            </a:r>
            <a:endParaRPr kumimoji="1" lang="en-US" altLang="ja-JP" sz="1400" b="0" dirty="0">
              <a:solidFill>
                <a:sysClr val="windowText" lastClr="000000"/>
              </a:solidFill>
            </a:endParaRPr>
          </a:p>
          <a:p>
            <a:pPr algn="l"/>
            <a:r>
              <a:rPr kumimoji="1" lang="ja-JP" altLang="en-US" sz="1400" b="0" dirty="0">
                <a:solidFill>
                  <a:sysClr val="windowText" lastClr="000000"/>
                </a:solidFill>
              </a:rPr>
              <a:t>を</a:t>
            </a:r>
            <a:r>
              <a:rPr kumimoji="1" lang="en-US" altLang="ja-JP" sz="1400" b="0" dirty="0">
                <a:solidFill>
                  <a:sysClr val="windowText" lastClr="000000"/>
                </a:solidFill>
              </a:rPr>
              <a:t>UV</a:t>
            </a:r>
            <a:r>
              <a:rPr kumimoji="1" lang="ja-JP" altLang="en-US" sz="1400" b="0" dirty="0">
                <a:solidFill>
                  <a:sysClr val="windowText" lastClr="000000"/>
                </a:solidFill>
              </a:rPr>
              <a:t>指定してメッシュ上に</a:t>
            </a:r>
            <a:endParaRPr kumimoji="1" lang="en-US" altLang="ja-JP" sz="1400" b="0" dirty="0">
              <a:solidFill>
                <a:sysClr val="windowText" lastClr="000000"/>
              </a:solidFill>
            </a:endParaRPr>
          </a:p>
          <a:p>
            <a:pPr algn="l"/>
            <a:r>
              <a:rPr kumimoji="1" lang="ja-JP" altLang="en-US" sz="1400" b="0" dirty="0">
                <a:solidFill>
                  <a:sysClr val="windowText" lastClr="000000"/>
                </a:solidFill>
              </a:rPr>
              <a:t>文字をレンダリング．</a:t>
            </a:r>
            <a:endParaRPr kumimoji="1" lang="ja-JP" altLang="en-US" sz="1200" b="0" dirty="0">
              <a:solidFill>
                <a:sysClr val="windowText" lastClr="000000"/>
              </a:solidFill>
            </a:endParaRPr>
          </a:p>
        </p:txBody>
      </p:sp>
      <p:sp>
        <p:nvSpPr>
          <p:cNvPr id="15" name="正方形/長方形 14">
            <a:extLst>
              <a:ext uri="{FF2B5EF4-FFF2-40B4-BE49-F238E27FC236}">
                <a16:creationId xmlns:a16="http://schemas.microsoft.com/office/drawing/2014/main" id="{CD11A697-32C2-DDA2-A6CE-7558F602C3A2}"/>
              </a:ext>
            </a:extLst>
          </p:cNvPr>
          <p:cNvSpPr/>
          <p:nvPr/>
        </p:nvSpPr>
        <p:spPr>
          <a:xfrm>
            <a:off x="298855" y="431785"/>
            <a:ext cx="2561262" cy="31839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400" b="0" dirty="0">
                <a:solidFill>
                  <a:sysClr val="windowText" lastClr="000000"/>
                </a:solidFill>
              </a:rPr>
              <a:t>【</a:t>
            </a:r>
            <a:r>
              <a:rPr kumimoji="1" lang="ja-JP" altLang="en-US" sz="1400" b="1" dirty="0">
                <a:solidFill>
                  <a:sysClr val="windowText" lastClr="000000"/>
                </a:solidFill>
              </a:rPr>
              <a:t>テキストの表示</a:t>
            </a:r>
            <a:r>
              <a:rPr kumimoji="1" lang="en-US" altLang="ja-JP" sz="1400" b="0" dirty="0">
                <a:solidFill>
                  <a:sysClr val="windowText" lastClr="000000"/>
                </a:solidFill>
              </a:rPr>
              <a:t>】</a:t>
            </a:r>
            <a:endParaRPr kumimoji="1" lang="ja-JP" altLang="en-US" sz="1200" b="0" dirty="0">
              <a:solidFill>
                <a:sysClr val="windowText" lastClr="000000"/>
              </a:solidFill>
            </a:endParaRPr>
          </a:p>
        </p:txBody>
      </p:sp>
      <p:sp>
        <p:nvSpPr>
          <p:cNvPr id="16" name="正方形/長方形 15">
            <a:extLst>
              <a:ext uri="{FF2B5EF4-FFF2-40B4-BE49-F238E27FC236}">
                <a16:creationId xmlns:a16="http://schemas.microsoft.com/office/drawing/2014/main" id="{1F523AB5-853A-D301-B0B6-C1F304B5D3C6}"/>
              </a:ext>
            </a:extLst>
          </p:cNvPr>
          <p:cNvSpPr/>
          <p:nvPr/>
        </p:nvSpPr>
        <p:spPr>
          <a:xfrm>
            <a:off x="10041705" y="3082762"/>
            <a:ext cx="1683459" cy="61196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200" b="0">
                <a:solidFill>
                  <a:sysClr val="windowText" lastClr="000000"/>
                </a:solidFill>
              </a:rPr>
              <a:t>フォントアトラスを</a:t>
            </a:r>
            <a:endParaRPr kumimoji="1" lang="en-US" altLang="ja-JP" sz="1200" b="0">
              <a:solidFill>
                <a:sysClr val="windowText" lastClr="000000"/>
              </a:solidFill>
            </a:endParaRPr>
          </a:p>
          <a:p>
            <a:pPr algn="l"/>
            <a:r>
              <a:rPr kumimoji="1" lang="ja-JP" altLang="en-US" sz="1200" b="0">
                <a:solidFill>
                  <a:sysClr val="windowText" lastClr="000000"/>
                </a:solidFill>
              </a:rPr>
              <a:t>そのまま貼っている</a:t>
            </a:r>
          </a:p>
        </p:txBody>
      </p:sp>
      <p:sp>
        <p:nvSpPr>
          <p:cNvPr id="17" name="二等辺三角形 16">
            <a:extLst>
              <a:ext uri="{FF2B5EF4-FFF2-40B4-BE49-F238E27FC236}">
                <a16:creationId xmlns:a16="http://schemas.microsoft.com/office/drawing/2014/main" id="{E757869D-4A3D-3A68-5BF1-A4E75CC0A47D}"/>
              </a:ext>
            </a:extLst>
          </p:cNvPr>
          <p:cNvSpPr/>
          <p:nvPr/>
        </p:nvSpPr>
        <p:spPr>
          <a:xfrm rot="5400000">
            <a:off x="8518295" y="2246713"/>
            <a:ext cx="424587" cy="293070"/>
          </a:xfrm>
          <a:prstGeom prst="triangle">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sp>
        <p:nvSpPr>
          <p:cNvPr id="32" name="正方形/長方形 31">
            <a:extLst>
              <a:ext uri="{FF2B5EF4-FFF2-40B4-BE49-F238E27FC236}">
                <a16:creationId xmlns:a16="http://schemas.microsoft.com/office/drawing/2014/main" id="{9D9DF4FD-4030-82FD-50D6-AADC9780CD09}"/>
              </a:ext>
            </a:extLst>
          </p:cNvPr>
          <p:cNvSpPr/>
          <p:nvPr/>
        </p:nvSpPr>
        <p:spPr>
          <a:xfrm>
            <a:off x="27786" y="4586430"/>
            <a:ext cx="8739896" cy="3003096"/>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200" b="0">
              <a:solidFill>
                <a:sysClr val="windowText" lastClr="000000"/>
              </a:solidFill>
            </a:endParaRPr>
          </a:p>
        </p:txBody>
      </p:sp>
      <p:grpSp>
        <p:nvGrpSpPr>
          <p:cNvPr id="33" name="グループ化 32">
            <a:extLst>
              <a:ext uri="{FF2B5EF4-FFF2-40B4-BE49-F238E27FC236}">
                <a16:creationId xmlns:a16="http://schemas.microsoft.com/office/drawing/2014/main" id="{828BD480-F2ED-0188-68CD-E32AFF6B2EDD}"/>
              </a:ext>
            </a:extLst>
          </p:cNvPr>
          <p:cNvGrpSpPr/>
          <p:nvPr/>
        </p:nvGrpSpPr>
        <p:grpSpPr>
          <a:xfrm>
            <a:off x="261205" y="4726171"/>
            <a:ext cx="2933902" cy="1687010"/>
            <a:chOff x="233419" y="139741"/>
            <a:chExt cx="2922831" cy="1716534"/>
          </a:xfrm>
        </p:grpSpPr>
        <p:pic>
          <p:nvPicPr>
            <p:cNvPr id="41" name="図 40" descr="f:id:halya_11:20180603172736p:plain">
              <a:extLst>
                <a:ext uri="{FF2B5EF4-FFF2-40B4-BE49-F238E27FC236}">
                  <a16:creationId xmlns:a16="http://schemas.microsoft.com/office/drawing/2014/main" id="{A58BA5FD-A056-203B-E24A-7F5AB6C732D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3419" y="595084"/>
              <a:ext cx="2852419" cy="1261191"/>
            </a:xfrm>
            <a:prstGeom prst="rect">
              <a:avLst/>
            </a:prstGeom>
            <a:noFill/>
            <a:extLst>
              <a:ext uri="{909E8E84-426E-40DD-AFC4-6F175D3DCCD1}">
                <a14:hiddenFill xmlns:a14="http://schemas.microsoft.com/office/drawing/2010/main">
                  <a:solidFill>
                    <a:srgbClr val="FFFFFF"/>
                  </a:solidFill>
                </a14:hiddenFill>
              </a:ext>
            </a:extLst>
          </p:spPr>
        </p:pic>
        <p:sp>
          <p:nvSpPr>
            <p:cNvPr id="42" name="正方形/長方形 41">
              <a:extLst>
                <a:ext uri="{FF2B5EF4-FFF2-40B4-BE49-F238E27FC236}">
                  <a16:creationId xmlns:a16="http://schemas.microsoft.com/office/drawing/2014/main" id="{663B1103-5F1B-4ED2-8710-42F5F5D4E312}"/>
                </a:ext>
              </a:extLst>
            </p:cNvPr>
            <p:cNvSpPr/>
            <p:nvPr/>
          </p:nvSpPr>
          <p:spPr>
            <a:xfrm>
              <a:off x="259129" y="139741"/>
              <a:ext cx="2897121" cy="32679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400" b="0">
                  <a:solidFill>
                    <a:sysClr val="windowText" lastClr="000000"/>
                  </a:solidFill>
                </a:rPr>
                <a:t>①</a:t>
              </a:r>
              <a:r>
                <a:rPr kumimoji="1" lang="ja-JP" altLang="en-US" sz="1400" b="1">
                  <a:solidFill>
                    <a:sysClr val="windowText" lastClr="000000"/>
                  </a:solidFill>
                </a:rPr>
                <a:t>異なるフォント</a:t>
              </a:r>
              <a:r>
                <a:rPr kumimoji="1" lang="ja-JP" altLang="en-US" sz="1400" b="0">
                  <a:solidFill>
                    <a:sysClr val="windowText" lastClr="000000"/>
                  </a:solidFill>
                </a:rPr>
                <a:t>を指定した場合</a:t>
              </a:r>
              <a:endParaRPr kumimoji="1" lang="ja-JP" altLang="en-US" sz="1200" b="0">
                <a:solidFill>
                  <a:sysClr val="windowText" lastClr="000000"/>
                </a:solidFill>
              </a:endParaRPr>
            </a:p>
          </p:txBody>
        </p:sp>
      </p:grpSp>
      <p:grpSp>
        <p:nvGrpSpPr>
          <p:cNvPr id="34" name="グループ化 33">
            <a:extLst>
              <a:ext uri="{FF2B5EF4-FFF2-40B4-BE49-F238E27FC236}">
                <a16:creationId xmlns:a16="http://schemas.microsoft.com/office/drawing/2014/main" id="{D054A21A-1BE0-2A35-A370-CF95240BA628}"/>
              </a:ext>
            </a:extLst>
          </p:cNvPr>
          <p:cNvGrpSpPr/>
          <p:nvPr/>
        </p:nvGrpSpPr>
        <p:grpSpPr>
          <a:xfrm>
            <a:off x="3499573" y="4716192"/>
            <a:ext cx="2349888" cy="2663902"/>
            <a:chOff x="3471787" y="129762"/>
            <a:chExt cx="2354501" cy="2708189"/>
          </a:xfrm>
        </p:grpSpPr>
        <p:sp>
          <p:nvSpPr>
            <p:cNvPr id="39" name="正方形/長方形 38">
              <a:extLst>
                <a:ext uri="{FF2B5EF4-FFF2-40B4-BE49-F238E27FC236}">
                  <a16:creationId xmlns:a16="http://schemas.microsoft.com/office/drawing/2014/main" id="{1D1E0F9A-2576-50F0-48D4-C69A8FD0451B}"/>
                </a:ext>
              </a:extLst>
            </p:cNvPr>
            <p:cNvSpPr/>
            <p:nvPr/>
          </p:nvSpPr>
          <p:spPr>
            <a:xfrm>
              <a:off x="3568703" y="129762"/>
              <a:ext cx="2257585" cy="32679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400" b="0">
                  <a:solidFill>
                    <a:sysClr val="windowText" lastClr="000000"/>
                  </a:solidFill>
                </a:rPr>
                <a:t>②</a:t>
              </a:r>
              <a:r>
                <a:rPr kumimoji="1" lang="ja-JP" altLang="en-US" sz="1400" b="1">
                  <a:solidFill>
                    <a:sysClr val="windowText" lastClr="000000"/>
                  </a:solidFill>
                </a:rPr>
                <a:t>サイズ</a:t>
              </a:r>
              <a:r>
                <a:rPr kumimoji="1" lang="ja-JP" altLang="en-US" sz="1400" b="0">
                  <a:solidFill>
                    <a:sysClr val="windowText" lastClr="000000"/>
                  </a:solidFill>
                </a:rPr>
                <a:t>を変更した場合</a:t>
              </a:r>
              <a:endParaRPr kumimoji="1" lang="ja-JP" altLang="en-US" sz="1200" b="0">
                <a:solidFill>
                  <a:sysClr val="windowText" lastClr="000000"/>
                </a:solidFill>
              </a:endParaRPr>
            </a:p>
          </p:txBody>
        </p:sp>
        <p:pic>
          <p:nvPicPr>
            <p:cNvPr id="40" name="図 39" descr="f:id:halya_11:20180603171455p:plain">
              <a:extLst>
                <a:ext uri="{FF2B5EF4-FFF2-40B4-BE49-F238E27FC236}">
                  <a16:creationId xmlns:a16="http://schemas.microsoft.com/office/drawing/2014/main" id="{CB65BBDE-83FE-019F-FB0E-A2C42836720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471787" y="625530"/>
              <a:ext cx="2328282" cy="221242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35" name="グループ化 34">
            <a:extLst>
              <a:ext uri="{FF2B5EF4-FFF2-40B4-BE49-F238E27FC236}">
                <a16:creationId xmlns:a16="http://schemas.microsoft.com/office/drawing/2014/main" id="{C6E3AA8E-6D5C-BF97-17A1-48217B2F85DC}"/>
              </a:ext>
            </a:extLst>
          </p:cNvPr>
          <p:cNvGrpSpPr/>
          <p:nvPr/>
        </p:nvGrpSpPr>
        <p:grpSpPr>
          <a:xfrm>
            <a:off x="6251015" y="4675766"/>
            <a:ext cx="2465927" cy="1616573"/>
            <a:chOff x="6223227" y="89336"/>
            <a:chExt cx="2470538" cy="1642406"/>
          </a:xfrm>
        </p:grpSpPr>
        <p:pic>
          <p:nvPicPr>
            <p:cNvPr id="37" name="図 36" descr="f:id:halya_11:20180603171644p:plain">
              <a:extLst>
                <a:ext uri="{FF2B5EF4-FFF2-40B4-BE49-F238E27FC236}">
                  <a16:creationId xmlns:a16="http://schemas.microsoft.com/office/drawing/2014/main" id="{38CCC1FB-282D-ECBF-E4B8-DFA97B6428C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643724" y="554490"/>
              <a:ext cx="1327640" cy="1177252"/>
            </a:xfrm>
            <a:prstGeom prst="rect">
              <a:avLst/>
            </a:prstGeom>
            <a:noFill/>
            <a:extLst>
              <a:ext uri="{909E8E84-426E-40DD-AFC4-6F175D3DCCD1}">
                <a14:hiddenFill xmlns:a14="http://schemas.microsoft.com/office/drawing/2010/main">
                  <a:solidFill>
                    <a:srgbClr val="FFFFFF"/>
                  </a:solidFill>
                </a14:hiddenFill>
              </a:ext>
            </a:extLst>
          </p:spPr>
        </p:pic>
        <p:sp>
          <p:nvSpPr>
            <p:cNvPr id="38" name="正方形/長方形 37">
              <a:extLst>
                <a:ext uri="{FF2B5EF4-FFF2-40B4-BE49-F238E27FC236}">
                  <a16:creationId xmlns:a16="http://schemas.microsoft.com/office/drawing/2014/main" id="{ED9B00D4-DB4D-E6AD-8322-8C34056FA4CB}"/>
                </a:ext>
              </a:extLst>
            </p:cNvPr>
            <p:cNvSpPr/>
            <p:nvPr/>
          </p:nvSpPr>
          <p:spPr>
            <a:xfrm>
              <a:off x="6223227" y="89336"/>
              <a:ext cx="2470538" cy="32679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400" b="0">
                  <a:solidFill>
                    <a:sysClr val="windowText" lastClr="000000"/>
                  </a:solidFill>
                </a:rPr>
                <a:t>③</a:t>
              </a:r>
              <a:r>
                <a:rPr kumimoji="1" lang="ja-JP" altLang="en-US" sz="1400" b="1">
                  <a:solidFill>
                    <a:sysClr val="windowText" lastClr="000000"/>
                  </a:solidFill>
                </a:rPr>
                <a:t>スタイル</a:t>
              </a:r>
              <a:r>
                <a:rPr kumimoji="1" lang="ja-JP" altLang="en-US" sz="1400" b="0">
                  <a:solidFill>
                    <a:sysClr val="windowText" lastClr="000000"/>
                  </a:solidFill>
                </a:rPr>
                <a:t>を変更した場合</a:t>
              </a:r>
              <a:endParaRPr kumimoji="1" lang="ja-JP" altLang="en-US" sz="1200" b="0">
                <a:solidFill>
                  <a:sysClr val="windowText" lastClr="000000"/>
                </a:solidFill>
              </a:endParaRPr>
            </a:p>
          </p:txBody>
        </p:sp>
      </p:grpSp>
      <p:sp>
        <p:nvSpPr>
          <p:cNvPr id="36" name="正方形/長方形 35">
            <a:extLst>
              <a:ext uri="{FF2B5EF4-FFF2-40B4-BE49-F238E27FC236}">
                <a16:creationId xmlns:a16="http://schemas.microsoft.com/office/drawing/2014/main" id="{50D63526-C2F3-4C67-8540-32AF286FBDCB}"/>
              </a:ext>
            </a:extLst>
          </p:cNvPr>
          <p:cNvSpPr/>
          <p:nvPr/>
        </p:nvSpPr>
        <p:spPr>
          <a:xfrm>
            <a:off x="6153924" y="6761946"/>
            <a:ext cx="2461527" cy="679043"/>
          </a:xfrm>
          <a:prstGeom prst="rect">
            <a:avLst/>
          </a:prstGeom>
          <a:solidFill>
            <a:srgbClr val="FFFFFF">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200" b="0">
                <a:solidFill>
                  <a:sysClr val="windowText" lastClr="000000"/>
                </a:solidFill>
              </a:rPr>
              <a:t>※</a:t>
            </a:r>
            <a:r>
              <a:rPr kumimoji="1" lang="ja-JP" altLang="en-US" sz="1200" b="0">
                <a:solidFill>
                  <a:sysClr val="windowText" lastClr="000000"/>
                </a:solidFill>
              </a:rPr>
              <a:t>アトラス内に収まらない時にテクスチャを大きく作り直す</a:t>
            </a:r>
            <a:endParaRPr kumimoji="1" lang="ja-JP" altLang="en-US" sz="1100" b="0">
              <a:solidFill>
                <a:sysClr val="windowText" lastClr="000000"/>
              </a:solidFill>
            </a:endParaRPr>
          </a:p>
        </p:txBody>
      </p:sp>
      <p:sp>
        <p:nvSpPr>
          <p:cNvPr id="43" name="矢印: 下 42">
            <a:extLst>
              <a:ext uri="{FF2B5EF4-FFF2-40B4-BE49-F238E27FC236}">
                <a16:creationId xmlns:a16="http://schemas.microsoft.com/office/drawing/2014/main" id="{1730F1D0-B660-6449-34F7-312986F9A421}"/>
              </a:ext>
            </a:extLst>
          </p:cNvPr>
          <p:cNvSpPr/>
          <p:nvPr/>
        </p:nvSpPr>
        <p:spPr>
          <a:xfrm>
            <a:off x="3910596" y="3216387"/>
            <a:ext cx="487138" cy="1418976"/>
          </a:xfrm>
          <a:prstGeom prst="downArrow">
            <a:avLst/>
          </a:prstGeom>
          <a:solidFill>
            <a:schemeClr val="accent4">
              <a:lumMod val="50000"/>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sp>
        <p:nvSpPr>
          <p:cNvPr id="44" name="矢印: 下 43">
            <a:extLst>
              <a:ext uri="{FF2B5EF4-FFF2-40B4-BE49-F238E27FC236}">
                <a16:creationId xmlns:a16="http://schemas.microsoft.com/office/drawing/2014/main" id="{31717235-2BBE-5068-C746-41E7BE69FF80}"/>
              </a:ext>
            </a:extLst>
          </p:cNvPr>
          <p:cNvSpPr/>
          <p:nvPr/>
        </p:nvSpPr>
        <p:spPr>
          <a:xfrm rot="2748832">
            <a:off x="2434204" y="2948910"/>
            <a:ext cx="479759" cy="1810687"/>
          </a:xfrm>
          <a:prstGeom prst="downArrow">
            <a:avLst/>
          </a:prstGeom>
          <a:solidFill>
            <a:schemeClr val="accent4">
              <a:lumMod val="50000"/>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sp>
        <p:nvSpPr>
          <p:cNvPr id="45" name="矢印: 下 44">
            <a:extLst>
              <a:ext uri="{FF2B5EF4-FFF2-40B4-BE49-F238E27FC236}">
                <a16:creationId xmlns:a16="http://schemas.microsoft.com/office/drawing/2014/main" id="{9DBE16F4-CA2A-0277-CAC8-109ACED9754A}"/>
              </a:ext>
            </a:extLst>
          </p:cNvPr>
          <p:cNvSpPr/>
          <p:nvPr/>
        </p:nvSpPr>
        <p:spPr>
          <a:xfrm rot="19155776">
            <a:off x="5379936" y="3028429"/>
            <a:ext cx="487138" cy="1637712"/>
          </a:xfrm>
          <a:prstGeom prst="downArrow">
            <a:avLst/>
          </a:prstGeom>
          <a:solidFill>
            <a:schemeClr val="accent4">
              <a:lumMod val="50000"/>
              <a:alpha val="80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sp>
        <p:nvSpPr>
          <p:cNvPr id="46" name="正方形/長方形 45">
            <a:extLst>
              <a:ext uri="{FF2B5EF4-FFF2-40B4-BE49-F238E27FC236}">
                <a16:creationId xmlns:a16="http://schemas.microsoft.com/office/drawing/2014/main" id="{3A4A8586-0572-8BB1-2DF9-DDCCA9256A61}"/>
              </a:ext>
            </a:extLst>
          </p:cNvPr>
          <p:cNvSpPr/>
          <p:nvPr/>
        </p:nvSpPr>
        <p:spPr>
          <a:xfrm>
            <a:off x="2391840" y="3736739"/>
            <a:ext cx="3590573" cy="348840"/>
          </a:xfrm>
          <a:prstGeom prst="rect">
            <a:avLst/>
          </a:prstGeom>
          <a:solidFill>
            <a:srgbClr val="F2F2F2">
              <a:alpha val="8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400" b="0">
                <a:solidFill>
                  <a:schemeClr val="accent4">
                    <a:lumMod val="50000"/>
                  </a:schemeClr>
                </a:solidFill>
              </a:rPr>
              <a:t>入力テキストの変化によって</a:t>
            </a:r>
            <a:r>
              <a:rPr kumimoji="1" lang="ja-JP" altLang="en-US" sz="1400" b="1">
                <a:solidFill>
                  <a:schemeClr val="accent4">
                    <a:lumMod val="50000"/>
                  </a:schemeClr>
                </a:solidFill>
              </a:rPr>
              <a:t>動的に追加</a:t>
            </a:r>
            <a:endParaRPr kumimoji="1" lang="ja-JP" altLang="en-US" sz="1200" b="0">
              <a:solidFill>
                <a:schemeClr val="accent4">
                  <a:lumMod val="50000"/>
                </a:schemeClr>
              </a:solidFill>
            </a:endParaRPr>
          </a:p>
        </p:txBody>
      </p:sp>
      <p:grpSp>
        <p:nvGrpSpPr>
          <p:cNvPr id="47" name="グループ化 46">
            <a:extLst>
              <a:ext uri="{FF2B5EF4-FFF2-40B4-BE49-F238E27FC236}">
                <a16:creationId xmlns:a16="http://schemas.microsoft.com/office/drawing/2014/main" id="{CC29B803-E06E-44EE-93CE-87F18BFD2E61}"/>
              </a:ext>
            </a:extLst>
          </p:cNvPr>
          <p:cNvGrpSpPr/>
          <p:nvPr/>
        </p:nvGrpSpPr>
        <p:grpSpPr>
          <a:xfrm>
            <a:off x="8077472" y="5142578"/>
            <a:ext cx="5199125" cy="1392453"/>
            <a:chOff x="0" y="0"/>
            <a:chExt cx="15039014" cy="1429399"/>
          </a:xfrm>
        </p:grpSpPr>
        <p:sp>
          <p:nvSpPr>
            <p:cNvPr id="48" name="二等辺三角形 47">
              <a:extLst>
                <a:ext uri="{FF2B5EF4-FFF2-40B4-BE49-F238E27FC236}">
                  <a16:creationId xmlns:a16="http://schemas.microsoft.com/office/drawing/2014/main" id="{BB3BC491-4BB8-47BC-79D4-939C10422A8B}"/>
                </a:ext>
              </a:extLst>
            </p:cNvPr>
            <p:cNvSpPr/>
            <p:nvPr/>
          </p:nvSpPr>
          <p:spPr>
            <a:xfrm rot="16353364">
              <a:off x="961658" y="-443213"/>
              <a:ext cx="520367" cy="2443684"/>
            </a:xfrm>
            <a:prstGeom prst="triangle">
              <a:avLst>
                <a:gd name="adj" fmla="val 41050"/>
              </a:avLst>
            </a:prstGeom>
            <a:solidFill>
              <a:srgbClr val="FFD1D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050"/>
            </a:p>
          </p:txBody>
        </p:sp>
        <p:sp>
          <p:nvSpPr>
            <p:cNvPr id="49" name="正方形/長方形 48">
              <a:extLst>
                <a:ext uri="{FF2B5EF4-FFF2-40B4-BE49-F238E27FC236}">
                  <a16:creationId xmlns:a16="http://schemas.microsoft.com/office/drawing/2014/main" id="{5B035312-0B3D-8BB4-81A0-4C01CF9C64B8}"/>
                </a:ext>
              </a:extLst>
            </p:cNvPr>
            <p:cNvSpPr/>
            <p:nvPr/>
          </p:nvSpPr>
          <p:spPr>
            <a:xfrm>
              <a:off x="1687403" y="0"/>
              <a:ext cx="13351611" cy="1429399"/>
            </a:xfrm>
            <a:prstGeom prst="rect">
              <a:avLst/>
            </a:prstGeom>
            <a:solidFill>
              <a:srgbClr val="FFD1D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ja-JP" altLang="en-US" sz="1400" b="0">
                  <a:solidFill>
                    <a:sysClr val="windowText" lastClr="000000"/>
                  </a:solidFill>
                </a:rPr>
                <a:t>よって以下のケースでパフォーマンスに注意が必要</a:t>
              </a:r>
              <a:endParaRPr kumimoji="1" lang="en-US" altLang="ja-JP" sz="1400" b="0">
                <a:solidFill>
                  <a:sysClr val="windowText" lastClr="000000"/>
                </a:solidFill>
              </a:endParaRPr>
            </a:p>
            <a:p>
              <a:pPr algn="l"/>
              <a:r>
                <a:rPr lang="ja-JP" altLang="en-US" sz="1400" b="0" i="0">
                  <a:solidFill>
                    <a:sysClr val="windowText" lastClr="000000"/>
                  </a:solidFill>
                  <a:effectLst/>
                  <a:latin typeface="+mn-lt"/>
                  <a:ea typeface="+mn-ea"/>
                  <a:cs typeface="+mn-cs"/>
                </a:rPr>
                <a:t>・フォントアトラスへの</a:t>
              </a:r>
              <a:r>
                <a:rPr lang="ja-JP" altLang="en-US" sz="1400" b="0" i="0" u="sng">
                  <a:solidFill>
                    <a:sysClr val="windowText" lastClr="000000"/>
                  </a:solidFill>
                  <a:effectLst/>
                  <a:latin typeface="+mn-lt"/>
                  <a:ea typeface="+mn-ea"/>
                  <a:cs typeface="+mn-cs"/>
                </a:rPr>
                <a:t>文字の追加</a:t>
              </a:r>
              <a:r>
                <a:rPr lang="ja-JP" altLang="en-US" sz="1400" b="0" i="0">
                  <a:solidFill>
                    <a:sysClr val="windowText" lastClr="000000"/>
                  </a:solidFill>
                  <a:effectLst/>
                  <a:latin typeface="+mn-lt"/>
                  <a:ea typeface="+mn-ea"/>
                  <a:cs typeface="+mn-cs"/>
                </a:rPr>
                <a:t>が多くなる場合</a:t>
              </a:r>
            </a:p>
            <a:p>
              <a:r>
                <a:rPr lang="ja-JP" altLang="en-US" sz="1400" b="0" i="0">
                  <a:solidFill>
                    <a:sysClr val="windowText" lastClr="000000"/>
                  </a:solidFill>
                  <a:effectLst/>
                  <a:latin typeface="+mn-lt"/>
                  <a:ea typeface="+mn-ea"/>
                  <a:cs typeface="+mn-cs"/>
                </a:rPr>
                <a:t>・フォントアトラスが</a:t>
              </a:r>
              <a:r>
                <a:rPr lang="ja-JP" altLang="en-US" sz="1400" b="0" i="0" u="sng">
                  <a:solidFill>
                    <a:sysClr val="windowText" lastClr="000000"/>
                  </a:solidFill>
                  <a:effectLst/>
                  <a:latin typeface="+mn-lt"/>
                  <a:ea typeface="+mn-ea"/>
                  <a:cs typeface="+mn-cs"/>
                </a:rPr>
                <a:t>大きくなりすぎる</a:t>
              </a:r>
              <a:r>
                <a:rPr lang="ja-JP" altLang="en-US" sz="1400" b="0" i="0">
                  <a:solidFill>
                    <a:sysClr val="windowText" lastClr="000000"/>
                  </a:solidFill>
                  <a:effectLst/>
                  <a:latin typeface="+mn-lt"/>
                  <a:ea typeface="+mn-ea"/>
                  <a:cs typeface="+mn-cs"/>
                </a:rPr>
                <a:t>場合</a:t>
              </a:r>
            </a:p>
            <a:p>
              <a:r>
                <a:rPr lang="ja-JP" altLang="en-US" sz="1400" b="0" i="0">
                  <a:solidFill>
                    <a:sysClr val="windowText" lastClr="000000"/>
                  </a:solidFill>
                  <a:effectLst/>
                  <a:latin typeface="+mn-lt"/>
                  <a:ea typeface="+mn-ea"/>
                  <a:cs typeface="+mn-cs"/>
                </a:rPr>
                <a:t>・フォントアトラスの</a:t>
              </a:r>
              <a:r>
                <a:rPr lang="ja-JP" altLang="en-US" sz="1400" b="0" i="0" u="sng">
                  <a:solidFill>
                    <a:sysClr val="windowText" lastClr="000000"/>
                  </a:solidFill>
                  <a:effectLst/>
                  <a:latin typeface="+mn-lt"/>
                  <a:ea typeface="+mn-ea"/>
                  <a:cs typeface="+mn-cs"/>
                </a:rPr>
                <a:t>サイズが頻繁に変更される</a:t>
              </a:r>
              <a:r>
                <a:rPr lang="ja-JP" altLang="en-US" sz="1400" b="0" i="0">
                  <a:solidFill>
                    <a:sysClr val="windowText" lastClr="000000"/>
                  </a:solidFill>
                  <a:effectLst/>
                  <a:latin typeface="+mn-lt"/>
                  <a:ea typeface="+mn-ea"/>
                  <a:cs typeface="+mn-cs"/>
                </a:rPr>
                <a:t>場合</a:t>
              </a:r>
            </a:p>
            <a:p>
              <a:br>
                <a:rPr lang="ja-JP" altLang="en-US" sz="1400"/>
              </a:br>
              <a:endParaRPr kumimoji="1" lang="ja-JP" altLang="en-US" sz="1400" b="0">
                <a:solidFill>
                  <a:sysClr val="windowText" lastClr="000000"/>
                </a:solidFill>
              </a:endParaRPr>
            </a:p>
          </p:txBody>
        </p:sp>
      </p:grpSp>
    </p:spTree>
    <p:extLst>
      <p:ext uri="{BB962C8B-B14F-4D97-AF65-F5344CB8AC3E}">
        <p14:creationId xmlns:p14="http://schemas.microsoft.com/office/powerpoint/2010/main" val="601658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B02595ED-5786-0C78-03F3-7A579B318132}"/>
              </a:ext>
            </a:extLst>
          </p:cNvPr>
          <p:cNvSpPr/>
          <p:nvPr/>
        </p:nvSpPr>
        <p:spPr>
          <a:xfrm>
            <a:off x="2858695" y="2810038"/>
            <a:ext cx="2450867" cy="392537"/>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1200" dirty="0">
                <a:solidFill>
                  <a:schemeClr val="tx1"/>
                </a:solidFill>
              </a:rPr>
              <a:t>Dictionary&lt;</a:t>
            </a:r>
            <a:r>
              <a:rPr kumimoji="1" lang="en-US" altLang="ja-JP" sz="1200" b="1" dirty="0" err="1">
                <a:solidFill>
                  <a:schemeClr val="accent6">
                    <a:lumMod val="75000"/>
                  </a:schemeClr>
                </a:solidFill>
              </a:rPr>
              <a:t>ProgramId</a:t>
            </a:r>
            <a:r>
              <a:rPr kumimoji="1" lang="en-US" altLang="ja-JP" sz="1200" dirty="0">
                <a:solidFill>
                  <a:schemeClr val="tx1"/>
                </a:solidFill>
              </a:rPr>
              <a:t>, </a:t>
            </a:r>
            <a:r>
              <a:rPr kumimoji="1" lang="en-US" altLang="ja-JP" sz="1200" b="1" dirty="0">
                <a:solidFill>
                  <a:schemeClr val="tx1"/>
                </a:solidFill>
              </a:rPr>
              <a:t>DATA</a:t>
            </a:r>
            <a:r>
              <a:rPr kumimoji="1" lang="en-US" altLang="ja-JP" sz="1200" dirty="0">
                <a:solidFill>
                  <a:schemeClr val="tx1"/>
                </a:solidFill>
              </a:rPr>
              <a:t>&gt;</a:t>
            </a:r>
            <a:endParaRPr kumimoji="1" lang="ja-JP" altLang="en-US" sz="1200" dirty="0">
              <a:solidFill>
                <a:srgbClr val="C00000"/>
              </a:solidFill>
            </a:endParaRPr>
          </a:p>
        </p:txBody>
      </p:sp>
      <p:cxnSp>
        <p:nvCxnSpPr>
          <p:cNvPr id="9" name="直線コネクタ 8">
            <a:extLst>
              <a:ext uri="{FF2B5EF4-FFF2-40B4-BE49-F238E27FC236}">
                <a16:creationId xmlns:a16="http://schemas.microsoft.com/office/drawing/2014/main" id="{5C69A414-504F-0EA1-ED28-30B8EFACDDBB}"/>
              </a:ext>
            </a:extLst>
          </p:cNvPr>
          <p:cNvCxnSpPr/>
          <p:nvPr/>
        </p:nvCxnSpPr>
        <p:spPr>
          <a:xfrm>
            <a:off x="8301386" y="0"/>
            <a:ext cx="0" cy="6858000"/>
          </a:xfrm>
          <a:prstGeom prst="line">
            <a:avLst/>
          </a:prstGeom>
          <a:ln w="1270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52B70E62-E3B6-DD66-748D-55E9928BF794}"/>
              </a:ext>
            </a:extLst>
          </p:cNvPr>
          <p:cNvCxnSpPr>
            <a:cxnSpLocks/>
            <a:endCxn id="2" idx="2"/>
          </p:cNvCxnSpPr>
          <p:nvPr/>
        </p:nvCxnSpPr>
        <p:spPr>
          <a:xfrm>
            <a:off x="1906438" y="2570187"/>
            <a:ext cx="1237707" cy="0"/>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155A4B71-AA4B-DB42-C57C-ADC65D655E31}"/>
              </a:ext>
            </a:extLst>
          </p:cNvPr>
          <p:cNvSpPr/>
          <p:nvPr/>
        </p:nvSpPr>
        <p:spPr>
          <a:xfrm>
            <a:off x="210012" y="234983"/>
            <a:ext cx="3922042" cy="469356"/>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600" b="1" dirty="0">
                <a:solidFill>
                  <a:schemeClr val="bg1"/>
                </a:solidFill>
              </a:rPr>
              <a:t>・データの永続化</a:t>
            </a:r>
          </a:p>
        </p:txBody>
      </p:sp>
      <p:sp>
        <p:nvSpPr>
          <p:cNvPr id="11" name="正方形/長方形 10">
            <a:extLst>
              <a:ext uri="{FF2B5EF4-FFF2-40B4-BE49-F238E27FC236}">
                <a16:creationId xmlns:a16="http://schemas.microsoft.com/office/drawing/2014/main" id="{F0FCA54E-0F13-FD50-80E3-9643B0DA1AF8}"/>
              </a:ext>
            </a:extLst>
          </p:cNvPr>
          <p:cNvSpPr/>
          <p:nvPr/>
        </p:nvSpPr>
        <p:spPr>
          <a:xfrm>
            <a:off x="5200870" y="1301940"/>
            <a:ext cx="1811319" cy="3809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solidFill>
                  <a:schemeClr val="tx2">
                    <a:lumMod val="50000"/>
                  </a:schemeClr>
                </a:solidFill>
              </a:rPr>
              <a:t>Application</a:t>
            </a:r>
            <a:r>
              <a:rPr kumimoji="1" lang="ja-JP" altLang="en-US" sz="1400" b="1" dirty="0">
                <a:solidFill>
                  <a:schemeClr val="tx2">
                    <a:lumMod val="50000"/>
                  </a:schemeClr>
                </a:solidFill>
              </a:rPr>
              <a:t>層</a:t>
            </a:r>
          </a:p>
        </p:txBody>
      </p:sp>
      <p:sp>
        <p:nvSpPr>
          <p:cNvPr id="12" name="正方形/長方形 11">
            <a:extLst>
              <a:ext uri="{FF2B5EF4-FFF2-40B4-BE49-F238E27FC236}">
                <a16:creationId xmlns:a16="http://schemas.microsoft.com/office/drawing/2014/main" id="{D9042E98-F8ED-3525-784B-E456BC927868}"/>
              </a:ext>
            </a:extLst>
          </p:cNvPr>
          <p:cNvSpPr/>
          <p:nvPr/>
        </p:nvSpPr>
        <p:spPr>
          <a:xfrm>
            <a:off x="9197888" y="1301940"/>
            <a:ext cx="1811319" cy="3809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solidFill>
                  <a:schemeClr val="tx2">
                    <a:lumMod val="50000"/>
                  </a:schemeClr>
                </a:solidFill>
              </a:rPr>
              <a:t>Data</a:t>
            </a:r>
            <a:r>
              <a:rPr kumimoji="1" lang="ja-JP" altLang="en-US" sz="1400" b="1" dirty="0">
                <a:solidFill>
                  <a:schemeClr val="tx2">
                    <a:lumMod val="50000"/>
                  </a:schemeClr>
                </a:solidFill>
              </a:rPr>
              <a:t>層</a:t>
            </a:r>
          </a:p>
        </p:txBody>
      </p:sp>
      <p:cxnSp>
        <p:nvCxnSpPr>
          <p:cNvPr id="17" name="直線矢印コネクタ 16">
            <a:extLst>
              <a:ext uri="{FF2B5EF4-FFF2-40B4-BE49-F238E27FC236}">
                <a16:creationId xmlns:a16="http://schemas.microsoft.com/office/drawing/2014/main" id="{0A16FEC8-1559-530E-9DAA-33BCA321B186}"/>
              </a:ext>
            </a:extLst>
          </p:cNvPr>
          <p:cNvCxnSpPr>
            <a:cxnSpLocks/>
            <a:stCxn id="2" idx="0"/>
            <a:endCxn id="14" idx="2"/>
          </p:cNvCxnSpPr>
          <p:nvPr/>
        </p:nvCxnSpPr>
        <p:spPr>
          <a:xfrm flipV="1">
            <a:off x="4850481" y="2554319"/>
            <a:ext cx="2588836" cy="15868"/>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1" name="四角形: 角を丸くする 20">
            <a:extLst>
              <a:ext uri="{FF2B5EF4-FFF2-40B4-BE49-F238E27FC236}">
                <a16:creationId xmlns:a16="http://schemas.microsoft.com/office/drawing/2014/main" id="{F0F6613E-F965-D3D0-A52B-7B1E5B3FED2D}"/>
              </a:ext>
            </a:extLst>
          </p:cNvPr>
          <p:cNvSpPr/>
          <p:nvPr/>
        </p:nvSpPr>
        <p:spPr>
          <a:xfrm>
            <a:off x="7535034" y="1798582"/>
            <a:ext cx="1514901" cy="375546"/>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lumMod val="75000"/>
                    <a:lumOff val="25000"/>
                  </a:schemeClr>
                </a:solidFill>
              </a:rPr>
              <a:t>データ永続化</a:t>
            </a:r>
          </a:p>
        </p:txBody>
      </p:sp>
      <p:sp>
        <p:nvSpPr>
          <p:cNvPr id="22" name="四角形: 角を丸くする 21">
            <a:extLst>
              <a:ext uri="{FF2B5EF4-FFF2-40B4-BE49-F238E27FC236}">
                <a16:creationId xmlns:a16="http://schemas.microsoft.com/office/drawing/2014/main" id="{C73976E7-64C2-90E4-3A71-BAF935505D2E}"/>
              </a:ext>
            </a:extLst>
          </p:cNvPr>
          <p:cNvSpPr/>
          <p:nvPr/>
        </p:nvSpPr>
        <p:spPr>
          <a:xfrm>
            <a:off x="3239862" y="1804428"/>
            <a:ext cx="1514901" cy="375546"/>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lumMod val="75000"/>
                    <a:lumOff val="25000"/>
                  </a:schemeClr>
                </a:solidFill>
              </a:rPr>
              <a:t>リスト管理</a:t>
            </a:r>
          </a:p>
        </p:txBody>
      </p:sp>
      <p:sp>
        <p:nvSpPr>
          <p:cNvPr id="26" name="四角形: 角を丸くする 25">
            <a:extLst>
              <a:ext uri="{FF2B5EF4-FFF2-40B4-BE49-F238E27FC236}">
                <a16:creationId xmlns:a16="http://schemas.microsoft.com/office/drawing/2014/main" id="{409B5B9D-DB27-B246-C33E-D9C1AD632811}"/>
              </a:ext>
            </a:extLst>
          </p:cNvPr>
          <p:cNvSpPr/>
          <p:nvPr/>
        </p:nvSpPr>
        <p:spPr>
          <a:xfrm>
            <a:off x="3239862" y="3845995"/>
            <a:ext cx="1514901" cy="375546"/>
          </a:xfrm>
          <a:prstGeom prst="roundRect">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400" b="1" dirty="0">
                <a:solidFill>
                  <a:schemeClr val="tx1">
                    <a:lumMod val="75000"/>
                    <a:lumOff val="25000"/>
                  </a:schemeClr>
                </a:solidFill>
              </a:rPr>
              <a:t>カレント管理</a:t>
            </a:r>
          </a:p>
        </p:txBody>
      </p:sp>
      <p:cxnSp>
        <p:nvCxnSpPr>
          <p:cNvPr id="27" name="直線矢印コネクタ 26">
            <a:extLst>
              <a:ext uri="{FF2B5EF4-FFF2-40B4-BE49-F238E27FC236}">
                <a16:creationId xmlns:a16="http://schemas.microsoft.com/office/drawing/2014/main" id="{EB301CE2-2DD5-39A2-C49A-DFA805CEA4AA}"/>
              </a:ext>
            </a:extLst>
          </p:cNvPr>
          <p:cNvCxnSpPr>
            <a:cxnSpLocks/>
            <a:stCxn id="25" idx="0"/>
            <a:endCxn id="14" idx="2"/>
          </p:cNvCxnSpPr>
          <p:nvPr/>
        </p:nvCxnSpPr>
        <p:spPr>
          <a:xfrm flipV="1">
            <a:off x="4850481" y="2554319"/>
            <a:ext cx="2588836" cy="205743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 name="正方形/長方形 2">
            <a:extLst>
              <a:ext uri="{FF2B5EF4-FFF2-40B4-BE49-F238E27FC236}">
                <a16:creationId xmlns:a16="http://schemas.microsoft.com/office/drawing/2014/main" id="{42558E83-D80F-4F1E-E746-2126B61FD911}"/>
              </a:ext>
            </a:extLst>
          </p:cNvPr>
          <p:cNvSpPr/>
          <p:nvPr/>
        </p:nvSpPr>
        <p:spPr>
          <a:xfrm>
            <a:off x="7329938" y="2770615"/>
            <a:ext cx="1942896" cy="94934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Tx/>
              <a:buChar char="-"/>
            </a:pPr>
            <a:r>
              <a:rPr kumimoji="1" lang="en-US" altLang="ja-JP" sz="1200" dirty="0">
                <a:solidFill>
                  <a:schemeClr val="tx1"/>
                </a:solidFill>
              </a:rPr>
              <a:t>Load() - Copy()</a:t>
            </a:r>
          </a:p>
          <a:p>
            <a:pPr marL="171450" indent="-171450">
              <a:buFontTx/>
              <a:buChar char="-"/>
            </a:pPr>
            <a:r>
              <a:rPr kumimoji="1" lang="en-US" altLang="ja-JP" sz="1200" dirty="0">
                <a:solidFill>
                  <a:schemeClr val="tx1"/>
                </a:solidFill>
              </a:rPr>
              <a:t>Save() – Delete()</a:t>
            </a:r>
          </a:p>
          <a:p>
            <a:pPr marL="171450" indent="-171450">
              <a:buFontTx/>
              <a:buChar char="-"/>
            </a:pPr>
            <a:r>
              <a:rPr kumimoji="1" lang="en-US" altLang="ja-JP" sz="1200" dirty="0">
                <a:solidFill>
                  <a:schemeClr val="tx1"/>
                </a:solidFill>
              </a:rPr>
              <a:t>Exist()</a:t>
            </a:r>
          </a:p>
          <a:p>
            <a:pPr marL="171450" indent="-171450">
              <a:buFontTx/>
              <a:buChar char="-"/>
            </a:pPr>
            <a:endParaRPr kumimoji="1" lang="ja-JP" altLang="en-US" sz="1200" dirty="0">
              <a:solidFill>
                <a:schemeClr val="tx1"/>
              </a:solidFill>
            </a:endParaRPr>
          </a:p>
        </p:txBody>
      </p:sp>
      <p:cxnSp>
        <p:nvCxnSpPr>
          <p:cNvPr id="31" name="直線矢印コネクタ 30">
            <a:extLst>
              <a:ext uri="{FF2B5EF4-FFF2-40B4-BE49-F238E27FC236}">
                <a16:creationId xmlns:a16="http://schemas.microsoft.com/office/drawing/2014/main" id="{71DA9E69-F921-9C1C-5847-12524F4E3D77}"/>
              </a:ext>
            </a:extLst>
          </p:cNvPr>
          <p:cNvCxnSpPr>
            <a:cxnSpLocks/>
            <a:stCxn id="14" idx="0"/>
            <a:endCxn id="30" idx="2"/>
          </p:cNvCxnSpPr>
          <p:nvPr/>
        </p:nvCxnSpPr>
        <p:spPr>
          <a:xfrm flipV="1">
            <a:off x="9145653" y="2552792"/>
            <a:ext cx="766352" cy="1527"/>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正方形/長方形 34">
            <a:extLst>
              <a:ext uri="{FF2B5EF4-FFF2-40B4-BE49-F238E27FC236}">
                <a16:creationId xmlns:a16="http://schemas.microsoft.com/office/drawing/2014/main" id="{1CBCDFA4-EBBB-F297-E67E-C92D6D2D7D07}"/>
              </a:ext>
            </a:extLst>
          </p:cNvPr>
          <p:cNvSpPr/>
          <p:nvPr/>
        </p:nvSpPr>
        <p:spPr>
          <a:xfrm>
            <a:off x="9881840" y="2770615"/>
            <a:ext cx="1942896" cy="94934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Tx/>
              <a:buChar char="-"/>
            </a:pPr>
            <a:r>
              <a:rPr kumimoji="1" lang="en-US" altLang="ja-JP" sz="1200" dirty="0" err="1">
                <a:solidFill>
                  <a:schemeClr val="tx1"/>
                </a:solidFill>
              </a:rPr>
              <a:t>LoadMetadata</a:t>
            </a:r>
            <a:r>
              <a:rPr kumimoji="1" lang="en-US" altLang="ja-JP" sz="1200" dirty="0">
                <a:solidFill>
                  <a:schemeClr val="tx1"/>
                </a:solidFill>
              </a:rPr>
              <a:t>()</a:t>
            </a:r>
          </a:p>
          <a:p>
            <a:pPr marL="171450" indent="-171450">
              <a:buFontTx/>
              <a:buChar char="-"/>
            </a:pPr>
            <a:r>
              <a:rPr kumimoji="1" lang="en-US" altLang="ja-JP" sz="1200" dirty="0">
                <a:solidFill>
                  <a:schemeClr val="tx1"/>
                </a:solidFill>
              </a:rPr>
              <a:t>Save()</a:t>
            </a:r>
          </a:p>
          <a:p>
            <a:pPr marL="171450" indent="-171450">
              <a:buFontTx/>
              <a:buChar char="-"/>
            </a:pPr>
            <a:r>
              <a:rPr kumimoji="1" lang="en-US" altLang="ja-JP" sz="1200" dirty="0">
                <a:solidFill>
                  <a:schemeClr val="tx1"/>
                </a:solidFill>
              </a:rPr>
              <a:t>Delete()</a:t>
            </a:r>
          </a:p>
          <a:p>
            <a:pPr marL="171450" indent="-171450">
              <a:buFontTx/>
              <a:buChar char="-"/>
            </a:pPr>
            <a:endParaRPr kumimoji="1" lang="ja-JP" altLang="en-US" sz="1200" dirty="0">
              <a:solidFill>
                <a:schemeClr val="tx1"/>
              </a:solidFill>
            </a:endParaRPr>
          </a:p>
        </p:txBody>
      </p:sp>
      <p:sp>
        <p:nvSpPr>
          <p:cNvPr id="37" name="四角形: 対角を切り取る 36">
            <a:extLst>
              <a:ext uri="{FF2B5EF4-FFF2-40B4-BE49-F238E27FC236}">
                <a16:creationId xmlns:a16="http://schemas.microsoft.com/office/drawing/2014/main" id="{EE5313CC-123B-EBD6-58C9-DB66F9B371B3}"/>
              </a:ext>
            </a:extLst>
          </p:cNvPr>
          <p:cNvSpPr/>
          <p:nvPr/>
        </p:nvSpPr>
        <p:spPr>
          <a:xfrm>
            <a:off x="4330185" y="5991367"/>
            <a:ext cx="1706336" cy="453339"/>
          </a:xfrm>
          <a:prstGeom prst="snip2Diag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Metadata</a:t>
            </a:r>
            <a:endParaRPr kumimoji="1" lang="ja-JP" altLang="en-US" sz="1400" b="1" dirty="0">
              <a:solidFill>
                <a:schemeClr val="bg1"/>
              </a:solidFill>
            </a:endParaRPr>
          </a:p>
        </p:txBody>
      </p:sp>
      <p:sp>
        <p:nvSpPr>
          <p:cNvPr id="2" name="四角形: 対角を切り取る 1">
            <a:extLst>
              <a:ext uri="{FF2B5EF4-FFF2-40B4-BE49-F238E27FC236}">
                <a16:creationId xmlns:a16="http://schemas.microsoft.com/office/drawing/2014/main" id="{3D0F46A3-1D4B-525A-D012-DF33F92683DB}"/>
              </a:ext>
            </a:extLst>
          </p:cNvPr>
          <p:cNvSpPr/>
          <p:nvPr/>
        </p:nvSpPr>
        <p:spPr>
          <a:xfrm>
            <a:off x="3144145" y="2319308"/>
            <a:ext cx="1706336" cy="501758"/>
          </a:xfrm>
          <a:prstGeom prst="snip2Diag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List</a:t>
            </a:r>
          </a:p>
          <a:p>
            <a:pPr algn="ctr"/>
            <a:r>
              <a:rPr kumimoji="1" lang="en-US" altLang="ja-JP" sz="1400" b="1" dirty="0">
                <a:solidFill>
                  <a:schemeClr val="bg1"/>
                </a:solidFill>
              </a:rPr>
              <a:t>Manager</a:t>
            </a:r>
            <a:endParaRPr kumimoji="1" lang="ja-JP" altLang="en-US" sz="1400" b="1" dirty="0">
              <a:solidFill>
                <a:schemeClr val="bg1"/>
              </a:solidFill>
            </a:endParaRPr>
          </a:p>
        </p:txBody>
      </p:sp>
      <p:sp>
        <p:nvSpPr>
          <p:cNvPr id="14" name="四角形: 対角を切り取る 13">
            <a:extLst>
              <a:ext uri="{FF2B5EF4-FFF2-40B4-BE49-F238E27FC236}">
                <a16:creationId xmlns:a16="http://schemas.microsoft.com/office/drawing/2014/main" id="{2A7ECF00-96C8-E1D2-FEE3-5D2FC4DB4A94}"/>
              </a:ext>
            </a:extLst>
          </p:cNvPr>
          <p:cNvSpPr/>
          <p:nvPr/>
        </p:nvSpPr>
        <p:spPr>
          <a:xfrm>
            <a:off x="7439317" y="2303440"/>
            <a:ext cx="1706336" cy="501758"/>
          </a:xfrm>
          <a:prstGeom prst="snip2Diag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Folder </a:t>
            </a:r>
          </a:p>
          <a:p>
            <a:pPr algn="ctr"/>
            <a:r>
              <a:rPr lang="en-US" altLang="ja-JP" sz="1400" b="1" dirty="0">
                <a:solidFill>
                  <a:schemeClr val="bg1"/>
                </a:solidFill>
              </a:rPr>
              <a:t>Repository</a:t>
            </a:r>
            <a:endParaRPr kumimoji="1" lang="ja-JP" altLang="en-US" sz="1400" b="1" dirty="0">
              <a:solidFill>
                <a:schemeClr val="bg1"/>
              </a:solidFill>
            </a:endParaRPr>
          </a:p>
        </p:txBody>
      </p:sp>
      <p:sp>
        <p:nvSpPr>
          <p:cNvPr id="25" name="四角形: 対角を切り取る 24">
            <a:extLst>
              <a:ext uri="{FF2B5EF4-FFF2-40B4-BE49-F238E27FC236}">
                <a16:creationId xmlns:a16="http://schemas.microsoft.com/office/drawing/2014/main" id="{C228A263-E8B4-B2D9-72FF-8E1A187F1842}"/>
              </a:ext>
            </a:extLst>
          </p:cNvPr>
          <p:cNvSpPr/>
          <p:nvPr/>
        </p:nvSpPr>
        <p:spPr>
          <a:xfrm>
            <a:off x="3144145" y="4360875"/>
            <a:ext cx="1706336" cy="501758"/>
          </a:xfrm>
          <a:prstGeom prst="snip2Diag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List</a:t>
            </a:r>
          </a:p>
          <a:p>
            <a:pPr algn="ctr"/>
            <a:r>
              <a:rPr kumimoji="1" lang="en-US" altLang="ja-JP" sz="1400" b="1" dirty="0">
                <a:solidFill>
                  <a:schemeClr val="bg1"/>
                </a:solidFill>
              </a:rPr>
              <a:t>Manager</a:t>
            </a:r>
            <a:endParaRPr kumimoji="1" lang="ja-JP" altLang="en-US" sz="1400" b="1" dirty="0">
              <a:solidFill>
                <a:schemeClr val="bg1"/>
              </a:solidFill>
            </a:endParaRPr>
          </a:p>
        </p:txBody>
      </p:sp>
      <p:sp>
        <p:nvSpPr>
          <p:cNvPr id="30" name="四角形: 対角を切り取る 29">
            <a:extLst>
              <a:ext uri="{FF2B5EF4-FFF2-40B4-BE49-F238E27FC236}">
                <a16:creationId xmlns:a16="http://schemas.microsoft.com/office/drawing/2014/main" id="{85B28DB2-AB9C-E02F-96AE-BBEF40629648}"/>
              </a:ext>
            </a:extLst>
          </p:cNvPr>
          <p:cNvSpPr/>
          <p:nvPr/>
        </p:nvSpPr>
        <p:spPr>
          <a:xfrm>
            <a:off x="9912005" y="2406687"/>
            <a:ext cx="1706336" cy="292209"/>
          </a:xfrm>
          <a:prstGeom prst="snip2Diag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Folder</a:t>
            </a:r>
            <a:endParaRPr kumimoji="1" lang="ja-JP" altLang="en-US" sz="1400" b="1" dirty="0">
              <a:solidFill>
                <a:schemeClr val="bg1"/>
              </a:solidFill>
            </a:endParaRPr>
          </a:p>
        </p:txBody>
      </p:sp>
      <p:sp>
        <p:nvSpPr>
          <p:cNvPr id="38" name="正方形/長方形 37">
            <a:extLst>
              <a:ext uri="{FF2B5EF4-FFF2-40B4-BE49-F238E27FC236}">
                <a16:creationId xmlns:a16="http://schemas.microsoft.com/office/drawing/2014/main" id="{6E3F05C0-548F-A5FB-9352-AD01B32ADECF}"/>
              </a:ext>
            </a:extLst>
          </p:cNvPr>
          <p:cNvSpPr/>
          <p:nvPr/>
        </p:nvSpPr>
        <p:spPr>
          <a:xfrm>
            <a:off x="10536425" y="5336043"/>
            <a:ext cx="1109053" cy="29220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1">
                    <a:lumMod val="75000"/>
                    <a:lumOff val="25000"/>
                  </a:schemeClr>
                </a:solidFill>
              </a:rPr>
              <a:t>file</a:t>
            </a:r>
            <a:endParaRPr kumimoji="1" lang="ja-JP" altLang="en-US" sz="1400" b="1" dirty="0">
              <a:solidFill>
                <a:schemeClr val="tx1">
                  <a:lumMod val="75000"/>
                  <a:lumOff val="25000"/>
                </a:schemeClr>
              </a:solidFill>
            </a:endParaRPr>
          </a:p>
        </p:txBody>
      </p:sp>
      <p:sp>
        <p:nvSpPr>
          <p:cNvPr id="39" name="正方形/長方形 38">
            <a:extLst>
              <a:ext uri="{FF2B5EF4-FFF2-40B4-BE49-F238E27FC236}">
                <a16:creationId xmlns:a16="http://schemas.microsoft.com/office/drawing/2014/main" id="{35556721-EDFB-3C9C-958A-A66A67A51E06}"/>
              </a:ext>
            </a:extLst>
          </p:cNvPr>
          <p:cNvSpPr/>
          <p:nvPr/>
        </p:nvSpPr>
        <p:spPr>
          <a:xfrm>
            <a:off x="10536424" y="5731520"/>
            <a:ext cx="1109053" cy="29220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1">
                    <a:lumMod val="75000"/>
                    <a:lumOff val="25000"/>
                  </a:schemeClr>
                </a:solidFill>
              </a:rPr>
              <a:t>file</a:t>
            </a:r>
            <a:endParaRPr kumimoji="1" lang="ja-JP" altLang="en-US" sz="1400" b="1" dirty="0">
              <a:solidFill>
                <a:schemeClr val="tx1">
                  <a:lumMod val="75000"/>
                  <a:lumOff val="25000"/>
                </a:schemeClr>
              </a:solidFill>
            </a:endParaRPr>
          </a:p>
        </p:txBody>
      </p:sp>
      <p:sp>
        <p:nvSpPr>
          <p:cNvPr id="40" name="正方形/長方形 39">
            <a:extLst>
              <a:ext uri="{FF2B5EF4-FFF2-40B4-BE49-F238E27FC236}">
                <a16:creationId xmlns:a16="http://schemas.microsoft.com/office/drawing/2014/main" id="{CF887BC2-8654-A9D3-20BE-11410F25E7DD}"/>
              </a:ext>
            </a:extLst>
          </p:cNvPr>
          <p:cNvSpPr/>
          <p:nvPr/>
        </p:nvSpPr>
        <p:spPr>
          <a:xfrm>
            <a:off x="10536424" y="6148751"/>
            <a:ext cx="1109053" cy="29220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1">
                    <a:lumMod val="75000"/>
                    <a:lumOff val="25000"/>
                  </a:schemeClr>
                </a:solidFill>
              </a:rPr>
              <a:t>file</a:t>
            </a:r>
            <a:endParaRPr kumimoji="1" lang="ja-JP" altLang="en-US" sz="1400" b="1" dirty="0">
              <a:solidFill>
                <a:schemeClr val="tx1">
                  <a:lumMod val="75000"/>
                  <a:lumOff val="25000"/>
                </a:schemeClr>
              </a:solidFill>
            </a:endParaRPr>
          </a:p>
        </p:txBody>
      </p:sp>
      <p:cxnSp>
        <p:nvCxnSpPr>
          <p:cNvPr id="41" name="直線矢印コネクタ 40">
            <a:extLst>
              <a:ext uri="{FF2B5EF4-FFF2-40B4-BE49-F238E27FC236}">
                <a16:creationId xmlns:a16="http://schemas.microsoft.com/office/drawing/2014/main" id="{AF5630B7-8D07-5CDD-E052-31710E0FBC55}"/>
              </a:ext>
            </a:extLst>
          </p:cNvPr>
          <p:cNvCxnSpPr>
            <a:cxnSpLocks/>
            <a:stCxn id="35" idx="2"/>
          </p:cNvCxnSpPr>
          <p:nvPr/>
        </p:nvCxnSpPr>
        <p:spPr>
          <a:xfrm>
            <a:off x="10853288" y="3719960"/>
            <a:ext cx="155919" cy="1404131"/>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8" name="四角形: 角を丸くする 47">
            <a:extLst>
              <a:ext uri="{FF2B5EF4-FFF2-40B4-BE49-F238E27FC236}">
                <a16:creationId xmlns:a16="http://schemas.microsoft.com/office/drawing/2014/main" id="{C487D137-2E0B-A18E-EFBB-77C09937D06C}"/>
              </a:ext>
            </a:extLst>
          </p:cNvPr>
          <p:cNvSpPr/>
          <p:nvPr/>
        </p:nvSpPr>
        <p:spPr>
          <a:xfrm>
            <a:off x="10403985" y="4406188"/>
            <a:ext cx="1052290" cy="306682"/>
          </a:xfrm>
          <a:prstGeom prst="roundRect">
            <a:avLst/>
          </a:prstGeom>
          <a:solidFill>
            <a:schemeClr val="accent4">
              <a:lumMod val="20000"/>
              <a:lumOff val="8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chemeClr val="accent4">
                    <a:lumMod val="75000"/>
                  </a:schemeClr>
                </a:solidFill>
              </a:rPr>
              <a:t>Read/Write</a:t>
            </a:r>
            <a:endParaRPr kumimoji="1" lang="ja-JP" altLang="en-US" sz="1100" b="1" dirty="0">
              <a:solidFill>
                <a:schemeClr val="accent4">
                  <a:lumMod val="75000"/>
                </a:schemeClr>
              </a:solidFill>
            </a:endParaRPr>
          </a:p>
        </p:txBody>
      </p:sp>
      <p:sp>
        <p:nvSpPr>
          <p:cNvPr id="49" name="四角形: 角を丸くする 48">
            <a:extLst>
              <a:ext uri="{FF2B5EF4-FFF2-40B4-BE49-F238E27FC236}">
                <a16:creationId xmlns:a16="http://schemas.microsoft.com/office/drawing/2014/main" id="{51FDFEF3-3E56-F48C-2F24-0F482E392EC6}"/>
              </a:ext>
            </a:extLst>
          </p:cNvPr>
          <p:cNvSpPr/>
          <p:nvPr/>
        </p:nvSpPr>
        <p:spPr>
          <a:xfrm>
            <a:off x="5600286" y="2416846"/>
            <a:ext cx="1052290" cy="306682"/>
          </a:xfrm>
          <a:prstGeom prst="roundRect">
            <a:avLst/>
          </a:prstGeom>
          <a:solidFill>
            <a:schemeClr val="accent4">
              <a:lumMod val="20000"/>
              <a:lumOff val="8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chemeClr val="accent4">
                    <a:lumMod val="75000"/>
                  </a:schemeClr>
                </a:solidFill>
              </a:rPr>
              <a:t>Load/Save</a:t>
            </a:r>
            <a:endParaRPr kumimoji="1" lang="ja-JP" altLang="en-US" sz="1100" b="1" dirty="0">
              <a:solidFill>
                <a:schemeClr val="accent4">
                  <a:lumMod val="75000"/>
                </a:schemeClr>
              </a:solidFill>
            </a:endParaRPr>
          </a:p>
        </p:txBody>
      </p:sp>
      <p:sp>
        <p:nvSpPr>
          <p:cNvPr id="52" name="四角形: 角を丸くする 51">
            <a:extLst>
              <a:ext uri="{FF2B5EF4-FFF2-40B4-BE49-F238E27FC236}">
                <a16:creationId xmlns:a16="http://schemas.microsoft.com/office/drawing/2014/main" id="{248378DA-0400-9FAE-D49B-73C343948A2D}"/>
              </a:ext>
            </a:extLst>
          </p:cNvPr>
          <p:cNvSpPr/>
          <p:nvPr/>
        </p:nvSpPr>
        <p:spPr>
          <a:xfrm>
            <a:off x="5596311" y="3528519"/>
            <a:ext cx="1052290" cy="306682"/>
          </a:xfrm>
          <a:prstGeom prst="roundRect">
            <a:avLst/>
          </a:prstGeom>
          <a:solidFill>
            <a:schemeClr val="accent4">
              <a:lumMod val="20000"/>
              <a:lumOff val="80000"/>
            </a:schemeClr>
          </a:solidFill>
          <a:ln>
            <a:solidFill>
              <a:schemeClr val="accent4">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b="1" dirty="0">
                <a:solidFill>
                  <a:schemeClr val="accent4">
                    <a:lumMod val="75000"/>
                  </a:schemeClr>
                </a:solidFill>
              </a:rPr>
              <a:t>Load/Save</a:t>
            </a:r>
            <a:endParaRPr kumimoji="1" lang="ja-JP" altLang="en-US" sz="1100" b="1" dirty="0">
              <a:solidFill>
                <a:schemeClr val="accent4">
                  <a:lumMod val="75000"/>
                </a:schemeClr>
              </a:solidFill>
            </a:endParaRPr>
          </a:p>
        </p:txBody>
      </p:sp>
      <p:sp>
        <p:nvSpPr>
          <p:cNvPr id="56" name="正方形/長方形 55">
            <a:extLst>
              <a:ext uri="{FF2B5EF4-FFF2-40B4-BE49-F238E27FC236}">
                <a16:creationId xmlns:a16="http://schemas.microsoft.com/office/drawing/2014/main" id="{2A590E6E-D435-FC9E-4A4C-93C6D6EAC79D}"/>
              </a:ext>
            </a:extLst>
          </p:cNvPr>
          <p:cNvSpPr/>
          <p:nvPr/>
        </p:nvSpPr>
        <p:spPr>
          <a:xfrm>
            <a:off x="7183289" y="4061650"/>
            <a:ext cx="2345540" cy="34453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400" dirty="0">
                <a:solidFill>
                  <a:schemeClr val="tx1"/>
                </a:solidFill>
              </a:rPr>
              <a:t>・各画像に対応する</a:t>
            </a:r>
            <a:endParaRPr kumimoji="1" lang="ja-JP" altLang="en-US" sz="1400" dirty="0">
              <a:solidFill>
                <a:srgbClr val="C00000"/>
              </a:solidFill>
            </a:endParaRPr>
          </a:p>
        </p:txBody>
      </p:sp>
      <p:sp>
        <p:nvSpPr>
          <p:cNvPr id="57" name="四角形: 対角を切り取る 56">
            <a:extLst>
              <a:ext uri="{FF2B5EF4-FFF2-40B4-BE49-F238E27FC236}">
                <a16:creationId xmlns:a16="http://schemas.microsoft.com/office/drawing/2014/main" id="{B0DCA8D9-B495-3F8F-D053-CEDF4376A45C}"/>
              </a:ext>
            </a:extLst>
          </p:cNvPr>
          <p:cNvSpPr/>
          <p:nvPr/>
        </p:nvSpPr>
        <p:spPr>
          <a:xfrm>
            <a:off x="2425718" y="5931182"/>
            <a:ext cx="1706336" cy="292209"/>
          </a:xfrm>
          <a:prstGeom prst="snip2Diag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Id</a:t>
            </a:r>
            <a:endParaRPr kumimoji="1" lang="ja-JP" altLang="en-US" sz="1400" b="1" dirty="0">
              <a:solidFill>
                <a:schemeClr val="bg1"/>
              </a:solidFill>
            </a:endParaRPr>
          </a:p>
        </p:txBody>
      </p:sp>
      <p:sp>
        <p:nvSpPr>
          <p:cNvPr id="58" name="四角形: 対角を切り取る 57">
            <a:extLst>
              <a:ext uri="{FF2B5EF4-FFF2-40B4-BE49-F238E27FC236}">
                <a16:creationId xmlns:a16="http://schemas.microsoft.com/office/drawing/2014/main" id="{F0BB9C65-5FF0-A77B-F85F-637B2745D74F}"/>
              </a:ext>
            </a:extLst>
          </p:cNvPr>
          <p:cNvSpPr/>
          <p:nvPr/>
        </p:nvSpPr>
        <p:spPr>
          <a:xfrm>
            <a:off x="2425718" y="6326697"/>
            <a:ext cx="1706336" cy="292209"/>
          </a:xfrm>
          <a:prstGeom prst="snip2Diag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Name</a:t>
            </a:r>
            <a:endParaRPr kumimoji="1" lang="ja-JP" altLang="en-US" sz="1400" b="1" dirty="0">
              <a:solidFill>
                <a:schemeClr val="bg1"/>
              </a:solidFill>
            </a:endParaRPr>
          </a:p>
        </p:txBody>
      </p:sp>
    </p:spTree>
    <p:extLst>
      <p:ext uri="{BB962C8B-B14F-4D97-AF65-F5344CB8AC3E}">
        <p14:creationId xmlns:p14="http://schemas.microsoft.com/office/powerpoint/2010/main" val="40668639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descr="f:id:halya_11:20180603222530p:plain">
            <a:extLst>
              <a:ext uri="{FF2B5EF4-FFF2-40B4-BE49-F238E27FC236}">
                <a16:creationId xmlns:a16="http://schemas.microsoft.com/office/drawing/2014/main" id="{025973CD-4432-C116-B2E9-13331FE10D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97172" y="772707"/>
            <a:ext cx="2696269" cy="2656293"/>
          </a:xfrm>
          <a:prstGeom prst="rect">
            <a:avLst/>
          </a:prstGeom>
          <a:noFill/>
          <a:extLst>
            <a:ext uri="{909E8E84-426E-40DD-AFC4-6F175D3DCCD1}">
              <a14:hiddenFill xmlns:a14="http://schemas.microsoft.com/office/drawing/2010/main">
                <a:solidFill>
                  <a:srgbClr val="FFFFFF"/>
                </a:solidFill>
              </a14:hiddenFill>
            </a:ext>
          </a:extLst>
        </p:spPr>
      </p:pic>
      <p:sp>
        <p:nvSpPr>
          <p:cNvPr id="3" name="正方形/長方形 2">
            <a:extLst>
              <a:ext uri="{FF2B5EF4-FFF2-40B4-BE49-F238E27FC236}">
                <a16:creationId xmlns:a16="http://schemas.microsoft.com/office/drawing/2014/main" id="{50C9C938-A97F-4A87-A614-1AD1C95DDEAD}"/>
              </a:ext>
            </a:extLst>
          </p:cNvPr>
          <p:cNvSpPr/>
          <p:nvPr/>
        </p:nvSpPr>
        <p:spPr>
          <a:xfrm>
            <a:off x="312159" y="858464"/>
            <a:ext cx="2600841" cy="61196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400" b="1">
                <a:solidFill>
                  <a:sysClr val="windowText" lastClr="000000"/>
                </a:solidFill>
              </a:rPr>
              <a:t>Distance Field</a:t>
            </a:r>
          </a:p>
          <a:p>
            <a:pPr algn="l"/>
            <a:r>
              <a:rPr kumimoji="1" lang="ja-JP" altLang="en-US" sz="1200" b="0">
                <a:solidFill>
                  <a:sysClr val="windowText" lastClr="000000"/>
                </a:solidFill>
              </a:rPr>
              <a:t>「文字エッジからの距離」を表す</a:t>
            </a:r>
          </a:p>
        </p:txBody>
      </p:sp>
      <p:grpSp>
        <p:nvGrpSpPr>
          <p:cNvPr id="18" name="グループ化 17">
            <a:extLst>
              <a:ext uri="{FF2B5EF4-FFF2-40B4-BE49-F238E27FC236}">
                <a16:creationId xmlns:a16="http://schemas.microsoft.com/office/drawing/2014/main" id="{3A6CE7BD-C2AB-1FF8-30BB-CA77A29C57A1}"/>
              </a:ext>
            </a:extLst>
          </p:cNvPr>
          <p:cNvGrpSpPr/>
          <p:nvPr/>
        </p:nvGrpSpPr>
        <p:grpSpPr>
          <a:xfrm>
            <a:off x="789655" y="1580640"/>
            <a:ext cx="3456055" cy="1864087"/>
            <a:chOff x="477496" y="807933"/>
            <a:chExt cx="3441940" cy="1906437"/>
          </a:xfrm>
        </p:grpSpPr>
        <p:pic>
          <p:nvPicPr>
            <p:cNvPr id="20" name="図 19" descr="f:id:halya_11:20180603222734p:plain">
              <a:extLst>
                <a:ext uri="{FF2B5EF4-FFF2-40B4-BE49-F238E27FC236}">
                  <a16:creationId xmlns:a16="http://schemas.microsoft.com/office/drawing/2014/main" id="{78DE6643-7BA6-D13A-5F38-299938B61AC9}"/>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77496" y="830453"/>
              <a:ext cx="1811547" cy="1771773"/>
            </a:xfrm>
            <a:prstGeom prst="rect">
              <a:avLst/>
            </a:prstGeom>
            <a:noFill/>
            <a:ln w="28575">
              <a:solidFill>
                <a:schemeClr val="accent4"/>
              </a:solidFill>
            </a:ln>
            <a:extLst>
              <a:ext uri="{909E8E84-426E-40DD-AFC4-6F175D3DCCD1}">
                <a14:hiddenFill xmlns:a14="http://schemas.microsoft.com/office/drawing/2010/main">
                  <a:solidFill>
                    <a:srgbClr val="FFFFFF"/>
                  </a:solidFill>
                </a14:hiddenFill>
              </a:ext>
            </a:extLst>
          </p:spPr>
        </p:pic>
        <p:sp>
          <p:nvSpPr>
            <p:cNvPr id="21" name="正方形/長方形 20">
              <a:extLst>
                <a:ext uri="{FF2B5EF4-FFF2-40B4-BE49-F238E27FC236}">
                  <a16:creationId xmlns:a16="http://schemas.microsoft.com/office/drawing/2014/main" id="{9E42BFBB-8F12-699C-A8FC-8B7D3435D902}"/>
                </a:ext>
              </a:extLst>
            </p:cNvPr>
            <p:cNvSpPr/>
            <p:nvPr/>
          </p:nvSpPr>
          <p:spPr>
            <a:xfrm>
              <a:off x="3375972" y="2127774"/>
              <a:ext cx="543464" cy="577970"/>
            </a:xfrm>
            <a:prstGeom prst="rect">
              <a:avLst/>
            </a:prstGeom>
            <a:noFill/>
            <a:ln w="28575">
              <a:solidFill>
                <a:schemeClr val="accent4"/>
              </a:solid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cxnSp>
          <p:nvCxnSpPr>
            <p:cNvPr id="22" name="直線コネクタ 21">
              <a:extLst>
                <a:ext uri="{FF2B5EF4-FFF2-40B4-BE49-F238E27FC236}">
                  <a16:creationId xmlns:a16="http://schemas.microsoft.com/office/drawing/2014/main" id="{76D199C3-0353-3A0E-A32F-1D2514225CB7}"/>
                </a:ext>
              </a:extLst>
            </p:cNvPr>
            <p:cNvCxnSpPr/>
            <p:nvPr/>
          </p:nvCxnSpPr>
          <p:spPr>
            <a:xfrm>
              <a:off x="2297670" y="807933"/>
              <a:ext cx="1621766" cy="1337094"/>
            </a:xfrm>
            <a:prstGeom prst="line">
              <a:avLst/>
            </a:prstGeom>
          </p:spPr>
          <p:style>
            <a:lnRef idx="1">
              <a:schemeClr val="accent4"/>
            </a:lnRef>
            <a:fillRef idx="0">
              <a:schemeClr val="accent4"/>
            </a:fillRef>
            <a:effectRef idx="0">
              <a:schemeClr val="accent4"/>
            </a:effectRef>
            <a:fontRef idx="minor">
              <a:schemeClr val="tx1"/>
            </a:fontRef>
          </p:style>
        </p:cxnSp>
        <p:cxnSp>
          <p:nvCxnSpPr>
            <p:cNvPr id="23" name="直線コネクタ 22">
              <a:extLst>
                <a:ext uri="{FF2B5EF4-FFF2-40B4-BE49-F238E27FC236}">
                  <a16:creationId xmlns:a16="http://schemas.microsoft.com/office/drawing/2014/main" id="{6F294613-EB05-1D68-0F0D-EDF2743B20C0}"/>
                </a:ext>
              </a:extLst>
            </p:cNvPr>
            <p:cNvCxnSpPr/>
            <p:nvPr/>
          </p:nvCxnSpPr>
          <p:spPr>
            <a:xfrm>
              <a:off x="486123" y="2602227"/>
              <a:ext cx="2889849" cy="112143"/>
            </a:xfrm>
            <a:prstGeom prst="line">
              <a:avLst/>
            </a:prstGeom>
          </p:spPr>
          <p:style>
            <a:lnRef idx="1">
              <a:schemeClr val="accent4"/>
            </a:lnRef>
            <a:fillRef idx="0">
              <a:schemeClr val="accent4"/>
            </a:fillRef>
            <a:effectRef idx="0">
              <a:schemeClr val="accent4"/>
            </a:effectRef>
            <a:fontRef idx="minor">
              <a:schemeClr val="tx1"/>
            </a:fontRef>
          </p:style>
        </p:cxnSp>
      </p:grpSp>
      <p:sp>
        <p:nvSpPr>
          <p:cNvPr id="19" name="正方形/長方形 18">
            <a:extLst>
              <a:ext uri="{FF2B5EF4-FFF2-40B4-BE49-F238E27FC236}">
                <a16:creationId xmlns:a16="http://schemas.microsoft.com/office/drawing/2014/main" id="{842520C0-3BF6-7F4B-E9CA-A4B6C899BD1B}"/>
              </a:ext>
            </a:extLst>
          </p:cNvPr>
          <p:cNvSpPr/>
          <p:nvPr/>
        </p:nvSpPr>
        <p:spPr>
          <a:xfrm>
            <a:off x="4859879" y="2594988"/>
            <a:ext cx="1466782" cy="667200"/>
          </a:xfrm>
          <a:prstGeom prst="rect">
            <a:avLst/>
          </a:prstGeom>
          <a:solidFill>
            <a:srgbClr val="FFFFFF">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r>
              <a:rPr kumimoji="1" lang="en-US" altLang="ja-JP" sz="1400" b="1">
                <a:solidFill>
                  <a:sysClr val="windowText" lastClr="000000"/>
                </a:solidFill>
              </a:rPr>
              <a:t>TextMesh Pro</a:t>
            </a:r>
            <a:r>
              <a:rPr kumimoji="1" lang="ja-JP" altLang="en-US" sz="1400" b="0">
                <a:solidFill>
                  <a:sysClr val="windowText" lastClr="000000"/>
                </a:solidFill>
              </a:rPr>
              <a:t>の</a:t>
            </a:r>
            <a:endParaRPr kumimoji="1" lang="en-US" altLang="ja-JP" sz="1400" b="0">
              <a:solidFill>
                <a:sysClr val="windowText" lastClr="000000"/>
              </a:solidFill>
            </a:endParaRPr>
          </a:p>
          <a:p>
            <a:pPr algn="l"/>
            <a:r>
              <a:rPr kumimoji="1" lang="ja-JP" altLang="en-US" sz="1200" b="0">
                <a:solidFill>
                  <a:sysClr val="windowText" lastClr="000000"/>
                </a:solidFill>
              </a:rPr>
              <a:t>フォントアトラス</a:t>
            </a:r>
          </a:p>
        </p:txBody>
      </p:sp>
      <p:sp>
        <p:nvSpPr>
          <p:cNvPr id="24" name="正方形/長方形 23">
            <a:extLst>
              <a:ext uri="{FF2B5EF4-FFF2-40B4-BE49-F238E27FC236}">
                <a16:creationId xmlns:a16="http://schemas.microsoft.com/office/drawing/2014/main" id="{E45ADBC6-866B-488F-A9ED-785A3630CBE3}"/>
              </a:ext>
            </a:extLst>
          </p:cNvPr>
          <p:cNvSpPr/>
          <p:nvPr/>
        </p:nvSpPr>
        <p:spPr>
          <a:xfrm>
            <a:off x="3066952" y="3902301"/>
            <a:ext cx="8646021" cy="260909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200" b="0">
              <a:solidFill>
                <a:sysClr val="windowText" lastClr="000000"/>
              </a:solidFill>
            </a:endParaRPr>
          </a:p>
        </p:txBody>
      </p:sp>
      <p:pic>
        <p:nvPicPr>
          <p:cNvPr id="25" name="図 24" descr="f:id:halya_11:20180603222943p:plain">
            <a:extLst>
              <a:ext uri="{FF2B5EF4-FFF2-40B4-BE49-F238E27FC236}">
                <a16:creationId xmlns:a16="http://schemas.microsoft.com/office/drawing/2014/main" id="{C0392AA9-CA12-DC75-3D27-EF605F2314D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52118" y="4357661"/>
            <a:ext cx="3639460" cy="1959334"/>
          </a:xfrm>
          <a:prstGeom prst="rect">
            <a:avLst/>
          </a:prstGeom>
          <a:noFill/>
          <a:extLst>
            <a:ext uri="{909E8E84-426E-40DD-AFC4-6F175D3DCCD1}">
              <a14:hiddenFill xmlns:a14="http://schemas.microsoft.com/office/drawing/2010/main">
                <a:solidFill>
                  <a:srgbClr val="FFFFFF"/>
                </a:solidFill>
              </a14:hiddenFill>
            </a:ext>
          </a:extLst>
        </p:spPr>
      </p:pic>
      <p:pic>
        <p:nvPicPr>
          <p:cNvPr id="26" name="図 25" descr="f:id:halya_11:20180603223033p:plain">
            <a:extLst>
              <a:ext uri="{FF2B5EF4-FFF2-40B4-BE49-F238E27FC236}">
                <a16:creationId xmlns:a16="http://schemas.microsoft.com/office/drawing/2014/main" id="{67B91F67-C424-1470-EDE0-658F4FFA4B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12250" y="4310005"/>
            <a:ext cx="3846777" cy="1998735"/>
          </a:xfrm>
          <a:prstGeom prst="rect">
            <a:avLst/>
          </a:prstGeom>
          <a:noFill/>
          <a:extLst>
            <a:ext uri="{909E8E84-426E-40DD-AFC4-6F175D3DCCD1}">
              <a14:hiddenFill xmlns:a14="http://schemas.microsoft.com/office/drawing/2010/main">
                <a:solidFill>
                  <a:srgbClr val="FFFFFF"/>
                </a:solidFill>
              </a14:hiddenFill>
            </a:ext>
          </a:extLst>
        </p:spPr>
      </p:pic>
      <p:sp>
        <p:nvSpPr>
          <p:cNvPr id="27" name="正方形/長方形 26">
            <a:extLst>
              <a:ext uri="{FF2B5EF4-FFF2-40B4-BE49-F238E27FC236}">
                <a16:creationId xmlns:a16="http://schemas.microsoft.com/office/drawing/2014/main" id="{2CAD51F4-D022-FEAE-3E43-69B51514493E}"/>
              </a:ext>
            </a:extLst>
          </p:cNvPr>
          <p:cNvSpPr/>
          <p:nvPr/>
        </p:nvSpPr>
        <p:spPr>
          <a:xfrm>
            <a:off x="3939697" y="4013019"/>
            <a:ext cx="2829327" cy="3300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b="0">
                <a:solidFill>
                  <a:sysClr val="windowText" lastClr="000000"/>
                </a:solidFill>
              </a:rPr>
              <a:t>元フォントと同じ距離まで塗った場合</a:t>
            </a:r>
            <a:endParaRPr kumimoji="1" lang="ja-JP" altLang="en-US" sz="1100" b="0">
              <a:solidFill>
                <a:sysClr val="windowText" lastClr="000000"/>
              </a:solidFill>
            </a:endParaRPr>
          </a:p>
        </p:txBody>
      </p:sp>
      <p:sp>
        <p:nvSpPr>
          <p:cNvPr id="28" name="正方形/長方形 27">
            <a:extLst>
              <a:ext uri="{FF2B5EF4-FFF2-40B4-BE49-F238E27FC236}">
                <a16:creationId xmlns:a16="http://schemas.microsoft.com/office/drawing/2014/main" id="{AC396F8B-6714-3D52-E2A2-7D3EBAF41685}"/>
              </a:ext>
            </a:extLst>
          </p:cNvPr>
          <p:cNvSpPr/>
          <p:nvPr/>
        </p:nvSpPr>
        <p:spPr>
          <a:xfrm>
            <a:off x="8048484" y="3992891"/>
            <a:ext cx="2813644" cy="3300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kumimoji="1" lang="ja-JP" altLang="en-US" sz="1200" b="0">
                <a:solidFill>
                  <a:sysClr val="windowText" lastClr="000000"/>
                </a:solidFill>
              </a:rPr>
              <a:t>かなり遠い距離まで塗った場合</a:t>
            </a:r>
            <a:endParaRPr kumimoji="1" lang="ja-JP" altLang="en-US" sz="1100" b="0">
              <a:solidFill>
                <a:sysClr val="windowText" lastClr="000000"/>
              </a:solidFill>
            </a:endParaRPr>
          </a:p>
        </p:txBody>
      </p:sp>
      <p:sp>
        <p:nvSpPr>
          <p:cNvPr id="30" name="テキスト ボックス 29">
            <a:extLst>
              <a:ext uri="{FF2B5EF4-FFF2-40B4-BE49-F238E27FC236}">
                <a16:creationId xmlns:a16="http://schemas.microsoft.com/office/drawing/2014/main" id="{14F83224-5129-EF9E-D2BB-D1A9BA11621D}"/>
              </a:ext>
            </a:extLst>
          </p:cNvPr>
          <p:cNvSpPr txBox="1"/>
          <p:nvPr/>
        </p:nvSpPr>
        <p:spPr>
          <a:xfrm>
            <a:off x="7073830" y="2547996"/>
            <a:ext cx="4328515" cy="646331"/>
          </a:xfrm>
          <a:prstGeom prst="rect">
            <a:avLst/>
          </a:prstGeom>
          <a:noFill/>
        </p:spPr>
        <p:txBody>
          <a:bodyPr wrap="square">
            <a:spAutoFit/>
          </a:bodyPr>
          <a:lstStyle/>
          <a:p>
            <a:r>
              <a:rPr lang="en-US" altLang="ja-JP" sz="1800" b="0" i="0" u="none" strike="noStrike" dirty="0" err="1">
                <a:solidFill>
                  <a:srgbClr val="111111"/>
                </a:solidFill>
                <a:effectLst/>
                <a:latin typeface="Yu Gothic" panose="020B0400000000000000" pitchFamily="50" charset="-128"/>
                <a:ea typeface="Yu Gothic" panose="020B0400000000000000" pitchFamily="50" charset="-128"/>
              </a:rPr>
              <a:t>TextMesh</a:t>
            </a:r>
            <a:r>
              <a:rPr lang="en-US" altLang="ja-JP" sz="1800" b="0" i="0" u="none" strike="noStrike" dirty="0">
                <a:solidFill>
                  <a:srgbClr val="111111"/>
                </a:solidFill>
                <a:effectLst/>
                <a:latin typeface="Yu Gothic" panose="020B0400000000000000" pitchFamily="50" charset="-128"/>
                <a:ea typeface="Yu Gothic" panose="020B0400000000000000" pitchFamily="50" charset="-128"/>
              </a:rPr>
              <a:t> Pro</a:t>
            </a:r>
            <a:r>
              <a:rPr lang="ja-JP" altLang="en-US" sz="1800" b="0" i="0" u="none" strike="noStrike" dirty="0">
                <a:solidFill>
                  <a:srgbClr val="111111"/>
                </a:solidFill>
                <a:effectLst/>
                <a:latin typeface="Yu Gothic" panose="020B0400000000000000" pitchFamily="50" charset="-128"/>
                <a:ea typeface="Yu Gothic" panose="020B0400000000000000" pitchFamily="50" charset="-128"/>
              </a:rPr>
              <a:t>ではこの距離を表すテクスチャをシェーダで加工して描画する</a:t>
            </a:r>
            <a:r>
              <a:rPr lang="ja-JP" altLang="en-US" dirty="0"/>
              <a:t> </a:t>
            </a:r>
          </a:p>
        </p:txBody>
      </p:sp>
      <p:sp>
        <p:nvSpPr>
          <p:cNvPr id="32" name="テキスト ボックス 31">
            <a:extLst>
              <a:ext uri="{FF2B5EF4-FFF2-40B4-BE49-F238E27FC236}">
                <a16:creationId xmlns:a16="http://schemas.microsoft.com/office/drawing/2014/main" id="{2EB85DE3-E4ED-2F0A-E258-C4AC2BBB3EA4}"/>
              </a:ext>
            </a:extLst>
          </p:cNvPr>
          <p:cNvSpPr txBox="1"/>
          <p:nvPr/>
        </p:nvSpPr>
        <p:spPr>
          <a:xfrm>
            <a:off x="227787" y="199787"/>
            <a:ext cx="6098874" cy="369332"/>
          </a:xfrm>
          <a:prstGeom prst="rect">
            <a:avLst/>
          </a:prstGeom>
          <a:solidFill>
            <a:schemeClr val="tx1">
              <a:lumMod val="85000"/>
              <a:lumOff val="15000"/>
            </a:schemeClr>
          </a:solidFill>
        </p:spPr>
        <p:txBody>
          <a:bodyPr wrap="square">
            <a:spAutoFit/>
          </a:bodyPr>
          <a:lstStyle/>
          <a:p>
            <a:r>
              <a:rPr lang="en-US" altLang="ja-JP" sz="1800" b="1" i="0" u="none" strike="noStrike">
                <a:solidFill>
                  <a:srgbClr val="FFFFFF"/>
                </a:solidFill>
                <a:effectLst/>
                <a:latin typeface="Yu Gothic" panose="020B0400000000000000" pitchFamily="50" charset="-128"/>
                <a:ea typeface="Yu Gothic" panose="020B0400000000000000" pitchFamily="50" charset="-128"/>
              </a:rPr>
              <a:t>➊ SDF (Signed Distance Field)</a:t>
            </a:r>
            <a:r>
              <a:rPr lang="en-US" altLang="ja-JP"/>
              <a:t> </a:t>
            </a:r>
            <a:endParaRPr lang="ja-JP" altLang="en-US" dirty="0"/>
          </a:p>
        </p:txBody>
      </p:sp>
    </p:spTree>
    <p:extLst>
      <p:ext uri="{BB962C8B-B14F-4D97-AF65-F5344CB8AC3E}">
        <p14:creationId xmlns:p14="http://schemas.microsoft.com/office/powerpoint/2010/main" val="22240305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テキスト ボックス 32">
            <a:extLst>
              <a:ext uri="{FF2B5EF4-FFF2-40B4-BE49-F238E27FC236}">
                <a16:creationId xmlns:a16="http://schemas.microsoft.com/office/drawing/2014/main" id="{2B2538A8-28D8-5E18-9B1F-E0FB21CC00EF}"/>
              </a:ext>
            </a:extLst>
          </p:cNvPr>
          <p:cNvSpPr txBox="1"/>
          <p:nvPr/>
        </p:nvSpPr>
        <p:spPr>
          <a:xfrm>
            <a:off x="380187" y="352187"/>
            <a:ext cx="6098874" cy="369332"/>
          </a:xfrm>
          <a:prstGeom prst="rect">
            <a:avLst/>
          </a:prstGeom>
          <a:solidFill>
            <a:schemeClr val="tx1">
              <a:lumMod val="85000"/>
              <a:lumOff val="15000"/>
            </a:schemeClr>
          </a:solidFill>
        </p:spPr>
        <p:txBody>
          <a:bodyPr wrap="square">
            <a:spAutoFit/>
          </a:bodyPr>
          <a:lstStyle/>
          <a:p>
            <a:r>
              <a:rPr lang="en-US" altLang="ja-JP" sz="1800" b="1" i="0" u="none" strike="noStrike">
                <a:solidFill>
                  <a:srgbClr val="FFFFFF"/>
                </a:solidFill>
                <a:effectLst/>
                <a:latin typeface="Yu Gothic" panose="020B0400000000000000" pitchFamily="50" charset="-128"/>
                <a:ea typeface="Yu Gothic" panose="020B0400000000000000" pitchFamily="50" charset="-128"/>
              </a:rPr>
              <a:t>➋ Font Fallback (TMPro 1.4 ~)</a:t>
            </a:r>
            <a:r>
              <a:rPr lang="en-US" altLang="ja-JP"/>
              <a:t> </a:t>
            </a:r>
            <a:endParaRPr lang="ja-JP" altLang="en-US" dirty="0"/>
          </a:p>
        </p:txBody>
      </p:sp>
      <p:pic>
        <p:nvPicPr>
          <p:cNvPr id="6" name="図 5" descr="f:id:tsubaki_t1:20190202041824j:plain">
            <a:extLst>
              <a:ext uri="{FF2B5EF4-FFF2-40B4-BE49-F238E27FC236}">
                <a16:creationId xmlns:a16="http://schemas.microsoft.com/office/drawing/2014/main" id="{BFCAEDE5-968F-E878-7B10-E9684412F23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2489" y="3242657"/>
            <a:ext cx="7059098" cy="1614889"/>
          </a:xfrm>
          <a:prstGeom prst="rect">
            <a:avLst/>
          </a:prstGeom>
          <a:noFill/>
          <a:extLst>
            <a:ext uri="{909E8E84-426E-40DD-AFC4-6F175D3DCCD1}">
              <a14:hiddenFill xmlns:a14="http://schemas.microsoft.com/office/drawing/2010/main">
                <a:solidFill>
                  <a:srgbClr val="FFFFFF"/>
                </a:solidFill>
              </a14:hiddenFill>
            </a:ext>
          </a:extLst>
        </p:spPr>
      </p:pic>
      <p:sp>
        <p:nvSpPr>
          <p:cNvPr id="8" name="テキスト ボックス 7">
            <a:extLst>
              <a:ext uri="{FF2B5EF4-FFF2-40B4-BE49-F238E27FC236}">
                <a16:creationId xmlns:a16="http://schemas.microsoft.com/office/drawing/2014/main" id="{AF305FE8-A3AC-D695-D5A0-87A5438A98F4}"/>
              </a:ext>
            </a:extLst>
          </p:cNvPr>
          <p:cNvSpPr txBox="1"/>
          <p:nvPr/>
        </p:nvSpPr>
        <p:spPr>
          <a:xfrm>
            <a:off x="961845" y="1461721"/>
            <a:ext cx="6098874" cy="923330"/>
          </a:xfrm>
          <a:prstGeom prst="rect">
            <a:avLst/>
          </a:prstGeom>
          <a:noFill/>
        </p:spPr>
        <p:txBody>
          <a:bodyPr wrap="square">
            <a:spAutoFit/>
          </a:bodyPr>
          <a:lstStyle/>
          <a:p>
            <a:r>
              <a:rPr lang="en-US" altLang="ja-JP" sz="1800" b="0" i="0" u="none" strike="noStrike" dirty="0">
                <a:solidFill>
                  <a:srgbClr val="000000"/>
                </a:solidFill>
                <a:effectLst/>
                <a:latin typeface="Yu Gothic" panose="020B0400000000000000" pitchFamily="50" charset="-128"/>
                <a:ea typeface="Yu Gothic" panose="020B0400000000000000" pitchFamily="50" charset="-128"/>
              </a:rPr>
              <a:t>Font Fallback</a:t>
            </a:r>
            <a:r>
              <a:rPr lang="ja-JP" altLang="en-US" sz="1800" b="0" i="0" u="none" strike="noStrike" dirty="0">
                <a:solidFill>
                  <a:srgbClr val="000000"/>
                </a:solidFill>
                <a:effectLst/>
                <a:latin typeface="Yu Gothic" panose="020B0400000000000000" pitchFamily="50" charset="-128"/>
                <a:ea typeface="Yu Gothic" panose="020B0400000000000000" pitchFamily="50" charset="-128"/>
              </a:rPr>
              <a:t>に他フォントアセットを指定すると、</a:t>
            </a:r>
            <a:endParaRPr lang="en-US" altLang="ja-JP" sz="1800" b="0" i="0" u="none" strike="noStrike" dirty="0">
              <a:solidFill>
                <a:srgbClr val="000000"/>
              </a:solidFill>
              <a:effectLst/>
              <a:latin typeface="Yu Gothic" panose="020B0400000000000000" pitchFamily="50" charset="-128"/>
              <a:ea typeface="Yu Gothic" panose="020B0400000000000000" pitchFamily="50" charset="-128"/>
            </a:endParaRPr>
          </a:p>
          <a:p>
            <a:r>
              <a:rPr lang="ja-JP" altLang="en-US" sz="1800" b="1" i="0" u="none" strike="noStrike" dirty="0">
                <a:solidFill>
                  <a:srgbClr val="000000"/>
                </a:solidFill>
                <a:effectLst/>
                <a:latin typeface="Yu Gothic" panose="020B0400000000000000" pitchFamily="50" charset="-128"/>
                <a:ea typeface="Yu Gothic" panose="020B0400000000000000" pitchFamily="50" charset="-128"/>
              </a:rPr>
              <a:t>アトラスに存在しない文字を他フォントアセットから取得して埋めることができる</a:t>
            </a:r>
            <a:r>
              <a:rPr lang="ja-JP" altLang="en-US" dirty="0"/>
              <a:t>  </a:t>
            </a:r>
          </a:p>
        </p:txBody>
      </p:sp>
    </p:spTree>
    <p:extLst>
      <p:ext uri="{BB962C8B-B14F-4D97-AF65-F5344CB8AC3E}">
        <p14:creationId xmlns:p14="http://schemas.microsoft.com/office/powerpoint/2010/main" val="3742840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テキスト ボックス 33">
            <a:extLst>
              <a:ext uri="{FF2B5EF4-FFF2-40B4-BE49-F238E27FC236}">
                <a16:creationId xmlns:a16="http://schemas.microsoft.com/office/drawing/2014/main" id="{C8212F22-863A-D818-509A-77BAB5837D7F}"/>
              </a:ext>
            </a:extLst>
          </p:cNvPr>
          <p:cNvSpPr txBox="1"/>
          <p:nvPr/>
        </p:nvSpPr>
        <p:spPr>
          <a:xfrm>
            <a:off x="532587" y="504587"/>
            <a:ext cx="6098874" cy="369332"/>
          </a:xfrm>
          <a:prstGeom prst="rect">
            <a:avLst/>
          </a:prstGeom>
          <a:solidFill>
            <a:schemeClr val="tx1">
              <a:lumMod val="85000"/>
              <a:lumOff val="15000"/>
            </a:schemeClr>
          </a:solidFill>
        </p:spPr>
        <p:txBody>
          <a:bodyPr wrap="square">
            <a:spAutoFit/>
          </a:bodyPr>
          <a:lstStyle/>
          <a:p>
            <a:r>
              <a:rPr lang="en-US" altLang="ja-JP" sz="1800" b="1" i="0" u="none" strike="noStrike">
                <a:solidFill>
                  <a:srgbClr val="FFFFFF"/>
                </a:solidFill>
                <a:effectLst/>
                <a:latin typeface="Yu Gothic" panose="020B0400000000000000" pitchFamily="50" charset="-128"/>
                <a:ea typeface="Yu Gothic" panose="020B0400000000000000" pitchFamily="50" charset="-128"/>
              </a:rPr>
              <a:t>❸ Dynamic SDF System </a:t>
            </a:r>
            <a:endParaRPr lang="ja-JP" altLang="en-US" dirty="0"/>
          </a:p>
        </p:txBody>
      </p:sp>
    </p:spTree>
    <p:extLst>
      <p:ext uri="{BB962C8B-B14F-4D97-AF65-F5344CB8AC3E}">
        <p14:creationId xmlns:p14="http://schemas.microsoft.com/office/powerpoint/2010/main" val="262890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309760A-7EE6-8481-C388-8230EDEFACA6}"/>
              </a:ext>
            </a:extLst>
          </p:cNvPr>
          <p:cNvSpPr/>
          <p:nvPr/>
        </p:nvSpPr>
        <p:spPr>
          <a:xfrm>
            <a:off x="4104388" y="1574858"/>
            <a:ext cx="3383340" cy="4304101"/>
          </a:xfrm>
          <a:prstGeom prst="rect">
            <a:avLst/>
          </a:prstGeom>
          <a:solidFill>
            <a:schemeClr val="bg1">
              <a:lumMod val="95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grpSp>
        <p:nvGrpSpPr>
          <p:cNvPr id="56" name="グループ化 55">
            <a:extLst>
              <a:ext uri="{FF2B5EF4-FFF2-40B4-BE49-F238E27FC236}">
                <a16:creationId xmlns:a16="http://schemas.microsoft.com/office/drawing/2014/main" id="{FCFDBAB8-E129-166A-B725-7C3585737295}"/>
              </a:ext>
            </a:extLst>
          </p:cNvPr>
          <p:cNvGrpSpPr/>
          <p:nvPr/>
        </p:nvGrpSpPr>
        <p:grpSpPr>
          <a:xfrm>
            <a:off x="6735517" y="4655706"/>
            <a:ext cx="1276772" cy="698740"/>
            <a:chOff x="6940229" y="3998400"/>
            <a:chExt cx="1276772" cy="698740"/>
          </a:xfrm>
        </p:grpSpPr>
        <p:sp>
          <p:nvSpPr>
            <p:cNvPr id="57" name="正方形/長方形 56">
              <a:extLst>
                <a:ext uri="{FF2B5EF4-FFF2-40B4-BE49-F238E27FC236}">
                  <a16:creationId xmlns:a16="http://schemas.microsoft.com/office/drawing/2014/main" id="{3D194374-A7B8-04A8-A926-0014E6EB01DB}"/>
                </a:ext>
              </a:extLst>
            </p:cNvPr>
            <p:cNvSpPr/>
            <p:nvPr/>
          </p:nvSpPr>
          <p:spPr>
            <a:xfrm>
              <a:off x="6940229" y="3998400"/>
              <a:ext cx="954459" cy="698740"/>
            </a:xfrm>
            <a:prstGeom prst="rect">
              <a:avLst/>
            </a:prstGeom>
            <a:solidFill>
              <a:schemeClr val="accent4">
                <a:lumMod val="20000"/>
                <a:lumOff val="80000"/>
              </a:schemeClr>
            </a:solidFill>
            <a:ln w="19050">
              <a:solidFill>
                <a:schemeClr val="tx1">
                  <a:lumMod val="65000"/>
                  <a:lumOff val="35000"/>
                </a:schemeClr>
              </a:solidFill>
              <a:prstDash val="sysDash"/>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pic>
          <p:nvPicPr>
            <p:cNvPr id="58" name="図 57">
              <a:extLst>
                <a:ext uri="{FF2B5EF4-FFF2-40B4-BE49-F238E27FC236}">
                  <a16:creationId xmlns:a16="http://schemas.microsoft.com/office/drawing/2014/main" id="{8166DF17-65EF-CCC2-D89A-9CA1F5C7A91C}"/>
                </a:ext>
              </a:extLst>
            </p:cNvPr>
            <p:cNvPicPr>
              <a:picLocks noChangeAspect="1"/>
            </p:cNvPicPr>
            <p:nvPr/>
          </p:nvPicPr>
          <p:blipFill>
            <a:blip r:embed="rId2"/>
            <a:stretch>
              <a:fillRect/>
            </a:stretch>
          </p:blipFill>
          <p:spPr>
            <a:xfrm>
              <a:off x="7104130" y="4110542"/>
              <a:ext cx="467189" cy="422695"/>
            </a:xfrm>
            <a:prstGeom prst="rect">
              <a:avLst/>
            </a:prstGeom>
            <a:effectLst>
              <a:outerShdw blurRad="50800" dist="38100" dir="2700000" algn="tl" rotWithShape="0">
                <a:prstClr val="black">
                  <a:alpha val="40000"/>
                </a:prstClr>
              </a:outerShdw>
            </a:effectLst>
          </p:spPr>
        </p:pic>
        <p:pic>
          <p:nvPicPr>
            <p:cNvPr id="59" name="図 58">
              <a:extLst>
                <a:ext uri="{FF2B5EF4-FFF2-40B4-BE49-F238E27FC236}">
                  <a16:creationId xmlns:a16="http://schemas.microsoft.com/office/drawing/2014/main" id="{389C3D0B-195C-F95B-D405-85E757E91B3E}"/>
                </a:ext>
              </a:extLst>
            </p:cNvPr>
            <p:cNvPicPr>
              <a:picLocks noChangeAspect="1"/>
            </p:cNvPicPr>
            <p:nvPr/>
          </p:nvPicPr>
          <p:blipFill>
            <a:blip r:embed="rId3"/>
            <a:stretch>
              <a:fillRect/>
            </a:stretch>
          </p:blipFill>
          <p:spPr>
            <a:xfrm>
              <a:off x="7759737" y="4101917"/>
              <a:ext cx="457264" cy="438211"/>
            </a:xfrm>
            <a:prstGeom prst="rect">
              <a:avLst/>
            </a:prstGeom>
          </p:spPr>
        </p:pic>
      </p:grpSp>
      <p:grpSp>
        <p:nvGrpSpPr>
          <p:cNvPr id="12" name="グループ化 11">
            <a:extLst>
              <a:ext uri="{FF2B5EF4-FFF2-40B4-BE49-F238E27FC236}">
                <a16:creationId xmlns:a16="http://schemas.microsoft.com/office/drawing/2014/main" id="{5DFB7B25-75A7-DC92-31D3-6BD0681F7CAE}"/>
              </a:ext>
            </a:extLst>
          </p:cNvPr>
          <p:cNvGrpSpPr/>
          <p:nvPr/>
        </p:nvGrpSpPr>
        <p:grpSpPr>
          <a:xfrm>
            <a:off x="1584785" y="2892128"/>
            <a:ext cx="1486141" cy="544566"/>
            <a:chOff x="5126" y="317087"/>
            <a:chExt cx="1486141" cy="546067"/>
          </a:xfrm>
        </p:grpSpPr>
        <p:pic>
          <p:nvPicPr>
            <p:cNvPr id="52" name="図 51" descr="Csv File Icon #400902 - Free Icons Library">
              <a:extLst>
                <a:ext uri="{FF2B5EF4-FFF2-40B4-BE49-F238E27FC236}">
                  <a16:creationId xmlns:a16="http://schemas.microsoft.com/office/drawing/2014/main" id="{D1A6BE17-3BDC-7970-AFA4-2A92D8F72363}"/>
                </a:ext>
              </a:extLst>
            </p:cNvPr>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91196" y="368032"/>
              <a:ext cx="400071" cy="428599"/>
            </a:xfrm>
            <a:prstGeom prst="rect">
              <a:avLst/>
            </a:prstGeom>
            <a:noFill/>
            <a:extLst>
              <a:ext uri="{909E8E84-426E-40DD-AFC4-6F175D3DCCD1}">
                <a14:hiddenFill xmlns:a14="http://schemas.microsoft.com/office/drawing/2010/main">
                  <a:solidFill>
                    <a:srgbClr val="FFFFFF"/>
                  </a:solidFill>
                </a14:hiddenFill>
              </a:ext>
            </a:extLst>
          </p:spPr>
        </p:pic>
        <p:pic>
          <p:nvPicPr>
            <p:cNvPr id="53" name="図 52">
              <a:extLst>
                <a:ext uri="{FF2B5EF4-FFF2-40B4-BE49-F238E27FC236}">
                  <a16:creationId xmlns:a16="http://schemas.microsoft.com/office/drawing/2014/main" id="{2B71E460-B254-4FD8-97A4-D32AFDB695B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26" y="317087"/>
              <a:ext cx="542519" cy="546067"/>
            </a:xfrm>
            <a:prstGeom prst="rect">
              <a:avLst/>
            </a:prstGeom>
          </p:spPr>
        </p:pic>
        <p:sp>
          <p:nvSpPr>
            <p:cNvPr id="54" name="矢印: 右 53">
              <a:extLst>
                <a:ext uri="{FF2B5EF4-FFF2-40B4-BE49-F238E27FC236}">
                  <a16:creationId xmlns:a16="http://schemas.microsoft.com/office/drawing/2014/main" id="{8D34D953-AF77-E6FF-A543-9A290AC3DD2E}"/>
                </a:ext>
              </a:extLst>
            </p:cNvPr>
            <p:cNvSpPr/>
            <p:nvPr/>
          </p:nvSpPr>
          <p:spPr>
            <a:xfrm>
              <a:off x="610046" y="496583"/>
              <a:ext cx="435071" cy="232538"/>
            </a:xfrm>
            <a:prstGeom prst="rightArrow">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grpSp>
      <p:pic>
        <p:nvPicPr>
          <p:cNvPr id="13" name="図 12">
            <a:extLst>
              <a:ext uri="{FF2B5EF4-FFF2-40B4-BE49-F238E27FC236}">
                <a16:creationId xmlns:a16="http://schemas.microsoft.com/office/drawing/2014/main" id="{E76FA4A0-94DE-8524-58B2-87BD017A01D6}"/>
              </a:ext>
            </a:extLst>
          </p:cNvPr>
          <p:cNvPicPr>
            <a:picLocks noChangeAspect="1"/>
          </p:cNvPicPr>
          <p:nvPr/>
        </p:nvPicPr>
        <p:blipFill>
          <a:blip r:embed="rId6"/>
          <a:stretch>
            <a:fillRect/>
          </a:stretch>
        </p:blipFill>
        <p:spPr>
          <a:xfrm>
            <a:off x="4788125" y="3403177"/>
            <a:ext cx="476317" cy="474815"/>
          </a:xfrm>
          <a:prstGeom prst="rect">
            <a:avLst/>
          </a:prstGeom>
          <a:effectLst>
            <a:outerShdw blurRad="50800" dist="38100" dir="2700000" algn="tl" rotWithShape="0">
              <a:prstClr val="black">
                <a:alpha val="40000"/>
              </a:prstClr>
            </a:outerShdw>
          </a:effectLst>
        </p:spPr>
      </p:pic>
      <p:pic>
        <p:nvPicPr>
          <p:cNvPr id="14" name="図 13">
            <a:extLst>
              <a:ext uri="{FF2B5EF4-FFF2-40B4-BE49-F238E27FC236}">
                <a16:creationId xmlns:a16="http://schemas.microsoft.com/office/drawing/2014/main" id="{BFBCFB07-DC1D-B765-0643-3B8E825525EF}"/>
              </a:ext>
            </a:extLst>
          </p:cNvPr>
          <p:cNvPicPr>
            <a:picLocks noChangeAspect="1"/>
          </p:cNvPicPr>
          <p:nvPr/>
        </p:nvPicPr>
        <p:blipFill>
          <a:blip r:embed="rId6"/>
          <a:stretch>
            <a:fillRect/>
          </a:stretch>
        </p:blipFill>
        <p:spPr>
          <a:xfrm>
            <a:off x="4784125" y="4024029"/>
            <a:ext cx="476317" cy="474816"/>
          </a:xfrm>
          <a:prstGeom prst="rect">
            <a:avLst/>
          </a:prstGeom>
          <a:effectLst>
            <a:outerShdw blurRad="50800" dist="38100" dir="2700000" algn="tl" rotWithShape="0">
              <a:prstClr val="black">
                <a:alpha val="40000"/>
              </a:prstClr>
            </a:outerShdw>
          </a:effectLst>
        </p:spPr>
      </p:pic>
      <p:pic>
        <p:nvPicPr>
          <p:cNvPr id="22" name="図 21">
            <a:extLst>
              <a:ext uri="{FF2B5EF4-FFF2-40B4-BE49-F238E27FC236}">
                <a16:creationId xmlns:a16="http://schemas.microsoft.com/office/drawing/2014/main" id="{09C5A0C8-0123-99FE-E7F4-9D875B57C6DF}"/>
              </a:ext>
            </a:extLst>
          </p:cNvPr>
          <p:cNvPicPr>
            <a:picLocks noChangeAspect="1"/>
          </p:cNvPicPr>
          <p:nvPr/>
        </p:nvPicPr>
        <p:blipFill>
          <a:blip r:embed="rId6"/>
          <a:stretch>
            <a:fillRect/>
          </a:stretch>
        </p:blipFill>
        <p:spPr>
          <a:xfrm>
            <a:off x="4791626" y="4707017"/>
            <a:ext cx="476317" cy="474816"/>
          </a:xfrm>
          <a:prstGeom prst="rect">
            <a:avLst/>
          </a:prstGeom>
          <a:effectLst>
            <a:outerShdw blurRad="50800" dist="38100" dir="2700000" algn="tl" rotWithShape="0">
              <a:prstClr val="black">
                <a:alpha val="40000"/>
              </a:prstClr>
            </a:outerShdw>
          </a:effectLst>
        </p:spPr>
      </p:pic>
      <p:sp>
        <p:nvSpPr>
          <p:cNvPr id="24" name="矢印: 右 23">
            <a:extLst>
              <a:ext uri="{FF2B5EF4-FFF2-40B4-BE49-F238E27FC236}">
                <a16:creationId xmlns:a16="http://schemas.microsoft.com/office/drawing/2014/main" id="{EDD04509-DC0B-403B-899C-E311D9160A25}"/>
              </a:ext>
            </a:extLst>
          </p:cNvPr>
          <p:cNvSpPr/>
          <p:nvPr/>
        </p:nvSpPr>
        <p:spPr>
          <a:xfrm rot="1028210">
            <a:off x="3404079" y="3344526"/>
            <a:ext cx="927474" cy="224821"/>
          </a:xfrm>
          <a:prstGeom prst="rightArrow">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grpSp>
        <p:nvGrpSpPr>
          <p:cNvPr id="27" name="グループ化 26">
            <a:extLst>
              <a:ext uri="{FF2B5EF4-FFF2-40B4-BE49-F238E27FC236}">
                <a16:creationId xmlns:a16="http://schemas.microsoft.com/office/drawing/2014/main" id="{A32C44FA-537A-658D-9573-F2D154E7F127}"/>
              </a:ext>
            </a:extLst>
          </p:cNvPr>
          <p:cNvGrpSpPr/>
          <p:nvPr/>
        </p:nvGrpSpPr>
        <p:grpSpPr>
          <a:xfrm>
            <a:off x="1579659" y="3926672"/>
            <a:ext cx="1486141" cy="543816"/>
            <a:chOff x="0" y="1351631"/>
            <a:chExt cx="1486141" cy="546067"/>
          </a:xfrm>
        </p:grpSpPr>
        <p:pic>
          <p:nvPicPr>
            <p:cNvPr id="49" name="図 48" descr="Csv File Icon #400902 - Free Icons Library">
              <a:extLst>
                <a:ext uri="{FF2B5EF4-FFF2-40B4-BE49-F238E27FC236}">
                  <a16:creationId xmlns:a16="http://schemas.microsoft.com/office/drawing/2014/main" id="{F9A11D02-C74B-E212-315E-2D502FFF34E0}"/>
                </a:ext>
              </a:extLst>
            </p:cNvPr>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6070" y="1402576"/>
              <a:ext cx="400071" cy="428599"/>
            </a:xfrm>
            <a:prstGeom prst="rect">
              <a:avLst/>
            </a:prstGeom>
            <a:noFill/>
            <a:extLst>
              <a:ext uri="{909E8E84-426E-40DD-AFC4-6F175D3DCCD1}">
                <a14:hiddenFill xmlns:a14="http://schemas.microsoft.com/office/drawing/2010/main">
                  <a:solidFill>
                    <a:srgbClr val="FFFFFF"/>
                  </a:solidFill>
                </a14:hiddenFill>
              </a:ext>
            </a:extLst>
          </p:spPr>
        </p:pic>
        <p:pic>
          <p:nvPicPr>
            <p:cNvPr id="50" name="図 49">
              <a:extLst>
                <a:ext uri="{FF2B5EF4-FFF2-40B4-BE49-F238E27FC236}">
                  <a16:creationId xmlns:a16="http://schemas.microsoft.com/office/drawing/2014/main" id="{4CD0A291-43B0-48D3-DE1A-EF947BE10F3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1351631"/>
              <a:ext cx="542519" cy="546067"/>
            </a:xfrm>
            <a:prstGeom prst="rect">
              <a:avLst/>
            </a:prstGeom>
          </p:spPr>
        </p:pic>
        <p:sp>
          <p:nvSpPr>
            <p:cNvPr id="51" name="矢印: 右 50">
              <a:extLst>
                <a:ext uri="{FF2B5EF4-FFF2-40B4-BE49-F238E27FC236}">
                  <a16:creationId xmlns:a16="http://schemas.microsoft.com/office/drawing/2014/main" id="{65D5E700-D7B1-6C7C-284E-32F592154145}"/>
                </a:ext>
              </a:extLst>
            </p:cNvPr>
            <p:cNvSpPr/>
            <p:nvPr/>
          </p:nvSpPr>
          <p:spPr>
            <a:xfrm>
              <a:off x="604920" y="1531127"/>
              <a:ext cx="435071" cy="232538"/>
            </a:xfrm>
            <a:prstGeom prst="rightArrow">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grpSp>
      <p:grpSp>
        <p:nvGrpSpPr>
          <p:cNvPr id="28" name="グループ化 27">
            <a:extLst>
              <a:ext uri="{FF2B5EF4-FFF2-40B4-BE49-F238E27FC236}">
                <a16:creationId xmlns:a16="http://schemas.microsoft.com/office/drawing/2014/main" id="{0E47C38B-A73B-19CD-77F9-34EEC457F80E}"/>
              </a:ext>
            </a:extLst>
          </p:cNvPr>
          <p:cNvGrpSpPr/>
          <p:nvPr/>
        </p:nvGrpSpPr>
        <p:grpSpPr>
          <a:xfrm>
            <a:off x="1582034" y="4915459"/>
            <a:ext cx="1486141" cy="544567"/>
            <a:chOff x="2375" y="2340418"/>
            <a:chExt cx="1486141" cy="546067"/>
          </a:xfrm>
        </p:grpSpPr>
        <p:pic>
          <p:nvPicPr>
            <p:cNvPr id="46" name="図 45" descr="Csv File Icon #400902 - Free Icons Library">
              <a:extLst>
                <a:ext uri="{FF2B5EF4-FFF2-40B4-BE49-F238E27FC236}">
                  <a16:creationId xmlns:a16="http://schemas.microsoft.com/office/drawing/2014/main" id="{43B50201-9B4D-A1C2-2134-28C640B5FC13}"/>
                </a:ext>
              </a:extLst>
            </p:cNvPr>
            <p:cNvPicPr>
              <a:picLocks noChangeAspect="1" noChangeArrowheads="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088445" y="2391363"/>
              <a:ext cx="400071" cy="428599"/>
            </a:xfrm>
            <a:prstGeom prst="rect">
              <a:avLst/>
            </a:prstGeom>
            <a:noFill/>
            <a:extLst>
              <a:ext uri="{909E8E84-426E-40DD-AFC4-6F175D3DCCD1}">
                <a14:hiddenFill xmlns:a14="http://schemas.microsoft.com/office/drawing/2010/main">
                  <a:solidFill>
                    <a:srgbClr val="FFFFFF"/>
                  </a:solidFill>
                </a14:hiddenFill>
              </a:ext>
            </a:extLst>
          </p:spPr>
        </p:pic>
        <p:pic>
          <p:nvPicPr>
            <p:cNvPr id="47" name="図 46">
              <a:extLst>
                <a:ext uri="{FF2B5EF4-FFF2-40B4-BE49-F238E27FC236}">
                  <a16:creationId xmlns:a16="http://schemas.microsoft.com/office/drawing/2014/main" id="{DF53354B-352D-ED75-A1D0-D7972AAFD493}"/>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375" y="2340418"/>
              <a:ext cx="542519" cy="546067"/>
            </a:xfrm>
            <a:prstGeom prst="rect">
              <a:avLst/>
            </a:prstGeom>
          </p:spPr>
        </p:pic>
        <p:sp>
          <p:nvSpPr>
            <p:cNvPr id="48" name="矢印: 右 47">
              <a:extLst>
                <a:ext uri="{FF2B5EF4-FFF2-40B4-BE49-F238E27FC236}">
                  <a16:creationId xmlns:a16="http://schemas.microsoft.com/office/drawing/2014/main" id="{F6BE8779-3327-FF7A-E157-8BCE8282846C}"/>
                </a:ext>
              </a:extLst>
            </p:cNvPr>
            <p:cNvSpPr/>
            <p:nvPr/>
          </p:nvSpPr>
          <p:spPr>
            <a:xfrm>
              <a:off x="607295" y="2519914"/>
              <a:ext cx="435071" cy="232538"/>
            </a:xfrm>
            <a:prstGeom prst="rightArrow">
              <a:avLst/>
            </a:prstGeom>
            <a:solidFill>
              <a:schemeClr val="accent6">
                <a:lumMod val="40000"/>
                <a:lumOff val="60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grpSp>
      <p:sp>
        <p:nvSpPr>
          <p:cNvPr id="30" name="矢印: 右 29">
            <a:extLst>
              <a:ext uri="{FF2B5EF4-FFF2-40B4-BE49-F238E27FC236}">
                <a16:creationId xmlns:a16="http://schemas.microsoft.com/office/drawing/2014/main" id="{943E678D-6051-BF0A-DFE9-AAA06F98E632}"/>
              </a:ext>
            </a:extLst>
          </p:cNvPr>
          <p:cNvSpPr/>
          <p:nvPr/>
        </p:nvSpPr>
        <p:spPr>
          <a:xfrm>
            <a:off x="3413742" y="4155945"/>
            <a:ext cx="927474" cy="224820"/>
          </a:xfrm>
          <a:prstGeom prst="rightArrow">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sp>
        <p:nvSpPr>
          <p:cNvPr id="31" name="矢印: 右 30">
            <a:extLst>
              <a:ext uri="{FF2B5EF4-FFF2-40B4-BE49-F238E27FC236}">
                <a16:creationId xmlns:a16="http://schemas.microsoft.com/office/drawing/2014/main" id="{5043023D-DDAE-2CEA-CF09-7ECF3F45E352}"/>
              </a:ext>
            </a:extLst>
          </p:cNvPr>
          <p:cNvSpPr/>
          <p:nvPr/>
        </p:nvSpPr>
        <p:spPr>
          <a:xfrm rot="20737138">
            <a:off x="3332107" y="4961702"/>
            <a:ext cx="927474" cy="224820"/>
          </a:xfrm>
          <a:prstGeom prst="rightArrow">
            <a:avLst/>
          </a:prstGeom>
          <a:solidFill>
            <a:schemeClr val="bg1">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sp>
        <p:nvSpPr>
          <p:cNvPr id="32" name="テキスト ボックス 78">
            <a:extLst>
              <a:ext uri="{FF2B5EF4-FFF2-40B4-BE49-F238E27FC236}">
                <a16:creationId xmlns:a16="http://schemas.microsoft.com/office/drawing/2014/main" id="{B96E0522-DE9C-4BFB-8F88-D0A58E4E9CC6}"/>
              </a:ext>
            </a:extLst>
          </p:cNvPr>
          <p:cNvSpPr txBox="1"/>
          <p:nvPr/>
        </p:nvSpPr>
        <p:spPr>
          <a:xfrm>
            <a:off x="4452956" y="1774628"/>
            <a:ext cx="2637785" cy="271603"/>
          </a:xfrm>
          <a:prstGeom prst="rect">
            <a:avLst/>
          </a:prstGeom>
          <a:solidFill>
            <a:schemeClr val="tx1">
              <a:lumMod val="65000"/>
              <a:lumOff val="35000"/>
            </a:schemeClr>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en-US" altLang="ja-JP" sz="1400" b="1">
                <a:solidFill>
                  <a:schemeClr val="bg1"/>
                </a:solidFill>
              </a:rPr>
              <a:t>Unity Localization</a:t>
            </a:r>
            <a:endParaRPr kumimoji="1" lang="ja-JP" altLang="en-US" sz="1100" b="1">
              <a:solidFill>
                <a:schemeClr val="bg1"/>
              </a:solidFill>
            </a:endParaRPr>
          </a:p>
        </p:txBody>
      </p:sp>
      <p:sp>
        <p:nvSpPr>
          <p:cNvPr id="33" name="正方形/長方形 32">
            <a:extLst>
              <a:ext uri="{FF2B5EF4-FFF2-40B4-BE49-F238E27FC236}">
                <a16:creationId xmlns:a16="http://schemas.microsoft.com/office/drawing/2014/main" id="{C40321DF-11BD-D6AA-CA30-B2C75B1BB906}"/>
              </a:ext>
            </a:extLst>
          </p:cNvPr>
          <p:cNvSpPr/>
          <p:nvPr/>
        </p:nvSpPr>
        <p:spPr>
          <a:xfrm>
            <a:off x="4619723" y="3222021"/>
            <a:ext cx="836762" cy="2182483"/>
          </a:xfrm>
          <a:prstGeom prst="rect">
            <a:avLst/>
          </a:prstGeom>
          <a:noFill/>
          <a:ln w="19050">
            <a:solidFill>
              <a:schemeClr val="tx1">
                <a:lumMod val="65000"/>
                <a:lumOff val="35000"/>
              </a:schemeClr>
            </a:solidFill>
            <a:prstDash val="sysDash"/>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sp>
        <p:nvSpPr>
          <p:cNvPr id="34" name="テキスト ボックス 82">
            <a:extLst>
              <a:ext uri="{FF2B5EF4-FFF2-40B4-BE49-F238E27FC236}">
                <a16:creationId xmlns:a16="http://schemas.microsoft.com/office/drawing/2014/main" id="{DE14EB0C-FC9A-44A6-AD35-6357C350C97D}"/>
              </a:ext>
            </a:extLst>
          </p:cNvPr>
          <p:cNvSpPr txBox="1"/>
          <p:nvPr/>
        </p:nvSpPr>
        <p:spPr>
          <a:xfrm>
            <a:off x="4421315" y="5413132"/>
            <a:ext cx="1337095" cy="62972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200" dirty="0"/>
              <a:t>翻訳テーブル</a:t>
            </a:r>
            <a:endParaRPr kumimoji="1" lang="en-US" altLang="ja-JP" sz="1200" dirty="0"/>
          </a:p>
          <a:p>
            <a:pPr algn="ctr"/>
            <a:r>
              <a:rPr kumimoji="1" lang="en-US" altLang="ja-JP" sz="1200" dirty="0"/>
              <a:t>( </a:t>
            </a:r>
            <a:r>
              <a:rPr kumimoji="1" lang="en-US" altLang="ja-JP" sz="1200" b="1" dirty="0"/>
              <a:t>String Table </a:t>
            </a:r>
            <a:r>
              <a:rPr kumimoji="1" lang="en-US" altLang="ja-JP" sz="1200" dirty="0"/>
              <a:t>)</a:t>
            </a:r>
            <a:endParaRPr lang="en-US" altLang="ja-JP" sz="1100" dirty="0"/>
          </a:p>
        </p:txBody>
      </p:sp>
      <p:sp>
        <p:nvSpPr>
          <p:cNvPr id="37" name="テキスト ボックス 87">
            <a:extLst>
              <a:ext uri="{FF2B5EF4-FFF2-40B4-BE49-F238E27FC236}">
                <a16:creationId xmlns:a16="http://schemas.microsoft.com/office/drawing/2014/main" id="{B44FEF83-C0E1-4459-8BCD-641E9D38B5A8}"/>
              </a:ext>
            </a:extLst>
          </p:cNvPr>
          <p:cNvSpPr txBox="1"/>
          <p:nvPr/>
        </p:nvSpPr>
        <p:spPr>
          <a:xfrm>
            <a:off x="8012289" y="4403235"/>
            <a:ext cx="1127184" cy="327803"/>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200" dirty="0">
                <a:solidFill>
                  <a:schemeClr val="accent1"/>
                </a:solidFill>
              </a:rPr>
              <a:t>テキスト</a:t>
            </a:r>
            <a:r>
              <a:rPr kumimoji="1" lang="en-US" altLang="ja-JP" sz="1200" dirty="0">
                <a:solidFill>
                  <a:schemeClr val="accent1"/>
                </a:solidFill>
              </a:rPr>
              <a:t>UI</a:t>
            </a:r>
            <a:endParaRPr lang="en-US" altLang="ja-JP" sz="1100" dirty="0">
              <a:solidFill>
                <a:schemeClr val="accent1"/>
              </a:solidFill>
            </a:endParaRPr>
          </a:p>
        </p:txBody>
      </p:sp>
      <p:grpSp>
        <p:nvGrpSpPr>
          <p:cNvPr id="55" name="グループ化 54">
            <a:extLst>
              <a:ext uri="{FF2B5EF4-FFF2-40B4-BE49-F238E27FC236}">
                <a16:creationId xmlns:a16="http://schemas.microsoft.com/office/drawing/2014/main" id="{79E7B48E-9F64-6EAF-985B-37F09C37465F}"/>
              </a:ext>
            </a:extLst>
          </p:cNvPr>
          <p:cNvGrpSpPr/>
          <p:nvPr/>
        </p:nvGrpSpPr>
        <p:grpSpPr>
          <a:xfrm>
            <a:off x="6735517" y="3833323"/>
            <a:ext cx="1276772" cy="698740"/>
            <a:chOff x="6940229" y="3998400"/>
            <a:chExt cx="1276772" cy="698740"/>
          </a:xfrm>
        </p:grpSpPr>
        <p:sp>
          <p:nvSpPr>
            <p:cNvPr id="36" name="正方形/長方形 35">
              <a:extLst>
                <a:ext uri="{FF2B5EF4-FFF2-40B4-BE49-F238E27FC236}">
                  <a16:creationId xmlns:a16="http://schemas.microsoft.com/office/drawing/2014/main" id="{17E5E521-D5B5-41B3-BF6C-758AF255C804}"/>
                </a:ext>
              </a:extLst>
            </p:cNvPr>
            <p:cNvSpPr/>
            <p:nvPr/>
          </p:nvSpPr>
          <p:spPr>
            <a:xfrm>
              <a:off x="6940229" y="3998400"/>
              <a:ext cx="954459" cy="698740"/>
            </a:xfrm>
            <a:prstGeom prst="rect">
              <a:avLst/>
            </a:prstGeom>
            <a:solidFill>
              <a:schemeClr val="accent4">
                <a:lumMod val="20000"/>
                <a:lumOff val="80000"/>
              </a:schemeClr>
            </a:solidFill>
            <a:ln w="19050">
              <a:solidFill>
                <a:schemeClr val="tx1">
                  <a:lumMod val="65000"/>
                  <a:lumOff val="35000"/>
                </a:schemeClr>
              </a:solidFill>
              <a:prstDash val="sysDash"/>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pic>
          <p:nvPicPr>
            <p:cNvPr id="39" name="図 38">
              <a:extLst>
                <a:ext uri="{FF2B5EF4-FFF2-40B4-BE49-F238E27FC236}">
                  <a16:creationId xmlns:a16="http://schemas.microsoft.com/office/drawing/2014/main" id="{6793280E-47A1-E3F6-A85B-6B8CFDE4430D}"/>
                </a:ext>
              </a:extLst>
            </p:cNvPr>
            <p:cNvPicPr>
              <a:picLocks noChangeAspect="1"/>
            </p:cNvPicPr>
            <p:nvPr/>
          </p:nvPicPr>
          <p:blipFill>
            <a:blip r:embed="rId2"/>
            <a:stretch>
              <a:fillRect/>
            </a:stretch>
          </p:blipFill>
          <p:spPr>
            <a:xfrm>
              <a:off x="7104130" y="4110542"/>
              <a:ext cx="467189" cy="422695"/>
            </a:xfrm>
            <a:prstGeom prst="rect">
              <a:avLst/>
            </a:prstGeom>
            <a:effectLst>
              <a:outerShdw blurRad="50800" dist="38100" dir="2700000" algn="tl" rotWithShape="0">
                <a:prstClr val="black">
                  <a:alpha val="40000"/>
                </a:prstClr>
              </a:outerShdw>
            </a:effectLst>
          </p:spPr>
        </p:pic>
        <p:pic>
          <p:nvPicPr>
            <p:cNvPr id="42" name="図 41">
              <a:extLst>
                <a:ext uri="{FF2B5EF4-FFF2-40B4-BE49-F238E27FC236}">
                  <a16:creationId xmlns:a16="http://schemas.microsoft.com/office/drawing/2014/main" id="{B6CC957B-B06E-8AB8-2D70-01B84F11B0CD}"/>
                </a:ext>
              </a:extLst>
            </p:cNvPr>
            <p:cNvPicPr>
              <a:picLocks noChangeAspect="1"/>
            </p:cNvPicPr>
            <p:nvPr/>
          </p:nvPicPr>
          <p:blipFill>
            <a:blip r:embed="rId3"/>
            <a:stretch>
              <a:fillRect/>
            </a:stretch>
          </p:blipFill>
          <p:spPr>
            <a:xfrm>
              <a:off x="7759737" y="4101917"/>
              <a:ext cx="457264" cy="438211"/>
            </a:xfrm>
            <a:prstGeom prst="rect">
              <a:avLst/>
            </a:prstGeom>
          </p:spPr>
        </p:pic>
      </p:grpSp>
      <p:cxnSp>
        <p:nvCxnSpPr>
          <p:cNvPr id="44" name="直線矢印コネクタ 43">
            <a:extLst>
              <a:ext uri="{FF2B5EF4-FFF2-40B4-BE49-F238E27FC236}">
                <a16:creationId xmlns:a16="http://schemas.microsoft.com/office/drawing/2014/main" id="{3EED5EE5-F064-B537-E633-238F023D4F6A}"/>
              </a:ext>
            </a:extLst>
          </p:cNvPr>
          <p:cNvCxnSpPr>
            <a:cxnSpLocks/>
            <a:stCxn id="39" idx="1"/>
          </p:cNvCxnSpPr>
          <p:nvPr/>
        </p:nvCxnSpPr>
        <p:spPr>
          <a:xfrm flipH="1">
            <a:off x="5796058" y="4156813"/>
            <a:ext cx="1103360" cy="104624"/>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5" name="テキスト ボックス 94">
            <a:extLst>
              <a:ext uri="{FF2B5EF4-FFF2-40B4-BE49-F238E27FC236}">
                <a16:creationId xmlns:a16="http://schemas.microsoft.com/office/drawing/2014/main" id="{3025D9DE-95C0-4990-8D24-E1A5FCDF290B}"/>
              </a:ext>
            </a:extLst>
          </p:cNvPr>
          <p:cNvSpPr txBox="1"/>
          <p:nvPr/>
        </p:nvSpPr>
        <p:spPr>
          <a:xfrm>
            <a:off x="1733566" y="5413132"/>
            <a:ext cx="1337095" cy="641231"/>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200" dirty="0"/>
              <a:t>翻訳テーブル</a:t>
            </a:r>
            <a:endParaRPr kumimoji="1" lang="en-US" altLang="ja-JP" sz="1200" dirty="0"/>
          </a:p>
        </p:txBody>
      </p:sp>
      <p:cxnSp>
        <p:nvCxnSpPr>
          <p:cNvPr id="62" name="直線矢印コネクタ 61">
            <a:extLst>
              <a:ext uri="{FF2B5EF4-FFF2-40B4-BE49-F238E27FC236}">
                <a16:creationId xmlns:a16="http://schemas.microsoft.com/office/drawing/2014/main" id="{5D23F177-B663-25AB-F633-C46B410E7CF7}"/>
              </a:ext>
            </a:extLst>
          </p:cNvPr>
          <p:cNvCxnSpPr>
            <a:cxnSpLocks/>
            <a:stCxn id="58" idx="1"/>
          </p:cNvCxnSpPr>
          <p:nvPr/>
        </p:nvCxnSpPr>
        <p:spPr>
          <a:xfrm flipH="1" flipV="1">
            <a:off x="5771849" y="4622910"/>
            <a:ext cx="1127569" cy="356286"/>
          </a:xfrm>
          <a:prstGeom prst="straightConnector1">
            <a:avLst/>
          </a:prstGeom>
          <a:ln w="3810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82">
            <a:extLst>
              <a:ext uri="{FF2B5EF4-FFF2-40B4-BE49-F238E27FC236}">
                <a16:creationId xmlns:a16="http://schemas.microsoft.com/office/drawing/2014/main" id="{27BF4A37-5A9B-EFF1-020A-055D7EF72547}"/>
              </a:ext>
            </a:extLst>
          </p:cNvPr>
          <p:cNvSpPr txBox="1"/>
          <p:nvPr/>
        </p:nvSpPr>
        <p:spPr>
          <a:xfrm>
            <a:off x="6260514" y="5314919"/>
            <a:ext cx="1918079" cy="629728"/>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200" dirty="0"/>
              <a:t>同期用コンポーネント</a:t>
            </a:r>
            <a:r>
              <a:rPr kumimoji="1" lang="en-US" altLang="ja-JP" sz="1200" dirty="0"/>
              <a:t>( </a:t>
            </a:r>
            <a:r>
              <a:rPr kumimoji="1" lang="en-US" altLang="ja-JP" sz="1200" b="1" dirty="0" err="1"/>
              <a:t>LocalizeString</a:t>
            </a:r>
            <a:r>
              <a:rPr kumimoji="1" lang="en-US" altLang="ja-JP" sz="1200" b="1" dirty="0"/>
              <a:t> Event </a:t>
            </a:r>
            <a:r>
              <a:rPr kumimoji="1" lang="en-US" altLang="ja-JP" sz="1200" dirty="0"/>
              <a:t>)</a:t>
            </a:r>
            <a:endParaRPr lang="en-US" altLang="ja-JP" sz="1100" dirty="0"/>
          </a:p>
        </p:txBody>
      </p:sp>
      <p:pic>
        <p:nvPicPr>
          <p:cNvPr id="69" name="図 68">
            <a:extLst>
              <a:ext uri="{FF2B5EF4-FFF2-40B4-BE49-F238E27FC236}">
                <a16:creationId xmlns:a16="http://schemas.microsoft.com/office/drawing/2014/main" id="{35A2D5CD-7D4B-EF65-84A6-11856F7527D7}"/>
              </a:ext>
            </a:extLst>
          </p:cNvPr>
          <p:cNvPicPr>
            <a:picLocks noChangeAspect="1"/>
          </p:cNvPicPr>
          <p:nvPr/>
        </p:nvPicPr>
        <p:blipFill>
          <a:blip r:embed="rId7"/>
          <a:stretch>
            <a:fillRect/>
          </a:stretch>
        </p:blipFill>
        <p:spPr>
          <a:xfrm>
            <a:off x="4873245" y="2331887"/>
            <a:ext cx="419158" cy="457264"/>
          </a:xfrm>
          <a:prstGeom prst="rect">
            <a:avLst/>
          </a:prstGeom>
        </p:spPr>
      </p:pic>
      <p:pic>
        <p:nvPicPr>
          <p:cNvPr id="70" name="図 69">
            <a:extLst>
              <a:ext uri="{FF2B5EF4-FFF2-40B4-BE49-F238E27FC236}">
                <a16:creationId xmlns:a16="http://schemas.microsoft.com/office/drawing/2014/main" id="{ABECA6D0-FCB7-F829-47A7-64E4C065CDF3}"/>
              </a:ext>
            </a:extLst>
          </p:cNvPr>
          <p:cNvPicPr>
            <a:picLocks noChangeAspect="1"/>
          </p:cNvPicPr>
          <p:nvPr/>
        </p:nvPicPr>
        <p:blipFill>
          <a:blip r:embed="rId7"/>
          <a:stretch>
            <a:fillRect/>
          </a:stretch>
        </p:blipFill>
        <p:spPr>
          <a:xfrm>
            <a:off x="5548831" y="2344808"/>
            <a:ext cx="419158" cy="457264"/>
          </a:xfrm>
          <a:prstGeom prst="rect">
            <a:avLst/>
          </a:prstGeom>
        </p:spPr>
      </p:pic>
      <p:pic>
        <p:nvPicPr>
          <p:cNvPr id="71" name="図 70">
            <a:extLst>
              <a:ext uri="{FF2B5EF4-FFF2-40B4-BE49-F238E27FC236}">
                <a16:creationId xmlns:a16="http://schemas.microsoft.com/office/drawing/2014/main" id="{313AE9DD-A814-CF5F-B699-B6DBB6005FC2}"/>
              </a:ext>
            </a:extLst>
          </p:cNvPr>
          <p:cNvPicPr>
            <a:picLocks noChangeAspect="1"/>
          </p:cNvPicPr>
          <p:nvPr/>
        </p:nvPicPr>
        <p:blipFill>
          <a:blip r:embed="rId7"/>
          <a:stretch>
            <a:fillRect/>
          </a:stretch>
        </p:blipFill>
        <p:spPr>
          <a:xfrm>
            <a:off x="6163472" y="2331887"/>
            <a:ext cx="419158" cy="457264"/>
          </a:xfrm>
          <a:prstGeom prst="rect">
            <a:avLst/>
          </a:prstGeom>
        </p:spPr>
      </p:pic>
      <p:sp>
        <p:nvSpPr>
          <p:cNvPr id="74" name="正方形/長方形 73">
            <a:extLst>
              <a:ext uri="{FF2B5EF4-FFF2-40B4-BE49-F238E27FC236}">
                <a16:creationId xmlns:a16="http://schemas.microsoft.com/office/drawing/2014/main" id="{3C12C825-AE18-0508-54BF-B52C3F3F9E63}"/>
              </a:ext>
            </a:extLst>
          </p:cNvPr>
          <p:cNvSpPr/>
          <p:nvPr/>
        </p:nvSpPr>
        <p:spPr>
          <a:xfrm>
            <a:off x="4636627" y="2267174"/>
            <a:ext cx="2324013" cy="612533"/>
          </a:xfrm>
          <a:prstGeom prst="rect">
            <a:avLst/>
          </a:prstGeom>
          <a:noFill/>
          <a:ln w="19050">
            <a:solidFill>
              <a:schemeClr val="tx1">
                <a:lumMod val="65000"/>
                <a:lumOff val="35000"/>
              </a:schemeClr>
            </a:solidFill>
            <a:prstDash val="sysDash"/>
          </a:ln>
        </p:spPr>
        <p:style>
          <a:lnRef idx="0">
            <a:scrgbClr r="0" g="0" b="0"/>
          </a:lnRef>
          <a:fillRef idx="0">
            <a:scrgbClr r="0" g="0" b="0"/>
          </a:fillRef>
          <a:effectRef idx="0">
            <a:scrgbClr r="0" g="0" b="0"/>
          </a:effectRef>
          <a:fontRef idx="minor">
            <a:schemeClr val="lt1"/>
          </a:fontRef>
        </p:style>
        <p:txBody>
          <a:bodyPr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sz="1200" b="1"/>
          </a:p>
        </p:txBody>
      </p:sp>
      <p:cxnSp>
        <p:nvCxnSpPr>
          <p:cNvPr id="75" name="直線矢印コネクタ 74">
            <a:extLst>
              <a:ext uri="{FF2B5EF4-FFF2-40B4-BE49-F238E27FC236}">
                <a16:creationId xmlns:a16="http://schemas.microsoft.com/office/drawing/2014/main" id="{F91A9F6E-849A-D4BB-6AA1-95187F19E6D0}"/>
              </a:ext>
            </a:extLst>
          </p:cNvPr>
          <p:cNvCxnSpPr>
            <a:cxnSpLocks/>
          </p:cNvCxnSpPr>
          <p:nvPr/>
        </p:nvCxnSpPr>
        <p:spPr>
          <a:xfrm flipH="1" flipV="1">
            <a:off x="6785960" y="3020069"/>
            <a:ext cx="390304" cy="753028"/>
          </a:xfrm>
          <a:prstGeom prst="straightConnector1">
            <a:avLst/>
          </a:prstGeom>
          <a:ln w="38100">
            <a:solidFill>
              <a:schemeClr val="accent4">
                <a:lumMod val="7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91">
            <a:extLst>
              <a:ext uri="{FF2B5EF4-FFF2-40B4-BE49-F238E27FC236}">
                <a16:creationId xmlns:a16="http://schemas.microsoft.com/office/drawing/2014/main" id="{B1AACF16-9EDC-4261-AD89-A0EE9DE6ED0D}"/>
              </a:ext>
            </a:extLst>
          </p:cNvPr>
          <p:cNvSpPr txBox="1"/>
          <p:nvPr/>
        </p:nvSpPr>
        <p:spPr>
          <a:xfrm>
            <a:off x="5561779" y="3865204"/>
            <a:ext cx="1106441" cy="198973"/>
          </a:xfrm>
          <a:prstGeom prst="rect">
            <a:avLst/>
          </a:prstGeom>
          <a:solidFill>
            <a:schemeClr val="accent4">
              <a:lumMod val="75000"/>
            </a:schemeClr>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200" dirty="0">
                <a:solidFill>
                  <a:schemeClr val="bg1"/>
                </a:solidFill>
              </a:rPr>
              <a:t>テーブル参照</a:t>
            </a:r>
            <a:endParaRPr lang="en-US" altLang="ja-JP" sz="1100" dirty="0">
              <a:solidFill>
                <a:schemeClr val="bg1"/>
              </a:solidFill>
            </a:endParaRPr>
          </a:p>
        </p:txBody>
      </p:sp>
      <p:sp>
        <p:nvSpPr>
          <p:cNvPr id="82" name="テキスト ボックス 91">
            <a:extLst>
              <a:ext uri="{FF2B5EF4-FFF2-40B4-BE49-F238E27FC236}">
                <a16:creationId xmlns:a16="http://schemas.microsoft.com/office/drawing/2014/main" id="{57FF1510-5A19-D40A-B206-AFE111A07B90}"/>
              </a:ext>
            </a:extLst>
          </p:cNvPr>
          <p:cNvSpPr txBox="1"/>
          <p:nvPr/>
        </p:nvSpPr>
        <p:spPr>
          <a:xfrm>
            <a:off x="7071933" y="3164411"/>
            <a:ext cx="1106441" cy="198973"/>
          </a:xfrm>
          <a:prstGeom prst="rect">
            <a:avLst/>
          </a:prstGeom>
          <a:solidFill>
            <a:schemeClr val="accent4">
              <a:lumMod val="75000"/>
            </a:schemeClr>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200" dirty="0">
                <a:solidFill>
                  <a:schemeClr val="bg1"/>
                </a:solidFill>
              </a:rPr>
              <a:t>ロケール監視</a:t>
            </a:r>
            <a:endParaRPr lang="en-US" altLang="ja-JP" sz="1100" dirty="0">
              <a:solidFill>
                <a:schemeClr val="bg1"/>
              </a:solidFill>
            </a:endParaRPr>
          </a:p>
        </p:txBody>
      </p:sp>
      <p:sp>
        <p:nvSpPr>
          <p:cNvPr id="83" name="テキスト ボックス 91">
            <a:extLst>
              <a:ext uri="{FF2B5EF4-FFF2-40B4-BE49-F238E27FC236}">
                <a16:creationId xmlns:a16="http://schemas.microsoft.com/office/drawing/2014/main" id="{8DFED927-283E-647B-1EB4-61DF99D175D2}"/>
              </a:ext>
            </a:extLst>
          </p:cNvPr>
          <p:cNvSpPr txBox="1"/>
          <p:nvPr/>
        </p:nvSpPr>
        <p:spPr>
          <a:xfrm>
            <a:off x="3366751" y="3888856"/>
            <a:ext cx="963453" cy="205066"/>
          </a:xfrm>
          <a:prstGeom prst="rect">
            <a:avLst/>
          </a:prstGeom>
          <a:solidFill>
            <a:schemeClr val="accent3">
              <a:lumMod val="75000"/>
            </a:schemeClr>
          </a:solidFill>
          <a:ln w="9525" cmpd="sng">
            <a:noFill/>
          </a:ln>
        </p:spPr>
        <p:style>
          <a:lnRef idx="0">
            <a:scrgbClr r="0" g="0" b="0"/>
          </a:lnRef>
          <a:fillRef idx="0">
            <a:scrgbClr r="0" g="0" b="0"/>
          </a:fillRef>
          <a:effectRef idx="0">
            <a:scrgbClr r="0" g="0" b="0"/>
          </a:effectRef>
          <a:fontRef idx="minor">
            <a:schemeClr val="dk1"/>
          </a:fontRef>
        </p:style>
        <p:txBody>
          <a:bodyPr wrap="square" rtlCol="0" anchor="ctr"/>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pPr algn="ctr"/>
            <a:r>
              <a:rPr kumimoji="1" lang="ja-JP" altLang="en-US" sz="1200" dirty="0">
                <a:solidFill>
                  <a:schemeClr val="bg1"/>
                </a:solidFill>
              </a:rPr>
              <a:t>インポート</a:t>
            </a:r>
            <a:endParaRPr lang="en-US" altLang="ja-JP" sz="1100" dirty="0">
              <a:solidFill>
                <a:schemeClr val="bg1"/>
              </a:solidFill>
            </a:endParaRPr>
          </a:p>
        </p:txBody>
      </p:sp>
    </p:spTree>
    <p:extLst>
      <p:ext uri="{BB962C8B-B14F-4D97-AF65-F5344CB8AC3E}">
        <p14:creationId xmlns:p14="http://schemas.microsoft.com/office/powerpoint/2010/main" val="36146803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グループ化 2">
            <a:extLst>
              <a:ext uri="{FF2B5EF4-FFF2-40B4-BE49-F238E27FC236}">
                <a16:creationId xmlns:a16="http://schemas.microsoft.com/office/drawing/2014/main" id="{41D29319-6544-935A-3ABD-6B580F512416}"/>
              </a:ext>
            </a:extLst>
          </p:cNvPr>
          <p:cNvGrpSpPr/>
          <p:nvPr/>
        </p:nvGrpSpPr>
        <p:grpSpPr>
          <a:xfrm>
            <a:off x="123990" y="1346153"/>
            <a:ext cx="4820184" cy="3499338"/>
            <a:chOff x="0" y="0"/>
            <a:chExt cx="4820183" cy="3511341"/>
          </a:xfrm>
        </p:grpSpPr>
        <p:pic>
          <p:nvPicPr>
            <p:cNvPr id="4" name="図 3">
              <a:extLst>
                <a:ext uri="{FF2B5EF4-FFF2-40B4-BE49-F238E27FC236}">
                  <a16:creationId xmlns:a16="http://schemas.microsoft.com/office/drawing/2014/main" id="{7C67FA73-CAB6-5808-012A-5ED080C450A9}"/>
                </a:ext>
              </a:extLst>
            </p:cNvPr>
            <p:cNvPicPr>
              <a:picLocks noChangeAspect="1"/>
            </p:cNvPicPr>
            <p:nvPr/>
          </p:nvPicPr>
          <p:blipFill>
            <a:blip r:embed="rId2"/>
            <a:stretch>
              <a:fillRect/>
            </a:stretch>
          </p:blipFill>
          <p:spPr>
            <a:xfrm>
              <a:off x="0" y="0"/>
              <a:ext cx="4820183" cy="3511341"/>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5" name="正方形/長方形 4">
              <a:extLst>
                <a:ext uri="{FF2B5EF4-FFF2-40B4-BE49-F238E27FC236}">
                  <a16:creationId xmlns:a16="http://schemas.microsoft.com/office/drawing/2014/main" id="{4A35054C-8A6E-5275-0133-4DBAA2F6FDA8}"/>
                </a:ext>
              </a:extLst>
            </p:cNvPr>
            <p:cNvSpPr/>
            <p:nvPr/>
          </p:nvSpPr>
          <p:spPr>
            <a:xfrm>
              <a:off x="2891988" y="2766892"/>
              <a:ext cx="1539893" cy="163195"/>
            </a:xfrm>
            <a:prstGeom prst="rect">
              <a:avLst/>
            </a:prstGeom>
            <a:solidFill>
              <a:schemeClr val="accent4">
                <a:alpha val="2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6" name="正方形/長方形 5">
              <a:extLst>
                <a:ext uri="{FF2B5EF4-FFF2-40B4-BE49-F238E27FC236}">
                  <a16:creationId xmlns:a16="http://schemas.microsoft.com/office/drawing/2014/main" id="{85B85BB5-D131-43D0-8B15-0E0E7A832015}"/>
                </a:ext>
              </a:extLst>
            </p:cNvPr>
            <p:cNvSpPr/>
            <p:nvPr/>
          </p:nvSpPr>
          <p:spPr>
            <a:xfrm>
              <a:off x="797808" y="2627575"/>
              <a:ext cx="2093947" cy="144443"/>
            </a:xfrm>
            <a:prstGeom prst="rect">
              <a:avLst/>
            </a:prstGeom>
            <a:solidFill>
              <a:schemeClr val="accent4">
                <a:alpha val="2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grpSp>
        <p:nvGrpSpPr>
          <p:cNvPr id="7" name="グループ化 6">
            <a:extLst>
              <a:ext uri="{FF2B5EF4-FFF2-40B4-BE49-F238E27FC236}">
                <a16:creationId xmlns:a16="http://schemas.microsoft.com/office/drawing/2014/main" id="{CE3E1851-A68D-54A5-F3E0-6D336E206DE5}"/>
              </a:ext>
            </a:extLst>
          </p:cNvPr>
          <p:cNvGrpSpPr/>
          <p:nvPr/>
        </p:nvGrpSpPr>
        <p:grpSpPr>
          <a:xfrm>
            <a:off x="5162717" y="1993771"/>
            <a:ext cx="6802419" cy="2870458"/>
            <a:chOff x="0" y="0"/>
            <a:chExt cx="7858609" cy="3326647"/>
          </a:xfrm>
        </p:grpSpPr>
        <p:pic>
          <p:nvPicPr>
            <p:cNvPr id="8" name="図 7">
              <a:extLst>
                <a:ext uri="{FF2B5EF4-FFF2-40B4-BE49-F238E27FC236}">
                  <a16:creationId xmlns:a16="http://schemas.microsoft.com/office/drawing/2014/main" id="{DE7CEB4F-A8B7-8D3B-A256-CAD476FD1678}"/>
                </a:ext>
              </a:extLst>
            </p:cNvPr>
            <p:cNvPicPr>
              <a:picLocks noChangeAspect="1"/>
            </p:cNvPicPr>
            <p:nvPr/>
          </p:nvPicPr>
          <p:blipFill>
            <a:blip r:embed="rId3"/>
            <a:stretch>
              <a:fillRect/>
            </a:stretch>
          </p:blipFill>
          <p:spPr>
            <a:xfrm>
              <a:off x="0" y="0"/>
              <a:ext cx="7847999" cy="3326647"/>
            </a:xfrm>
            <a:prstGeom prst="rect">
              <a:avLst/>
            </a:prstGeom>
            <a:ln>
              <a:solidFill>
                <a:schemeClr val="bg1">
                  <a:lumMod val="50000"/>
                </a:schemeClr>
              </a:solidFill>
            </a:ln>
            <a:effectLst>
              <a:outerShdw blurRad="50800" dist="38100" dir="2700000" algn="tl" rotWithShape="0">
                <a:prstClr val="black">
                  <a:alpha val="40000"/>
                </a:prstClr>
              </a:outerShdw>
            </a:effectLst>
          </p:spPr>
        </p:pic>
        <p:sp>
          <p:nvSpPr>
            <p:cNvPr id="9" name="正方形/長方形 8">
              <a:extLst>
                <a:ext uri="{FF2B5EF4-FFF2-40B4-BE49-F238E27FC236}">
                  <a16:creationId xmlns:a16="http://schemas.microsoft.com/office/drawing/2014/main" id="{AEF33921-DF85-470F-BD07-14A4A105F17F}"/>
                </a:ext>
              </a:extLst>
            </p:cNvPr>
            <p:cNvSpPr/>
            <p:nvPr/>
          </p:nvSpPr>
          <p:spPr>
            <a:xfrm>
              <a:off x="4503417" y="622602"/>
              <a:ext cx="1539893" cy="163195"/>
            </a:xfrm>
            <a:prstGeom prst="rect">
              <a:avLst/>
            </a:prstGeom>
            <a:solidFill>
              <a:schemeClr val="accent4">
                <a:alpha val="2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0" name="正方形/長方形 9">
              <a:extLst>
                <a:ext uri="{FF2B5EF4-FFF2-40B4-BE49-F238E27FC236}">
                  <a16:creationId xmlns:a16="http://schemas.microsoft.com/office/drawing/2014/main" id="{CF86CF11-85FF-FFC7-F452-807F6B510F05}"/>
                </a:ext>
              </a:extLst>
            </p:cNvPr>
            <p:cNvSpPr/>
            <p:nvPr/>
          </p:nvSpPr>
          <p:spPr>
            <a:xfrm>
              <a:off x="6073551" y="180030"/>
              <a:ext cx="1785058" cy="173071"/>
            </a:xfrm>
            <a:prstGeom prst="rect">
              <a:avLst/>
            </a:prstGeom>
            <a:solidFill>
              <a:schemeClr val="accent4">
                <a:alpha val="2000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spTree>
    <p:extLst>
      <p:ext uri="{BB962C8B-B14F-4D97-AF65-F5344CB8AC3E}">
        <p14:creationId xmlns:p14="http://schemas.microsoft.com/office/powerpoint/2010/main" val="192956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図 1">
            <a:extLst>
              <a:ext uri="{FF2B5EF4-FFF2-40B4-BE49-F238E27FC236}">
                <a16:creationId xmlns:a16="http://schemas.microsoft.com/office/drawing/2014/main" id="{931D2F26-BA47-C70F-13B8-C304B1649706}"/>
              </a:ext>
            </a:extLst>
          </p:cNvPr>
          <p:cNvPicPr>
            <a:picLocks noChangeAspect="1"/>
          </p:cNvPicPr>
          <p:nvPr/>
        </p:nvPicPr>
        <p:blipFill>
          <a:blip r:embed="rId2"/>
          <a:stretch>
            <a:fillRect/>
          </a:stretch>
        </p:blipFill>
        <p:spPr>
          <a:xfrm>
            <a:off x="1755244" y="758491"/>
            <a:ext cx="6482322" cy="5178972"/>
          </a:xfrm>
          <a:prstGeom prst="rect">
            <a:avLst/>
          </a:prstGeom>
        </p:spPr>
      </p:pic>
    </p:spTree>
    <p:extLst>
      <p:ext uri="{BB962C8B-B14F-4D97-AF65-F5344CB8AC3E}">
        <p14:creationId xmlns:p14="http://schemas.microsoft.com/office/powerpoint/2010/main" val="11544584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平行四辺形 14">
            <a:extLst>
              <a:ext uri="{FF2B5EF4-FFF2-40B4-BE49-F238E27FC236}">
                <a16:creationId xmlns:a16="http://schemas.microsoft.com/office/drawing/2014/main" id="{EF815621-7CD3-0485-5D15-13E5F7D218F8}"/>
              </a:ext>
            </a:extLst>
          </p:cNvPr>
          <p:cNvSpPr/>
          <p:nvPr/>
        </p:nvSpPr>
        <p:spPr>
          <a:xfrm>
            <a:off x="1490504" y="5340061"/>
            <a:ext cx="4487679" cy="679387"/>
          </a:xfrm>
          <a:prstGeom prst="parallelogram">
            <a:avLst>
              <a:gd name="adj" fmla="val 59776"/>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平行四辺形 15">
            <a:extLst>
              <a:ext uri="{FF2B5EF4-FFF2-40B4-BE49-F238E27FC236}">
                <a16:creationId xmlns:a16="http://schemas.microsoft.com/office/drawing/2014/main" id="{5D1DD2D5-0219-8D48-A485-9228CE4DCC91}"/>
              </a:ext>
            </a:extLst>
          </p:cNvPr>
          <p:cNvSpPr/>
          <p:nvPr/>
        </p:nvSpPr>
        <p:spPr>
          <a:xfrm>
            <a:off x="1490504" y="4348763"/>
            <a:ext cx="4487679" cy="679387"/>
          </a:xfrm>
          <a:prstGeom prst="parallelogram">
            <a:avLst>
              <a:gd name="adj" fmla="val 59776"/>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平行四辺形 16">
            <a:extLst>
              <a:ext uri="{FF2B5EF4-FFF2-40B4-BE49-F238E27FC236}">
                <a16:creationId xmlns:a16="http://schemas.microsoft.com/office/drawing/2014/main" id="{F321F77F-BE7B-48AD-D92E-67D46DFEDA4F}"/>
              </a:ext>
            </a:extLst>
          </p:cNvPr>
          <p:cNvSpPr/>
          <p:nvPr/>
        </p:nvSpPr>
        <p:spPr>
          <a:xfrm>
            <a:off x="1490503" y="3089306"/>
            <a:ext cx="8084817" cy="679387"/>
          </a:xfrm>
          <a:prstGeom prst="parallelogram">
            <a:avLst>
              <a:gd name="adj" fmla="val 59776"/>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平行四辺形 17">
            <a:extLst>
              <a:ext uri="{FF2B5EF4-FFF2-40B4-BE49-F238E27FC236}">
                <a16:creationId xmlns:a16="http://schemas.microsoft.com/office/drawing/2014/main" id="{48BC90ED-62BA-8ED5-1545-3D532267FB4B}"/>
              </a:ext>
            </a:extLst>
          </p:cNvPr>
          <p:cNvSpPr/>
          <p:nvPr/>
        </p:nvSpPr>
        <p:spPr>
          <a:xfrm>
            <a:off x="2870726" y="1715860"/>
            <a:ext cx="3159134" cy="679387"/>
          </a:xfrm>
          <a:prstGeom prst="parallelogram">
            <a:avLst>
              <a:gd name="adj" fmla="val 59776"/>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平行四辺形 18">
            <a:extLst>
              <a:ext uri="{FF2B5EF4-FFF2-40B4-BE49-F238E27FC236}">
                <a16:creationId xmlns:a16="http://schemas.microsoft.com/office/drawing/2014/main" id="{CECE90DA-AA5C-6F48-6BF1-66DA78CDA393}"/>
              </a:ext>
            </a:extLst>
          </p:cNvPr>
          <p:cNvSpPr/>
          <p:nvPr/>
        </p:nvSpPr>
        <p:spPr>
          <a:xfrm>
            <a:off x="6604338" y="1715860"/>
            <a:ext cx="4316783" cy="679387"/>
          </a:xfrm>
          <a:prstGeom prst="parallelogram">
            <a:avLst>
              <a:gd name="adj" fmla="val 59776"/>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四角形: 角を丸くする 5">
            <a:extLst>
              <a:ext uri="{FF2B5EF4-FFF2-40B4-BE49-F238E27FC236}">
                <a16:creationId xmlns:a16="http://schemas.microsoft.com/office/drawing/2014/main" id="{8D32BB33-983C-BD27-C6F8-ACC3BA4731AA}"/>
              </a:ext>
            </a:extLst>
          </p:cNvPr>
          <p:cNvSpPr/>
          <p:nvPr/>
        </p:nvSpPr>
        <p:spPr>
          <a:xfrm>
            <a:off x="7130470" y="3193483"/>
            <a:ext cx="1112107" cy="378941"/>
          </a:xfrm>
          <a:prstGeom prst="roundRect">
            <a:avLst>
              <a:gd name="adj" fmla="val 49395"/>
            </a:avLst>
          </a:prstGeom>
          <a:solidFill>
            <a:schemeClr val="bg1">
              <a:lumMod val="65000"/>
            </a:schemeClr>
          </a:solidFill>
          <a:ln w="1905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t>HTTP1/2</a:t>
            </a:r>
            <a:endParaRPr kumimoji="1" lang="ja-JP" altLang="en-US" sz="1600" b="1" dirty="0"/>
          </a:p>
        </p:txBody>
      </p:sp>
      <p:sp>
        <p:nvSpPr>
          <p:cNvPr id="8" name="四角形: 角を丸くする 7">
            <a:extLst>
              <a:ext uri="{FF2B5EF4-FFF2-40B4-BE49-F238E27FC236}">
                <a16:creationId xmlns:a16="http://schemas.microsoft.com/office/drawing/2014/main" id="{92BAB136-40AE-79E2-6599-9A725B9281E6}"/>
              </a:ext>
            </a:extLst>
          </p:cNvPr>
          <p:cNvSpPr/>
          <p:nvPr/>
        </p:nvSpPr>
        <p:spPr>
          <a:xfrm>
            <a:off x="4139437" y="3193483"/>
            <a:ext cx="1112107" cy="378941"/>
          </a:xfrm>
          <a:prstGeom prst="roundRect">
            <a:avLst>
              <a:gd name="adj" fmla="val 49395"/>
            </a:avLst>
          </a:prstGeom>
          <a:solidFill>
            <a:schemeClr val="bg1">
              <a:lumMod val="65000"/>
            </a:schemeClr>
          </a:solidFill>
          <a:ln w="1905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t>DNS</a:t>
            </a:r>
            <a:endParaRPr kumimoji="1" lang="ja-JP" altLang="en-US" sz="1600" b="1" dirty="0"/>
          </a:p>
        </p:txBody>
      </p:sp>
      <p:sp>
        <p:nvSpPr>
          <p:cNvPr id="9" name="四角形: 角を丸くする 8">
            <a:extLst>
              <a:ext uri="{FF2B5EF4-FFF2-40B4-BE49-F238E27FC236}">
                <a16:creationId xmlns:a16="http://schemas.microsoft.com/office/drawing/2014/main" id="{8C9B610E-629E-45E8-791F-B7AB0D523617}"/>
              </a:ext>
            </a:extLst>
          </p:cNvPr>
          <p:cNvSpPr/>
          <p:nvPr/>
        </p:nvSpPr>
        <p:spPr>
          <a:xfrm>
            <a:off x="4139437" y="4419366"/>
            <a:ext cx="1112107" cy="378941"/>
          </a:xfrm>
          <a:prstGeom prst="roundRect">
            <a:avLst>
              <a:gd name="adj" fmla="val 49395"/>
            </a:avLst>
          </a:prstGeom>
          <a:solidFill>
            <a:schemeClr val="bg1">
              <a:lumMod val="65000"/>
            </a:schemeClr>
          </a:solidFill>
          <a:ln w="1905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t>TCP</a:t>
            </a:r>
            <a:endParaRPr kumimoji="1" lang="ja-JP" altLang="en-US" sz="1600" b="1" dirty="0"/>
          </a:p>
        </p:txBody>
      </p:sp>
      <p:sp>
        <p:nvSpPr>
          <p:cNvPr id="10" name="四角形: 角を丸くする 9">
            <a:extLst>
              <a:ext uri="{FF2B5EF4-FFF2-40B4-BE49-F238E27FC236}">
                <a16:creationId xmlns:a16="http://schemas.microsoft.com/office/drawing/2014/main" id="{A7AEFA6A-D673-1CAB-74C6-44F47E185859}"/>
              </a:ext>
            </a:extLst>
          </p:cNvPr>
          <p:cNvSpPr/>
          <p:nvPr/>
        </p:nvSpPr>
        <p:spPr>
          <a:xfrm>
            <a:off x="2397135" y="4419367"/>
            <a:ext cx="1112107" cy="378941"/>
          </a:xfrm>
          <a:prstGeom prst="roundRect">
            <a:avLst>
              <a:gd name="adj" fmla="val 49395"/>
            </a:avLst>
          </a:prstGeom>
          <a:solidFill>
            <a:schemeClr val="bg1">
              <a:lumMod val="65000"/>
            </a:schemeClr>
          </a:solidFill>
          <a:ln w="1905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t>UDP</a:t>
            </a:r>
            <a:endParaRPr kumimoji="1" lang="ja-JP" altLang="en-US" sz="1600" b="1" dirty="0"/>
          </a:p>
        </p:txBody>
      </p:sp>
      <p:sp>
        <p:nvSpPr>
          <p:cNvPr id="11" name="四角形: 角を丸くする 10">
            <a:extLst>
              <a:ext uri="{FF2B5EF4-FFF2-40B4-BE49-F238E27FC236}">
                <a16:creationId xmlns:a16="http://schemas.microsoft.com/office/drawing/2014/main" id="{01BC2192-2B54-EB29-D95A-425C636AB944}"/>
              </a:ext>
            </a:extLst>
          </p:cNvPr>
          <p:cNvSpPr/>
          <p:nvPr/>
        </p:nvSpPr>
        <p:spPr>
          <a:xfrm>
            <a:off x="3270346" y="5424383"/>
            <a:ext cx="1112107" cy="378941"/>
          </a:xfrm>
          <a:prstGeom prst="roundRect">
            <a:avLst>
              <a:gd name="adj" fmla="val 49395"/>
            </a:avLst>
          </a:prstGeom>
          <a:solidFill>
            <a:schemeClr val="bg1">
              <a:lumMod val="65000"/>
            </a:schemeClr>
          </a:solidFill>
          <a:ln w="19050">
            <a:solidFill>
              <a:schemeClr val="bg1">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t>IP</a:t>
            </a:r>
            <a:endParaRPr kumimoji="1" lang="ja-JP" altLang="en-US" sz="1600" b="1" dirty="0"/>
          </a:p>
        </p:txBody>
      </p:sp>
      <p:grpSp>
        <p:nvGrpSpPr>
          <p:cNvPr id="20" name="グループ化 19">
            <a:extLst>
              <a:ext uri="{FF2B5EF4-FFF2-40B4-BE49-F238E27FC236}">
                <a16:creationId xmlns:a16="http://schemas.microsoft.com/office/drawing/2014/main" id="{A7C44E08-F919-268E-45F3-67FE900A7B5F}"/>
              </a:ext>
            </a:extLst>
          </p:cNvPr>
          <p:cNvGrpSpPr/>
          <p:nvPr/>
        </p:nvGrpSpPr>
        <p:grpSpPr>
          <a:xfrm>
            <a:off x="3251148" y="1819159"/>
            <a:ext cx="2364258" cy="378942"/>
            <a:chOff x="8839201" y="1565188"/>
            <a:chExt cx="2364258" cy="378942"/>
          </a:xfrm>
        </p:grpSpPr>
        <p:sp>
          <p:nvSpPr>
            <p:cNvPr id="21" name="四角形: 角を丸くする 20">
              <a:extLst>
                <a:ext uri="{FF2B5EF4-FFF2-40B4-BE49-F238E27FC236}">
                  <a16:creationId xmlns:a16="http://schemas.microsoft.com/office/drawing/2014/main" id="{F2241ECB-B339-7328-FEFA-6801341A472E}"/>
                </a:ext>
              </a:extLst>
            </p:cNvPr>
            <p:cNvSpPr/>
            <p:nvPr/>
          </p:nvSpPr>
          <p:spPr>
            <a:xfrm>
              <a:off x="8839201" y="1565189"/>
              <a:ext cx="1112107" cy="378941"/>
            </a:xfrm>
            <a:prstGeom prst="roundRect">
              <a:avLst>
                <a:gd name="adj" fmla="val 49395"/>
              </a:avLst>
            </a:prstGeom>
            <a:solidFill>
              <a:schemeClr val="accent1">
                <a:lumMod val="60000"/>
                <a:lumOff val="40000"/>
              </a:schemeClr>
            </a:solid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t>Session</a:t>
              </a:r>
              <a:endParaRPr kumimoji="1" lang="ja-JP" altLang="en-US" sz="1600" b="1" dirty="0"/>
            </a:p>
          </p:txBody>
        </p:sp>
        <p:sp>
          <p:nvSpPr>
            <p:cNvPr id="23" name="四角形: 角を丸くする 22">
              <a:extLst>
                <a:ext uri="{FF2B5EF4-FFF2-40B4-BE49-F238E27FC236}">
                  <a16:creationId xmlns:a16="http://schemas.microsoft.com/office/drawing/2014/main" id="{DF4A0C3C-2E4B-E7C8-6CD6-5E3603638A5F}"/>
                </a:ext>
              </a:extLst>
            </p:cNvPr>
            <p:cNvSpPr/>
            <p:nvPr/>
          </p:nvSpPr>
          <p:spPr>
            <a:xfrm>
              <a:off x="10091352" y="1565188"/>
              <a:ext cx="1112107" cy="378941"/>
            </a:xfrm>
            <a:prstGeom prst="roundRect">
              <a:avLst>
                <a:gd name="adj" fmla="val 49395"/>
              </a:avLst>
            </a:prstGeom>
            <a:solidFill>
              <a:schemeClr val="accent1">
                <a:lumMod val="60000"/>
                <a:lumOff val="40000"/>
              </a:schemeClr>
            </a:solid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t>Cookie</a:t>
              </a:r>
              <a:endParaRPr kumimoji="1" lang="ja-JP" altLang="en-US" sz="1600" b="1" dirty="0"/>
            </a:p>
          </p:txBody>
        </p:sp>
      </p:grpSp>
      <p:cxnSp>
        <p:nvCxnSpPr>
          <p:cNvPr id="25" name="コネクタ: カギ線 24">
            <a:extLst>
              <a:ext uri="{FF2B5EF4-FFF2-40B4-BE49-F238E27FC236}">
                <a16:creationId xmlns:a16="http://schemas.microsoft.com/office/drawing/2014/main" id="{4122965F-3AFF-38F1-AC69-8D0073721B51}"/>
              </a:ext>
            </a:extLst>
          </p:cNvPr>
          <p:cNvCxnSpPr>
            <a:stCxn id="9" idx="2"/>
            <a:endCxn id="11" idx="3"/>
          </p:cNvCxnSpPr>
          <p:nvPr/>
        </p:nvCxnSpPr>
        <p:spPr>
          <a:xfrm rot="5400000">
            <a:off x="4131199" y="5049561"/>
            <a:ext cx="815547" cy="313038"/>
          </a:xfrm>
          <a:prstGeom prst="bentConnector2">
            <a:avLst/>
          </a:prstGeom>
          <a:ln w="28575">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C5A58C34-DAFC-9865-6DF2-09C6260F13C8}"/>
              </a:ext>
            </a:extLst>
          </p:cNvPr>
          <p:cNvCxnSpPr>
            <a:cxnSpLocks/>
            <a:stCxn id="10" idx="2"/>
            <a:endCxn id="11" idx="1"/>
          </p:cNvCxnSpPr>
          <p:nvPr/>
        </p:nvCxnSpPr>
        <p:spPr>
          <a:xfrm rot="16200000" flipH="1">
            <a:off x="2703994" y="5047502"/>
            <a:ext cx="815546" cy="317157"/>
          </a:xfrm>
          <a:prstGeom prst="bentConnector2">
            <a:avLst/>
          </a:prstGeom>
          <a:ln w="28575">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nvGrpSpPr>
          <p:cNvPr id="41" name="グループ化 40">
            <a:extLst>
              <a:ext uri="{FF2B5EF4-FFF2-40B4-BE49-F238E27FC236}">
                <a16:creationId xmlns:a16="http://schemas.microsoft.com/office/drawing/2014/main" id="{AD11BAAD-1466-47C1-B075-7DF93E8D1FE5}"/>
              </a:ext>
            </a:extLst>
          </p:cNvPr>
          <p:cNvGrpSpPr/>
          <p:nvPr/>
        </p:nvGrpSpPr>
        <p:grpSpPr>
          <a:xfrm>
            <a:off x="6986932" y="1812810"/>
            <a:ext cx="3616409" cy="385292"/>
            <a:chOff x="6986932" y="1812810"/>
            <a:chExt cx="3616409" cy="385292"/>
          </a:xfrm>
        </p:grpSpPr>
        <p:grpSp>
          <p:nvGrpSpPr>
            <p:cNvPr id="7" name="グループ化 6">
              <a:extLst>
                <a:ext uri="{FF2B5EF4-FFF2-40B4-BE49-F238E27FC236}">
                  <a16:creationId xmlns:a16="http://schemas.microsoft.com/office/drawing/2014/main" id="{9D8B7B3E-D902-A1B8-30C1-6ED70CAFC0ED}"/>
                </a:ext>
              </a:extLst>
            </p:cNvPr>
            <p:cNvGrpSpPr/>
            <p:nvPr/>
          </p:nvGrpSpPr>
          <p:grpSpPr>
            <a:xfrm>
              <a:off x="6986932" y="1819160"/>
              <a:ext cx="3616409" cy="378942"/>
              <a:chOff x="7587050" y="1565188"/>
              <a:chExt cx="3616409" cy="378942"/>
            </a:xfrm>
          </p:grpSpPr>
          <p:sp>
            <p:nvSpPr>
              <p:cNvPr id="3" name="四角形: 角を丸くする 2">
                <a:extLst>
                  <a:ext uri="{FF2B5EF4-FFF2-40B4-BE49-F238E27FC236}">
                    <a16:creationId xmlns:a16="http://schemas.microsoft.com/office/drawing/2014/main" id="{DABEBBE4-278B-0F8B-3D30-72EFC96C9514}"/>
                  </a:ext>
                </a:extLst>
              </p:cNvPr>
              <p:cNvSpPr/>
              <p:nvPr/>
            </p:nvSpPr>
            <p:spPr>
              <a:xfrm>
                <a:off x="8839201" y="1565189"/>
                <a:ext cx="1112107" cy="378941"/>
              </a:xfrm>
              <a:prstGeom prst="roundRect">
                <a:avLst>
                  <a:gd name="adj" fmla="val 49395"/>
                </a:avLst>
              </a:prstGeom>
              <a:solidFill>
                <a:schemeClr val="accent1">
                  <a:lumMod val="60000"/>
                  <a:lumOff val="40000"/>
                </a:schemeClr>
              </a:solid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t>CSS</a:t>
                </a:r>
                <a:endParaRPr kumimoji="1" lang="ja-JP" altLang="en-US" sz="1600" b="1" dirty="0"/>
              </a:p>
            </p:txBody>
          </p:sp>
          <p:sp>
            <p:nvSpPr>
              <p:cNvPr id="4" name="四角形: 角を丸くする 3">
                <a:extLst>
                  <a:ext uri="{FF2B5EF4-FFF2-40B4-BE49-F238E27FC236}">
                    <a16:creationId xmlns:a16="http://schemas.microsoft.com/office/drawing/2014/main" id="{9EDE944E-8A9B-619E-3DBA-485B552A2ADD}"/>
                  </a:ext>
                </a:extLst>
              </p:cNvPr>
              <p:cNvSpPr/>
              <p:nvPr/>
            </p:nvSpPr>
            <p:spPr>
              <a:xfrm>
                <a:off x="7587050" y="1565188"/>
                <a:ext cx="1112107" cy="378941"/>
              </a:xfrm>
              <a:prstGeom prst="roundRect">
                <a:avLst>
                  <a:gd name="adj" fmla="val 49395"/>
                </a:avLst>
              </a:prstGeom>
              <a:solidFill>
                <a:schemeClr val="accent1">
                  <a:lumMod val="60000"/>
                  <a:lumOff val="40000"/>
                </a:schemeClr>
              </a:solid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t>HTML</a:t>
                </a:r>
                <a:endParaRPr kumimoji="1" lang="ja-JP" altLang="en-US" sz="1600" b="1" dirty="0"/>
              </a:p>
            </p:txBody>
          </p:sp>
          <p:sp>
            <p:nvSpPr>
              <p:cNvPr id="5" name="四角形: 角を丸くする 4">
                <a:extLst>
                  <a:ext uri="{FF2B5EF4-FFF2-40B4-BE49-F238E27FC236}">
                    <a16:creationId xmlns:a16="http://schemas.microsoft.com/office/drawing/2014/main" id="{A32D17EA-BECC-7A08-2230-FABA4E8EACC3}"/>
                  </a:ext>
                </a:extLst>
              </p:cNvPr>
              <p:cNvSpPr/>
              <p:nvPr/>
            </p:nvSpPr>
            <p:spPr>
              <a:xfrm>
                <a:off x="10091352" y="1565188"/>
                <a:ext cx="1112107" cy="378941"/>
              </a:xfrm>
              <a:prstGeom prst="roundRect">
                <a:avLst>
                  <a:gd name="adj" fmla="val 49395"/>
                </a:avLst>
              </a:prstGeom>
              <a:solidFill>
                <a:schemeClr val="accent1">
                  <a:lumMod val="60000"/>
                  <a:lumOff val="40000"/>
                </a:schemeClr>
              </a:solid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200" b="1" dirty="0" err="1"/>
                  <a:t>JaveScript</a:t>
                </a:r>
                <a:endParaRPr kumimoji="1" lang="ja-JP" altLang="en-US" sz="1400" b="1" dirty="0"/>
              </a:p>
            </p:txBody>
          </p:sp>
        </p:grpSp>
        <p:grpSp>
          <p:nvGrpSpPr>
            <p:cNvPr id="40" name="グループ化 39">
              <a:extLst>
                <a:ext uri="{FF2B5EF4-FFF2-40B4-BE49-F238E27FC236}">
                  <a16:creationId xmlns:a16="http://schemas.microsoft.com/office/drawing/2014/main" id="{E4271D2A-009A-282A-AA51-12B42B33613F}"/>
                </a:ext>
              </a:extLst>
            </p:cNvPr>
            <p:cNvGrpSpPr/>
            <p:nvPr/>
          </p:nvGrpSpPr>
          <p:grpSpPr>
            <a:xfrm>
              <a:off x="7549336" y="1812810"/>
              <a:ext cx="2504302" cy="19051"/>
              <a:chOff x="7549336" y="1812810"/>
              <a:chExt cx="2504302" cy="19051"/>
            </a:xfrm>
          </p:grpSpPr>
          <p:cxnSp>
            <p:nvCxnSpPr>
              <p:cNvPr id="29" name="コネクタ: カギ線 28">
                <a:extLst>
                  <a:ext uri="{FF2B5EF4-FFF2-40B4-BE49-F238E27FC236}">
                    <a16:creationId xmlns:a16="http://schemas.microsoft.com/office/drawing/2014/main" id="{07D85378-0836-DFC3-0C6F-33E81D755B4E}"/>
                  </a:ext>
                </a:extLst>
              </p:cNvPr>
              <p:cNvCxnSpPr>
                <a:cxnSpLocks/>
                <a:endCxn id="3" idx="0"/>
              </p:cNvCxnSpPr>
              <p:nvPr/>
            </p:nvCxnSpPr>
            <p:spPr>
              <a:xfrm rot="10800000">
                <a:off x="8795137" y="1819161"/>
                <a:ext cx="1252150" cy="12700"/>
              </a:xfrm>
              <a:prstGeom prst="bentConnector4">
                <a:avLst>
                  <a:gd name="adj1" fmla="val -450"/>
                  <a:gd name="adj2" fmla="val 3122646"/>
                </a:avLst>
              </a:prstGeom>
              <a:ln w="28575">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cxnSp>
            <p:nvCxnSpPr>
              <p:cNvPr id="35" name="コネクタ: カギ線 34">
                <a:extLst>
                  <a:ext uri="{FF2B5EF4-FFF2-40B4-BE49-F238E27FC236}">
                    <a16:creationId xmlns:a16="http://schemas.microsoft.com/office/drawing/2014/main" id="{590A9020-7E9A-7F27-1B0A-02C5C4C340AD}"/>
                  </a:ext>
                </a:extLst>
              </p:cNvPr>
              <p:cNvCxnSpPr>
                <a:cxnSpLocks/>
                <a:stCxn id="5" idx="0"/>
                <a:endCxn id="4" idx="0"/>
              </p:cNvCxnSpPr>
              <p:nvPr/>
            </p:nvCxnSpPr>
            <p:spPr>
              <a:xfrm rot="16200000" flipV="1">
                <a:off x="8795137" y="567009"/>
                <a:ext cx="12700" cy="2504302"/>
              </a:xfrm>
              <a:prstGeom prst="bentConnector3">
                <a:avLst>
                  <a:gd name="adj1" fmla="val 3090567"/>
                </a:avLst>
              </a:prstGeom>
              <a:ln w="28575">
                <a:solidFill>
                  <a:schemeClr val="tx1">
                    <a:lumMod val="50000"/>
                    <a:lumOff val="50000"/>
                  </a:schemeClr>
                </a:solidFill>
                <a:tailEnd type="triangle" w="lg"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005907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7" name="直線コネクタ 56">
            <a:extLst>
              <a:ext uri="{FF2B5EF4-FFF2-40B4-BE49-F238E27FC236}">
                <a16:creationId xmlns:a16="http://schemas.microsoft.com/office/drawing/2014/main" id="{ADB39B2C-A3CE-6F3C-18AC-3FC4E7CCB39C}"/>
              </a:ext>
            </a:extLst>
          </p:cNvPr>
          <p:cNvCxnSpPr/>
          <p:nvPr/>
        </p:nvCxnSpPr>
        <p:spPr>
          <a:xfrm>
            <a:off x="8818561" y="0"/>
            <a:ext cx="0" cy="6858000"/>
          </a:xfrm>
          <a:prstGeom prst="line">
            <a:avLst/>
          </a:prstGeom>
          <a:ln w="1270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2" name="テキスト ボックス 51">
            <a:extLst>
              <a:ext uri="{FF2B5EF4-FFF2-40B4-BE49-F238E27FC236}">
                <a16:creationId xmlns:a16="http://schemas.microsoft.com/office/drawing/2014/main" id="{61EB32CA-8E36-ACB1-ADB4-EF5C0B413F2F}"/>
              </a:ext>
            </a:extLst>
          </p:cNvPr>
          <p:cNvSpPr txBox="1"/>
          <p:nvPr/>
        </p:nvSpPr>
        <p:spPr>
          <a:xfrm>
            <a:off x="389207" y="1800618"/>
            <a:ext cx="2740552" cy="2769989"/>
          </a:xfrm>
          <a:prstGeom prst="rect">
            <a:avLst/>
          </a:prstGeom>
          <a:solidFill>
            <a:schemeClr val="accent2">
              <a:lumMod val="20000"/>
              <a:lumOff val="80000"/>
            </a:schemeClr>
          </a:solidFill>
          <a:ln>
            <a:solidFill>
              <a:schemeClr val="bg1">
                <a:lumMod val="85000"/>
              </a:schemeClr>
            </a:solidFill>
            <a:prstDash val="lgDash"/>
          </a:ln>
        </p:spPr>
        <p:txBody>
          <a:bodyPr wrap="square" rtlCol="0">
            <a:spAutoFit/>
          </a:bodyPr>
          <a:lstStyle/>
          <a:p>
            <a:pPr algn="ctr"/>
            <a:r>
              <a:rPr kumimoji="1" lang="en-US" altLang="ja-JP" sz="1400" b="1" dirty="0">
                <a:solidFill>
                  <a:schemeClr val="bg1">
                    <a:lumMod val="50000"/>
                  </a:schemeClr>
                </a:solidFill>
              </a:rPr>
              <a:t>View </a:t>
            </a:r>
            <a:r>
              <a:rPr kumimoji="1" lang="en-US" altLang="ja-JP" sz="1400" dirty="0">
                <a:solidFill>
                  <a:schemeClr val="bg1">
                    <a:lumMod val="50000"/>
                  </a:schemeClr>
                </a:solidFill>
              </a:rPr>
              <a:t>(</a:t>
            </a:r>
            <a:r>
              <a:rPr kumimoji="1" lang="en-US" altLang="ja-JP" sz="1400" dirty="0" err="1">
                <a:solidFill>
                  <a:schemeClr val="bg1">
                    <a:lumMod val="50000"/>
                  </a:schemeClr>
                </a:solidFill>
              </a:rPr>
              <a:t>uGUI</a:t>
            </a:r>
            <a:r>
              <a:rPr kumimoji="1" lang="en-US" altLang="ja-JP" sz="1400" dirty="0">
                <a:solidFill>
                  <a:schemeClr val="bg1">
                    <a:lumMod val="50000"/>
                  </a:schemeClr>
                </a:solidFill>
              </a:rPr>
              <a:t>)</a:t>
            </a:r>
          </a:p>
          <a:p>
            <a:pPr algn="ctr"/>
            <a:endParaRPr lang="en-US" altLang="ja-JP" sz="1400" b="1" dirty="0"/>
          </a:p>
          <a:p>
            <a:pPr algn="ctr"/>
            <a:endParaRPr kumimoji="1" lang="en-US" altLang="ja-JP" sz="1400" b="1" dirty="0"/>
          </a:p>
          <a:p>
            <a:pPr algn="ctr"/>
            <a:endParaRPr lang="en-US" altLang="ja-JP" sz="1400" b="1" dirty="0"/>
          </a:p>
          <a:p>
            <a:pPr algn="ctr"/>
            <a:endParaRPr kumimoji="1" lang="en-US" altLang="ja-JP" sz="1400" b="1" dirty="0"/>
          </a:p>
          <a:p>
            <a:pPr algn="ctr"/>
            <a:endParaRPr lang="en-US" altLang="ja-JP" sz="1400" b="1" dirty="0"/>
          </a:p>
          <a:p>
            <a:pPr algn="ctr"/>
            <a:endParaRPr kumimoji="1" lang="en-US" altLang="ja-JP" b="1" dirty="0"/>
          </a:p>
          <a:p>
            <a:pPr algn="ctr"/>
            <a:endParaRPr lang="en-US" altLang="ja-JP" b="1" dirty="0"/>
          </a:p>
          <a:p>
            <a:pPr algn="ctr"/>
            <a:endParaRPr kumimoji="1" lang="en-US" altLang="ja-JP" b="1" dirty="0"/>
          </a:p>
          <a:p>
            <a:pPr algn="ctr"/>
            <a:endParaRPr lang="en-US" altLang="ja-JP" b="1" dirty="0"/>
          </a:p>
          <a:p>
            <a:pPr algn="ctr"/>
            <a:endParaRPr kumimoji="1" lang="en-US" altLang="ja-JP" b="1" dirty="0"/>
          </a:p>
        </p:txBody>
      </p:sp>
      <p:sp>
        <p:nvSpPr>
          <p:cNvPr id="25" name="テキスト ボックス 24">
            <a:extLst>
              <a:ext uri="{FF2B5EF4-FFF2-40B4-BE49-F238E27FC236}">
                <a16:creationId xmlns:a16="http://schemas.microsoft.com/office/drawing/2014/main" id="{BA35B33D-551D-726A-4F1F-A6215A84DBE2}"/>
              </a:ext>
            </a:extLst>
          </p:cNvPr>
          <p:cNvSpPr txBox="1"/>
          <p:nvPr/>
        </p:nvSpPr>
        <p:spPr>
          <a:xfrm>
            <a:off x="8984915" y="1800618"/>
            <a:ext cx="2237267" cy="2769989"/>
          </a:xfrm>
          <a:prstGeom prst="rect">
            <a:avLst/>
          </a:prstGeom>
          <a:solidFill>
            <a:srgbClr val="F2F2F2"/>
          </a:solidFill>
          <a:ln>
            <a:solidFill>
              <a:schemeClr val="bg1">
                <a:lumMod val="85000"/>
              </a:schemeClr>
            </a:solidFill>
            <a:prstDash val="lgDash"/>
          </a:ln>
        </p:spPr>
        <p:txBody>
          <a:bodyPr wrap="square" rtlCol="0">
            <a:spAutoFit/>
          </a:bodyPr>
          <a:lstStyle/>
          <a:p>
            <a:pPr algn="ctr"/>
            <a:r>
              <a:rPr kumimoji="1" lang="en-US" altLang="ja-JP" sz="1400" b="1" dirty="0">
                <a:solidFill>
                  <a:schemeClr val="bg1">
                    <a:lumMod val="50000"/>
                  </a:schemeClr>
                </a:solidFill>
              </a:rPr>
              <a:t>Data Access</a:t>
            </a:r>
          </a:p>
          <a:p>
            <a:pPr algn="ctr"/>
            <a:endParaRPr lang="en-US" altLang="ja-JP" sz="1400" b="1" dirty="0"/>
          </a:p>
          <a:p>
            <a:pPr algn="ctr"/>
            <a:endParaRPr kumimoji="1" lang="en-US" altLang="ja-JP" sz="1400" b="1" dirty="0"/>
          </a:p>
          <a:p>
            <a:pPr algn="ctr"/>
            <a:endParaRPr lang="en-US" altLang="ja-JP" sz="1400" b="1" dirty="0"/>
          </a:p>
          <a:p>
            <a:pPr algn="ctr"/>
            <a:endParaRPr kumimoji="1" lang="en-US" altLang="ja-JP" sz="1400" b="1" dirty="0"/>
          </a:p>
          <a:p>
            <a:pPr algn="ctr"/>
            <a:endParaRPr lang="en-US" altLang="ja-JP" sz="1400" b="1" dirty="0"/>
          </a:p>
          <a:p>
            <a:pPr algn="ctr"/>
            <a:endParaRPr kumimoji="1" lang="en-US" altLang="ja-JP" b="1" dirty="0"/>
          </a:p>
          <a:p>
            <a:pPr algn="ctr"/>
            <a:endParaRPr lang="en-US" altLang="ja-JP" b="1" dirty="0"/>
          </a:p>
          <a:p>
            <a:pPr algn="ctr"/>
            <a:endParaRPr kumimoji="1" lang="en-US" altLang="ja-JP" b="1" dirty="0"/>
          </a:p>
          <a:p>
            <a:pPr algn="ctr"/>
            <a:endParaRPr lang="en-US" altLang="ja-JP" b="1" dirty="0"/>
          </a:p>
          <a:p>
            <a:pPr algn="ctr"/>
            <a:endParaRPr kumimoji="1" lang="en-US" altLang="ja-JP" b="1" dirty="0"/>
          </a:p>
        </p:txBody>
      </p:sp>
      <p:sp>
        <p:nvSpPr>
          <p:cNvPr id="24" name="テキスト ボックス 23">
            <a:extLst>
              <a:ext uri="{FF2B5EF4-FFF2-40B4-BE49-F238E27FC236}">
                <a16:creationId xmlns:a16="http://schemas.microsoft.com/office/drawing/2014/main" id="{6573463B-7E34-F245-BEA5-6D048237B3D5}"/>
              </a:ext>
            </a:extLst>
          </p:cNvPr>
          <p:cNvSpPr txBox="1"/>
          <p:nvPr/>
        </p:nvSpPr>
        <p:spPr>
          <a:xfrm>
            <a:off x="3595006" y="1800618"/>
            <a:ext cx="5001988" cy="2893100"/>
          </a:xfrm>
          <a:prstGeom prst="rect">
            <a:avLst/>
          </a:prstGeom>
          <a:solidFill>
            <a:srgbClr val="F2F2F2"/>
          </a:solidFill>
          <a:ln>
            <a:solidFill>
              <a:schemeClr val="bg1">
                <a:lumMod val="85000"/>
              </a:schemeClr>
            </a:solidFill>
            <a:prstDash val="lgDash"/>
          </a:ln>
        </p:spPr>
        <p:txBody>
          <a:bodyPr wrap="square" rtlCol="0">
            <a:spAutoFit/>
          </a:bodyPr>
          <a:lstStyle/>
          <a:p>
            <a:pPr algn="ctr"/>
            <a:r>
              <a:rPr kumimoji="1" lang="en-US" altLang="ja-JP" sz="1400" b="1" dirty="0">
                <a:solidFill>
                  <a:schemeClr val="bg1">
                    <a:lumMod val="50000"/>
                  </a:schemeClr>
                </a:solidFill>
              </a:rPr>
              <a:t>Domain</a:t>
            </a:r>
          </a:p>
          <a:p>
            <a:pPr algn="ctr"/>
            <a:endParaRPr lang="en-US" altLang="ja-JP" sz="1400" b="1" dirty="0"/>
          </a:p>
          <a:p>
            <a:pPr algn="ctr"/>
            <a:endParaRPr kumimoji="1" lang="en-US" altLang="ja-JP" sz="1400" b="1" dirty="0"/>
          </a:p>
          <a:p>
            <a:pPr algn="ctr"/>
            <a:endParaRPr lang="en-US" altLang="ja-JP" sz="1400" b="1" dirty="0"/>
          </a:p>
          <a:p>
            <a:pPr algn="ctr"/>
            <a:endParaRPr kumimoji="1" lang="en-US" altLang="ja-JP" b="1" dirty="0"/>
          </a:p>
          <a:p>
            <a:pPr algn="ctr"/>
            <a:endParaRPr lang="en-US" altLang="ja-JP" b="1" dirty="0"/>
          </a:p>
          <a:p>
            <a:pPr algn="ctr"/>
            <a:endParaRPr kumimoji="1" lang="en-US" altLang="ja-JP" b="1" dirty="0"/>
          </a:p>
          <a:p>
            <a:pPr algn="ctr"/>
            <a:endParaRPr lang="en-US" altLang="ja-JP" b="1" dirty="0"/>
          </a:p>
          <a:p>
            <a:pPr algn="ctr"/>
            <a:endParaRPr kumimoji="1" lang="en-US" altLang="ja-JP" b="1" dirty="0"/>
          </a:p>
          <a:p>
            <a:pPr algn="ctr"/>
            <a:endParaRPr lang="en-US" altLang="ja-JP" b="1" dirty="0"/>
          </a:p>
          <a:p>
            <a:pPr algn="ctr"/>
            <a:endParaRPr kumimoji="1" lang="ja-JP" altLang="en-US" b="1" dirty="0"/>
          </a:p>
        </p:txBody>
      </p:sp>
      <p:sp>
        <p:nvSpPr>
          <p:cNvPr id="18" name="テキスト ボックス 17">
            <a:extLst>
              <a:ext uri="{FF2B5EF4-FFF2-40B4-BE49-F238E27FC236}">
                <a16:creationId xmlns:a16="http://schemas.microsoft.com/office/drawing/2014/main" id="{DD9C0D34-A4AE-163D-60A2-E2916F2AC9D3}"/>
              </a:ext>
            </a:extLst>
          </p:cNvPr>
          <p:cNvSpPr txBox="1"/>
          <p:nvPr/>
        </p:nvSpPr>
        <p:spPr>
          <a:xfrm>
            <a:off x="3595006" y="4932518"/>
            <a:ext cx="5001989" cy="1661993"/>
          </a:xfrm>
          <a:prstGeom prst="rect">
            <a:avLst/>
          </a:prstGeom>
          <a:solidFill>
            <a:srgbClr val="F2F2F2"/>
          </a:solidFill>
          <a:ln>
            <a:solidFill>
              <a:schemeClr val="bg1">
                <a:lumMod val="85000"/>
              </a:schemeClr>
            </a:solidFill>
            <a:prstDash val="lgDash"/>
          </a:ln>
        </p:spPr>
        <p:txBody>
          <a:bodyPr wrap="square" rtlCol="0">
            <a:spAutoFit/>
          </a:bodyPr>
          <a:lstStyle/>
          <a:p>
            <a:pPr algn="ctr"/>
            <a:r>
              <a:rPr kumimoji="1" lang="en-US" altLang="ja-JP" sz="1400" b="1" dirty="0" err="1">
                <a:solidFill>
                  <a:schemeClr val="bg1">
                    <a:lumMod val="50000"/>
                  </a:schemeClr>
                </a:solidFill>
              </a:rPr>
              <a:t>UseCase</a:t>
            </a:r>
            <a:endParaRPr kumimoji="1" lang="en-US" altLang="ja-JP" sz="1400" b="1" dirty="0">
              <a:solidFill>
                <a:schemeClr val="bg1">
                  <a:lumMod val="50000"/>
                </a:schemeClr>
              </a:solidFill>
            </a:endParaRPr>
          </a:p>
          <a:p>
            <a:pPr algn="ctr"/>
            <a:endParaRPr lang="en-US" altLang="ja-JP" sz="1400" b="1" dirty="0"/>
          </a:p>
          <a:p>
            <a:pPr algn="ctr"/>
            <a:endParaRPr kumimoji="1" lang="en-US" altLang="ja-JP" sz="1400" b="1" dirty="0"/>
          </a:p>
          <a:p>
            <a:pPr algn="ctr"/>
            <a:endParaRPr lang="en-US" altLang="ja-JP" sz="1400" b="1" dirty="0"/>
          </a:p>
          <a:p>
            <a:pPr algn="ctr"/>
            <a:endParaRPr kumimoji="1" lang="en-US" altLang="ja-JP" sz="1400" b="1" dirty="0"/>
          </a:p>
          <a:p>
            <a:pPr algn="ctr"/>
            <a:endParaRPr lang="en-US" altLang="ja-JP" sz="1400" b="1" dirty="0"/>
          </a:p>
          <a:p>
            <a:pPr algn="ctr"/>
            <a:endParaRPr kumimoji="1" lang="ja-JP" altLang="en-US" b="1" dirty="0"/>
          </a:p>
        </p:txBody>
      </p:sp>
      <p:sp>
        <p:nvSpPr>
          <p:cNvPr id="17" name="テキスト ボックス 16">
            <a:extLst>
              <a:ext uri="{FF2B5EF4-FFF2-40B4-BE49-F238E27FC236}">
                <a16:creationId xmlns:a16="http://schemas.microsoft.com/office/drawing/2014/main" id="{82580753-E5C8-A980-CCD8-C5DBEA7D13DE}"/>
              </a:ext>
            </a:extLst>
          </p:cNvPr>
          <p:cNvSpPr txBox="1"/>
          <p:nvPr/>
        </p:nvSpPr>
        <p:spPr>
          <a:xfrm>
            <a:off x="372998" y="4919205"/>
            <a:ext cx="2756761" cy="1661993"/>
          </a:xfrm>
          <a:prstGeom prst="rect">
            <a:avLst/>
          </a:prstGeom>
          <a:solidFill>
            <a:schemeClr val="accent2">
              <a:lumMod val="20000"/>
              <a:lumOff val="80000"/>
            </a:schemeClr>
          </a:solidFill>
          <a:ln>
            <a:solidFill>
              <a:schemeClr val="bg1">
                <a:lumMod val="85000"/>
              </a:schemeClr>
            </a:solidFill>
            <a:prstDash val="lgDash"/>
          </a:ln>
        </p:spPr>
        <p:txBody>
          <a:bodyPr wrap="square" rtlCol="0">
            <a:spAutoFit/>
          </a:bodyPr>
          <a:lstStyle/>
          <a:p>
            <a:pPr algn="ctr"/>
            <a:r>
              <a:rPr kumimoji="1" lang="en-US" altLang="ja-JP" sz="1400" b="1" dirty="0">
                <a:solidFill>
                  <a:schemeClr val="bg1">
                    <a:lumMod val="50000"/>
                  </a:schemeClr>
                </a:solidFill>
              </a:rPr>
              <a:t>Presenter</a:t>
            </a:r>
          </a:p>
          <a:p>
            <a:pPr algn="ctr"/>
            <a:endParaRPr lang="en-US" altLang="ja-JP" sz="1400" b="1" dirty="0"/>
          </a:p>
          <a:p>
            <a:pPr algn="ctr"/>
            <a:endParaRPr kumimoji="1" lang="en-US" altLang="ja-JP" sz="1400" b="1" dirty="0"/>
          </a:p>
          <a:p>
            <a:pPr algn="ctr"/>
            <a:endParaRPr lang="en-US" altLang="ja-JP" sz="1400" b="1" dirty="0"/>
          </a:p>
          <a:p>
            <a:pPr algn="ctr"/>
            <a:endParaRPr kumimoji="1" lang="en-US" altLang="ja-JP" sz="1400" b="1" dirty="0"/>
          </a:p>
          <a:p>
            <a:pPr algn="ctr"/>
            <a:endParaRPr lang="en-US" altLang="ja-JP" sz="1400" b="1" dirty="0"/>
          </a:p>
          <a:p>
            <a:pPr algn="ctr"/>
            <a:endParaRPr kumimoji="1" lang="ja-JP" altLang="en-US" b="1" dirty="0"/>
          </a:p>
        </p:txBody>
      </p:sp>
      <p:sp>
        <p:nvSpPr>
          <p:cNvPr id="5" name="四角形: 対角を切り取る 4">
            <a:extLst>
              <a:ext uri="{FF2B5EF4-FFF2-40B4-BE49-F238E27FC236}">
                <a16:creationId xmlns:a16="http://schemas.microsoft.com/office/drawing/2014/main" id="{6EC958C8-8C01-42E7-89B2-32B3CE6684D1}"/>
              </a:ext>
            </a:extLst>
          </p:cNvPr>
          <p:cNvSpPr/>
          <p:nvPr/>
        </p:nvSpPr>
        <p:spPr>
          <a:xfrm>
            <a:off x="9171433" y="2455866"/>
            <a:ext cx="1706336" cy="292209"/>
          </a:xfrm>
          <a:prstGeom prst="snip2Diag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Folder</a:t>
            </a:r>
            <a:endParaRPr kumimoji="1" lang="ja-JP" altLang="en-US" sz="1400" b="1" dirty="0">
              <a:solidFill>
                <a:schemeClr val="bg1"/>
              </a:solidFill>
            </a:endParaRPr>
          </a:p>
        </p:txBody>
      </p:sp>
      <p:sp>
        <p:nvSpPr>
          <p:cNvPr id="7" name="四角形: 対角を切り取る 6">
            <a:extLst>
              <a:ext uri="{FF2B5EF4-FFF2-40B4-BE49-F238E27FC236}">
                <a16:creationId xmlns:a16="http://schemas.microsoft.com/office/drawing/2014/main" id="{FF7489A2-3D94-D1CD-8B52-3EAD37F95645}"/>
              </a:ext>
            </a:extLst>
          </p:cNvPr>
          <p:cNvSpPr/>
          <p:nvPr/>
        </p:nvSpPr>
        <p:spPr>
          <a:xfrm>
            <a:off x="7911173" y="3788196"/>
            <a:ext cx="1706336" cy="501758"/>
          </a:xfrm>
          <a:prstGeom prst="snip2Diag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Folder </a:t>
            </a:r>
          </a:p>
          <a:p>
            <a:pPr algn="ctr"/>
            <a:r>
              <a:rPr lang="en-US" altLang="ja-JP" sz="1400" b="1" dirty="0">
                <a:solidFill>
                  <a:schemeClr val="bg1"/>
                </a:solidFill>
              </a:rPr>
              <a:t>Repository</a:t>
            </a:r>
            <a:endParaRPr kumimoji="1" lang="ja-JP" altLang="en-US" sz="1400" b="1" dirty="0">
              <a:solidFill>
                <a:schemeClr val="bg1"/>
              </a:solidFill>
            </a:endParaRPr>
          </a:p>
        </p:txBody>
      </p:sp>
      <p:sp>
        <p:nvSpPr>
          <p:cNvPr id="8" name="四角形: 対角を切り取る 7">
            <a:extLst>
              <a:ext uri="{FF2B5EF4-FFF2-40B4-BE49-F238E27FC236}">
                <a16:creationId xmlns:a16="http://schemas.microsoft.com/office/drawing/2014/main" id="{E274E373-6A6B-8D5C-BE88-70B5BC7F0450}"/>
              </a:ext>
            </a:extLst>
          </p:cNvPr>
          <p:cNvSpPr/>
          <p:nvPr/>
        </p:nvSpPr>
        <p:spPr>
          <a:xfrm>
            <a:off x="4269977" y="2455866"/>
            <a:ext cx="1706336" cy="292209"/>
          </a:xfrm>
          <a:prstGeom prst="snip2Diag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Id</a:t>
            </a:r>
            <a:endParaRPr kumimoji="1" lang="ja-JP" altLang="en-US" sz="1400" b="1" dirty="0">
              <a:solidFill>
                <a:schemeClr val="bg1"/>
              </a:solidFill>
            </a:endParaRPr>
          </a:p>
        </p:txBody>
      </p:sp>
      <p:sp>
        <p:nvSpPr>
          <p:cNvPr id="9" name="四角形: 対角を切り取る 8">
            <a:extLst>
              <a:ext uri="{FF2B5EF4-FFF2-40B4-BE49-F238E27FC236}">
                <a16:creationId xmlns:a16="http://schemas.microsoft.com/office/drawing/2014/main" id="{3FA6A059-D2C2-7BE3-8DA6-5406EDADD6A0}"/>
              </a:ext>
            </a:extLst>
          </p:cNvPr>
          <p:cNvSpPr/>
          <p:nvPr/>
        </p:nvSpPr>
        <p:spPr>
          <a:xfrm>
            <a:off x="6278290" y="2455866"/>
            <a:ext cx="1706336" cy="453339"/>
          </a:xfrm>
          <a:prstGeom prst="snip2Diag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Metadata</a:t>
            </a:r>
            <a:endParaRPr kumimoji="1" lang="ja-JP" altLang="en-US" sz="1400" b="1" dirty="0">
              <a:solidFill>
                <a:schemeClr val="bg1"/>
              </a:solidFill>
            </a:endParaRPr>
          </a:p>
        </p:txBody>
      </p:sp>
      <p:sp>
        <p:nvSpPr>
          <p:cNvPr id="12" name="四角形: 対角を切り取る 11">
            <a:extLst>
              <a:ext uri="{FF2B5EF4-FFF2-40B4-BE49-F238E27FC236}">
                <a16:creationId xmlns:a16="http://schemas.microsoft.com/office/drawing/2014/main" id="{1DA8DAEA-F2A9-B985-750A-75030D393F72}"/>
              </a:ext>
            </a:extLst>
          </p:cNvPr>
          <p:cNvSpPr/>
          <p:nvPr/>
        </p:nvSpPr>
        <p:spPr>
          <a:xfrm>
            <a:off x="920821" y="5646387"/>
            <a:ext cx="1706336" cy="469355"/>
          </a:xfrm>
          <a:prstGeom prst="snip2Diag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List</a:t>
            </a:r>
          </a:p>
          <a:p>
            <a:pPr algn="ctr"/>
            <a:r>
              <a:rPr kumimoji="1" lang="en-US" altLang="ja-JP" sz="1400" b="1" dirty="0">
                <a:solidFill>
                  <a:schemeClr val="bg1"/>
                </a:solidFill>
              </a:rPr>
              <a:t>Presenter</a:t>
            </a:r>
            <a:endParaRPr kumimoji="1" lang="ja-JP" altLang="en-US" sz="1400" b="1" dirty="0">
              <a:solidFill>
                <a:schemeClr val="bg1"/>
              </a:solidFill>
            </a:endParaRPr>
          </a:p>
        </p:txBody>
      </p:sp>
      <p:sp>
        <p:nvSpPr>
          <p:cNvPr id="19" name="四角形: 対角を切り取る 18">
            <a:extLst>
              <a:ext uri="{FF2B5EF4-FFF2-40B4-BE49-F238E27FC236}">
                <a16:creationId xmlns:a16="http://schemas.microsoft.com/office/drawing/2014/main" id="{19F4AC72-07AA-1E50-DB6C-336EE0B47063}"/>
              </a:ext>
            </a:extLst>
          </p:cNvPr>
          <p:cNvSpPr/>
          <p:nvPr/>
        </p:nvSpPr>
        <p:spPr>
          <a:xfrm>
            <a:off x="3837204" y="5992628"/>
            <a:ext cx="2081497" cy="469355"/>
          </a:xfrm>
          <a:prstGeom prst="snip2Diag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List</a:t>
            </a:r>
          </a:p>
          <a:p>
            <a:pPr algn="ctr"/>
            <a:r>
              <a:rPr lang="en-US" altLang="ja-JP" sz="1400" b="1" dirty="0">
                <a:solidFill>
                  <a:schemeClr val="bg1"/>
                </a:solidFill>
              </a:rPr>
              <a:t>Managing </a:t>
            </a:r>
            <a:r>
              <a:rPr lang="en-US" altLang="ja-JP" sz="1400" b="1" dirty="0" err="1">
                <a:solidFill>
                  <a:schemeClr val="bg1"/>
                </a:solidFill>
              </a:rPr>
              <a:t>UseCase</a:t>
            </a:r>
            <a:endParaRPr lang="en-US" altLang="ja-JP" sz="1400" b="1" dirty="0">
              <a:solidFill>
                <a:schemeClr val="bg1"/>
              </a:solidFill>
            </a:endParaRPr>
          </a:p>
        </p:txBody>
      </p:sp>
      <p:sp>
        <p:nvSpPr>
          <p:cNvPr id="20" name="四角形: 対角を切り取る 19">
            <a:extLst>
              <a:ext uri="{FF2B5EF4-FFF2-40B4-BE49-F238E27FC236}">
                <a16:creationId xmlns:a16="http://schemas.microsoft.com/office/drawing/2014/main" id="{AA84E004-68C8-7B87-DC70-D8C925CEF52D}"/>
              </a:ext>
            </a:extLst>
          </p:cNvPr>
          <p:cNvSpPr/>
          <p:nvPr/>
        </p:nvSpPr>
        <p:spPr>
          <a:xfrm>
            <a:off x="3837204" y="5336282"/>
            <a:ext cx="1837540" cy="469355"/>
          </a:xfrm>
          <a:prstGeom prst="snip2DiagRect">
            <a:avLst/>
          </a:prstGeom>
          <a:solidFill>
            <a:schemeClr val="accent3">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a:t>
            </a:r>
          </a:p>
          <a:p>
            <a:pPr algn="ctr"/>
            <a:r>
              <a:rPr lang="en-US" altLang="ja-JP" sz="1400" b="1" dirty="0">
                <a:solidFill>
                  <a:schemeClr val="bg1"/>
                </a:solidFill>
              </a:rPr>
              <a:t>Editing </a:t>
            </a:r>
            <a:r>
              <a:rPr lang="en-US" altLang="ja-JP" sz="1400" b="1" dirty="0" err="1">
                <a:solidFill>
                  <a:schemeClr val="bg1"/>
                </a:solidFill>
              </a:rPr>
              <a:t>UseCase</a:t>
            </a:r>
            <a:endParaRPr lang="en-US" altLang="ja-JP" sz="1400" b="1" dirty="0">
              <a:solidFill>
                <a:schemeClr val="bg1"/>
              </a:solidFill>
            </a:endParaRPr>
          </a:p>
        </p:txBody>
      </p:sp>
      <p:sp>
        <p:nvSpPr>
          <p:cNvPr id="21" name="四角形: 対角を切り取る 20">
            <a:extLst>
              <a:ext uri="{FF2B5EF4-FFF2-40B4-BE49-F238E27FC236}">
                <a16:creationId xmlns:a16="http://schemas.microsoft.com/office/drawing/2014/main" id="{0601AF0E-D619-AA57-2BE9-1E178C249D41}"/>
              </a:ext>
            </a:extLst>
          </p:cNvPr>
          <p:cNvSpPr/>
          <p:nvPr/>
        </p:nvSpPr>
        <p:spPr>
          <a:xfrm>
            <a:off x="831437" y="3569720"/>
            <a:ext cx="1706336" cy="469355"/>
          </a:xfrm>
          <a:prstGeom prst="snip2DiagRect">
            <a:avLst/>
          </a:prstGeom>
          <a:solidFill>
            <a:schemeClr val="accent2">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List</a:t>
            </a:r>
          </a:p>
          <a:p>
            <a:pPr algn="ctr"/>
            <a:r>
              <a:rPr kumimoji="1" lang="en-US" altLang="ja-JP" sz="1400" b="1" dirty="0">
                <a:solidFill>
                  <a:schemeClr val="bg1"/>
                </a:solidFill>
              </a:rPr>
              <a:t>View</a:t>
            </a:r>
            <a:endParaRPr kumimoji="1" lang="ja-JP" altLang="en-US" sz="1400" b="1" dirty="0">
              <a:solidFill>
                <a:schemeClr val="bg1"/>
              </a:solidFill>
            </a:endParaRPr>
          </a:p>
        </p:txBody>
      </p:sp>
      <p:cxnSp>
        <p:nvCxnSpPr>
          <p:cNvPr id="23" name="直線矢印コネクタ 22">
            <a:extLst>
              <a:ext uri="{FF2B5EF4-FFF2-40B4-BE49-F238E27FC236}">
                <a16:creationId xmlns:a16="http://schemas.microsoft.com/office/drawing/2014/main" id="{59AAAC3D-B78F-BEE5-3439-9588E15C63CA}"/>
              </a:ext>
            </a:extLst>
          </p:cNvPr>
          <p:cNvCxnSpPr>
            <a:cxnSpLocks/>
            <a:stCxn id="19" idx="3"/>
            <a:endCxn id="26" idx="1"/>
          </p:cNvCxnSpPr>
          <p:nvPr/>
        </p:nvCxnSpPr>
        <p:spPr>
          <a:xfrm flipV="1">
            <a:off x="4877953" y="4573443"/>
            <a:ext cx="1714805" cy="14191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2396498D-2B78-D70C-6CB7-D8D84A2E615A}"/>
              </a:ext>
            </a:extLst>
          </p:cNvPr>
          <p:cNvSpPr/>
          <p:nvPr/>
        </p:nvSpPr>
        <p:spPr>
          <a:xfrm>
            <a:off x="10917381" y="2196027"/>
            <a:ext cx="1109053" cy="29220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1">
                    <a:lumMod val="75000"/>
                    <a:lumOff val="25000"/>
                  </a:schemeClr>
                </a:solidFill>
              </a:rPr>
              <a:t>file</a:t>
            </a:r>
            <a:endParaRPr kumimoji="1" lang="ja-JP" altLang="en-US" sz="1400" b="1" dirty="0">
              <a:solidFill>
                <a:schemeClr val="tx1">
                  <a:lumMod val="75000"/>
                  <a:lumOff val="25000"/>
                </a:schemeClr>
              </a:solidFill>
            </a:endParaRPr>
          </a:p>
        </p:txBody>
      </p:sp>
      <p:sp>
        <p:nvSpPr>
          <p:cNvPr id="29" name="正方形/長方形 28">
            <a:extLst>
              <a:ext uri="{FF2B5EF4-FFF2-40B4-BE49-F238E27FC236}">
                <a16:creationId xmlns:a16="http://schemas.microsoft.com/office/drawing/2014/main" id="{34E6592A-59B5-A69F-3165-7A93A85BF7F3}"/>
              </a:ext>
            </a:extLst>
          </p:cNvPr>
          <p:cNvSpPr/>
          <p:nvPr/>
        </p:nvSpPr>
        <p:spPr>
          <a:xfrm>
            <a:off x="10917380" y="2582513"/>
            <a:ext cx="1109053" cy="29220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1">
                    <a:lumMod val="75000"/>
                    <a:lumOff val="25000"/>
                  </a:schemeClr>
                </a:solidFill>
              </a:rPr>
              <a:t>file</a:t>
            </a:r>
            <a:endParaRPr kumimoji="1" lang="ja-JP" altLang="en-US" sz="1400" b="1" dirty="0">
              <a:solidFill>
                <a:schemeClr val="tx1">
                  <a:lumMod val="75000"/>
                  <a:lumOff val="25000"/>
                </a:schemeClr>
              </a:solidFill>
            </a:endParaRPr>
          </a:p>
        </p:txBody>
      </p:sp>
      <p:sp>
        <p:nvSpPr>
          <p:cNvPr id="30" name="正方形/長方形 29">
            <a:extLst>
              <a:ext uri="{FF2B5EF4-FFF2-40B4-BE49-F238E27FC236}">
                <a16:creationId xmlns:a16="http://schemas.microsoft.com/office/drawing/2014/main" id="{DEB11D95-32BA-6488-9ACC-69D126D9A5DA}"/>
              </a:ext>
            </a:extLst>
          </p:cNvPr>
          <p:cNvSpPr/>
          <p:nvPr/>
        </p:nvSpPr>
        <p:spPr>
          <a:xfrm>
            <a:off x="10917380" y="3026813"/>
            <a:ext cx="1109053" cy="29220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1">
                    <a:lumMod val="75000"/>
                    <a:lumOff val="25000"/>
                  </a:schemeClr>
                </a:solidFill>
              </a:rPr>
              <a:t>file</a:t>
            </a:r>
            <a:endParaRPr kumimoji="1" lang="ja-JP" altLang="en-US" sz="1400" b="1" dirty="0">
              <a:solidFill>
                <a:schemeClr val="tx1">
                  <a:lumMod val="75000"/>
                  <a:lumOff val="25000"/>
                </a:schemeClr>
              </a:solidFill>
            </a:endParaRPr>
          </a:p>
        </p:txBody>
      </p:sp>
      <p:cxnSp>
        <p:nvCxnSpPr>
          <p:cNvPr id="31" name="直線矢印コネクタ 30">
            <a:extLst>
              <a:ext uri="{FF2B5EF4-FFF2-40B4-BE49-F238E27FC236}">
                <a16:creationId xmlns:a16="http://schemas.microsoft.com/office/drawing/2014/main" id="{60453A9A-6114-D95C-1C0D-D91E8E73B800}"/>
              </a:ext>
            </a:extLst>
          </p:cNvPr>
          <p:cNvCxnSpPr>
            <a:cxnSpLocks/>
            <a:stCxn id="20" idx="3"/>
            <a:endCxn id="26" idx="1"/>
          </p:cNvCxnSpPr>
          <p:nvPr/>
        </p:nvCxnSpPr>
        <p:spPr>
          <a:xfrm flipV="1">
            <a:off x="4755974" y="4573443"/>
            <a:ext cx="1836784" cy="76283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四角形: 対角を切り取る 37">
            <a:extLst>
              <a:ext uri="{FF2B5EF4-FFF2-40B4-BE49-F238E27FC236}">
                <a16:creationId xmlns:a16="http://schemas.microsoft.com/office/drawing/2014/main" id="{F8CB8099-D9E1-B8FC-4F6B-3A5DE66C0876}"/>
              </a:ext>
            </a:extLst>
          </p:cNvPr>
          <p:cNvSpPr/>
          <p:nvPr/>
        </p:nvSpPr>
        <p:spPr>
          <a:xfrm>
            <a:off x="5739226" y="3419869"/>
            <a:ext cx="1706336" cy="501758"/>
          </a:xfrm>
          <a:prstGeom prst="snip2Diag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Edit </a:t>
            </a:r>
          </a:p>
          <a:p>
            <a:pPr algn="ctr"/>
            <a:r>
              <a:rPr lang="en-US" altLang="ja-JP" sz="1400" b="1" dirty="0">
                <a:solidFill>
                  <a:schemeClr val="bg1"/>
                </a:solidFill>
              </a:rPr>
              <a:t>Manager</a:t>
            </a:r>
            <a:endParaRPr kumimoji="1" lang="ja-JP" altLang="en-US" sz="1400" b="1" dirty="0">
              <a:solidFill>
                <a:schemeClr val="bg1"/>
              </a:solidFill>
            </a:endParaRPr>
          </a:p>
        </p:txBody>
      </p:sp>
      <p:cxnSp>
        <p:nvCxnSpPr>
          <p:cNvPr id="39" name="直線矢印コネクタ 38">
            <a:extLst>
              <a:ext uri="{FF2B5EF4-FFF2-40B4-BE49-F238E27FC236}">
                <a16:creationId xmlns:a16="http://schemas.microsoft.com/office/drawing/2014/main" id="{5F3D3947-CF57-423D-20DC-BCBA0FB409B6}"/>
              </a:ext>
            </a:extLst>
          </p:cNvPr>
          <p:cNvCxnSpPr>
            <a:cxnSpLocks/>
            <a:stCxn id="20" idx="3"/>
            <a:endCxn id="38" idx="2"/>
          </p:cNvCxnSpPr>
          <p:nvPr/>
        </p:nvCxnSpPr>
        <p:spPr>
          <a:xfrm flipV="1">
            <a:off x="4755974" y="3670748"/>
            <a:ext cx="983252" cy="1665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 name="直線矢印コネクタ 1">
            <a:extLst>
              <a:ext uri="{FF2B5EF4-FFF2-40B4-BE49-F238E27FC236}">
                <a16:creationId xmlns:a16="http://schemas.microsoft.com/office/drawing/2014/main" id="{C52F3E38-E21B-5F0F-6714-A453FE8F1C71}"/>
              </a:ext>
            </a:extLst>
          </p:cNvPr>
          <p:cNvCxnSpPr>
            <a:cxnSpLocks/>
            <a:stCxn id="12" idx="0"/>
            <a:endCxn id="20" idx="2"/>
          </p:cNvCxnSpPr>
          <p:nvPr/>
        </p:nvCxnSpPr>
        <p:spPr>
          <a:xfrm flipV="1">
            <a:off x="2627157" y="5570960"/>
            <a:ext cx="1210047" cy="310105"/>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a:extLst>
              <a:ext uri="{FF2B5EF4-FFF2-40B4-BE49-F238E27FC236}">
                <a16:creationId xmlns:a16="http://schemas.microsoft.com/office/drawing/2014/main" id="{3D11111F-CB17-16C2-B4BC-A159E407C471}"/>
              </a:ext>
            </a:extLst>
          </p:cNvPr>
          <p:cNvCxnSpPr>
            <a:cxnSpLocks/>
            <a:stCxn id="12" idx="0"/>
            <a:endCxn id="19" idx="2"/>
          </p:cNvCxnSpPr>
          <p:nvPr/>
        </p:nvCxnSpPr>
        <p:spPr>
          <a:xfrm>
            <a:off x="2627157" y="5881065"/>
            <a:ext cx="1210047" cy="346241"/>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a:extLst>
              <a:ext uri="{FF2B5EF4-FFF2-40B4-BE49-F238E27FC236}">
                <a16:creationId xmlns:a16="http://schemas.microsoft.com/office/drawing/2014/main" id="{FE58038B-6B4E-BB05-58AD-BF8431C69001}"/>
              </a:ext>
            </a:extLst>
          </p:cNvPr>
          <p:cNvCxnSpPr>
            <a:cxnSpLocks/>
            <a:stCxn id="12" idx="3"/>
            <a:endCxn id="21" idx="1"/>
          </p:cNvCxnSpPr>
          <p:nvPr/>
        </p:nvCxnSpPr>
        <p:spPr>
          <a:xfrm flipH="1" flipV="1">
            <a:off x="1684605" y="4039075"/>
            <a:ext cx="89384" cy="1607312"/>
          </a:xfrm>
          <a:prstGeom prst="straightConnector1">
            <a:avLst/>
          </a:prstGeom>
          <a:ln>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68BC0BC3-2942-A2CA-E1EA-A4DF5CE00554}"/>
              </a:ext>
            </a:extLst>
          </p:cNvPr>
          <p:cNvCxnSpPr/>
          <p:nvPr/>
        </p:nvCxnSpPr>
        <p:spPr>
          <a:xfrm>
            <a:off x="3369541" y="0"/>
            <a:ext cx="0" cy="6858000"/>
          </a:xfrm>
          <a:prstGeom prst="line">
            <a:avLst/>
          </a:prstGeom>
          <a:ln w="12700">
            <a:solidFill>
              <a:schemeClr val="bg1">
                <a:lumMod val="6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8" name="正方形/長方形 57">
            <a:extLst>
              <a:ext uri="{FF2B5EF4-FFF2-40B4-BE49-F238E27FC236}">
                <a16:creationId xmlns:a16="http://schemas.microsoft.com/office/drawing/2014/main" id="{A080DCC1-D641-DE78-E439-D0070D28FD49}"/>
              </a:ext>
            </a:extLst>
          </p:cNvPr>
          <p:cNvSpPr/>
          <p:nvPr/>
        </p:nvSpPr>
        <p:spPr>
          <a:xfrm>
            <a:off x="778945" y="1301940"/>
            <a:ext cx="1811319" cy="3809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tx2">
                    <a:lumMod val="50000"/>
                  </a:schemeClr>
                </a:solidFill>
              </a:rPr>
              <a:t>UI</a:t>
            </a:r>
            <a:r>
              <a:rPr lang="ja-JP" altLang="en-US" sz="1400" b="1" dirty="0">
                <a:solidFill>
                  <a:schemeClr val="tx2">
                    <a:lumMod val="50000"/>
                  </a:schemeClr>
                </a:solidFill>
              </a:rPr>
              <a:t>層</a:t>
            </a:r>
            <a:endParaRPr kumimoji="1" lang="ja-JP" altLang="en-US" sz="1400" b="1" dirty="0">
              <a:solidFill>
                <a:schemeClr val="tx2">
                  <a:lumMod val="50000"/>
                </a:schemeClr>
              </a:solidFill>
            </a:endParaRPr>
          </a:p>
        </p:txBody>
      </p:sp>
      <p:sp>
        <p:nvSpPr>
          <p:cNvPr id="59" name="正方形/長方形 58">
            <a:extLst>
              <a:ext uri="{FF2B5EF4-FFF2-40B4-BE49-F238E27FC236}">
                <a16:creationId xmlns:a16="http://schemas.microsoft.com/office/drawing/2014/main" id="{3305D738-D01A-CF04-0F93-B08DF3F82B86}"/>
              </a:ext>
            </a:extLst>
          </p:cNvPr>
          <p:cNvSpPr/>
          <p:nvPr/>
        </p:nvSpPr>
        <p:spPr>
          <a:xfrm>
            <a:off x="5200870" y="1301940"/>
            <a:ext cx="1811319" cy="3809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solidFill>
                  <a:schemeClr val="tx2">
                    <a:lumMod val="50000"/>
                  </a:schemeClr>
                </a:solidFill>
              </a:rPr>
              <a:t>Application</a:t>
            </a:r>
            <a:r>
              <a:rPr kumimoji="1" lang="ja-JP" altLang="en-US" sz="1400" b="1" dirty="0">
                <a:solidFill>
                  <a:schemeClr val="tx2">
                    <a:lumMod val="50000"/>
                  </a:schemeClr>
                </a:solidFill>
              </a:rPr>
              <a:t>層</a:t>
            </a:r>
          </a:p>
        </p:txBody>
      </p:sp>
      <p:sp>
        <p:nvSpPr>
          <p:cNvPr id="60" name="正方形/長方形 59">
            <a:extLst>
              <a:ext uri="{FF2B5EF4-FFF2-40B4-BE49-F238E27FC236}">
                <a16:creationId xmlns:a16="http://schemas.microsoft.com/office/drawing/2014/main" id="{96103160-FE0C-EA99-7640-BD6198A34432}"/>
              </a:ext>
            </a:extLst>
          </p:cNvPr>
          <p:cNvSpPr/>
          <p:nvPr/>
        </p:nvSpPr>
        <p:spPr>
          <a:xfrm>
            <a:off x="9197888" y="1301940"/>
            <a:ext cx="1811319" cy="38092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b="1" dirty="0">
                <a:solidFill>
                  <a:schemeClr val="tx2">
                    <a:lumMod val="50000"/>
                  </a:schemeClr>
                </a:solidFill>
              </a:rPr>
              <a:t>Data</a:t>
            </a:r>
            <a:r>
              <a:rPr kumimoji="1" lang="ja-JP" altLang="en-US" sz="1400" b="1" dirty="0">
                <a:solidFill>
                  <a:schemeClr val="tx2">
                    <a:lumMod val="50000"/>
                  </a:schemeClr>
                </a:solidFill>
              </a:rPr>
              <a:t>層</a:t>
            </a:r>
          </a:p>
        </p:txBody>
      </p:sp>
      <p:cxnSp>
        <p:nvCxnSpPr>
          <p:cNvPr id="61" name="直線矢印コネクタ 60">
            <a:extLst>
              <a:ext uri="{FF2B5EF4-FFF2-40B4-BE49-F238E27FC236}">
                <a16:creationId xmlns:a16="http://schemas.microsoft.com/office/drawing/2014/main" id="{438166AB-15FD-95C8-F175-F04F14AF1D2E}"/>
              </a:ext>
            </a:extLst>
          </p:cNvPr>
          <p:cNvCxnSpPr>
            <a:cxnSpLocks/>
            <a:stCxn id="7" idx="0"/>
            <a:endCxn id="5" idx="1"/>
          </p:cNvCxnSpPr>
          <p:nvPr/>
        </p:nvCxnSpPr>
        <p:spPr>
          <a:xfrm flipV="1">
            <a:off x="9617509" y="2748075"/>
            <a:ext cx="407092" cy="129100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a:extLst>
              <a:ext uri="{FF2B5EF4-FFF2-40B4-BE49-F238E27FC236}">
                <a16:creationId xmlns:a16="http://schemas.microsoft.com/office/drawing/2014/main" id="{9C94D3D6-FF17-ECA8-572D-12771B3E3A69}"/>
              </a:ext>
            </a:extLst>
          </p:cNvPr>
          <p:cNvCxnSpPr>
            <a:cxnSpLocks/>
            <a:stCxn id="38" idx="0"/>
            <a:endCxn id="7" idx="2"/>
          </p:cNvCxnSpPr>
          <p:nvPr/>
        </p:nvCxnSpPr>
        <p:spPr>
          <a:xfrm>
            <a:off x="7445562" y="3670748"/>
            <a:ext cx="465611" cy="368327"/>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76D8B050-9D64-11E4-8F2F-8AA735C7E477}"/>
              </a:ext>
            </a:extLst>
          </p:cNvPr>
          <p:cNvSpPr/>
          <p:nvPr/>
        </p:nvSpPr>
        <p:spPr>
          <a:xfrm>
            <a:off x="-14276" y="0"/>
            <a:ext cx="12206276" cy="613873"/>
          </a:xfrm>
          <a:prstGeom prst="rect">
            <a:avLst/>
          </a:prstGeom>
          <a:solidFill>
            <a:schemeClr val="tx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sz="1600" b="1" dirty="0">
                <a:solidFill>
                  <a:schemeClr val="bg1"/>
                </a:solidFill>
              </a:rPr>
              <a:t>プログラムリスト：リファクタリング後の構成</a:t>
            </a:r>
          </a:p>
        </p:txBody>
      </p:sp>
      <p:sp>
        <p:nvSpPr>
          <p:cNvPr id="3" name="四角形: 対角を切り取る 2">
            <a:extLst>
              <a:ext uri="{FF2B5EF4-FFF2-40B4-BE49-F238E27FC236}">
                <a16:creationId xmlns:a16="http://schemas.microsoft.com/office/drawing/2014/main" id="{B435E3EE-1F12-AA8F-CD85-FB0987AB807E}"/>
              </a:ext>
            </a:extLst>
          </p:cNvPr>
          <p:cNvSpPr/>
          <p:nvPr/>
        </p:nvSpPr>
        <p:spPr>
          <a:xfrm>
            <a:off x="4269977" y="2851381"/>
            <a:ext cx="1706336" cy="292209"/>
          </a:xfrm>
          <a:prstGeom prst="snip2DiagRect">
            <a:avLst/>
          </a:prstGeom>
          <a:solidFill>
            <a:schemeClr val="accent6">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Name</a:t>
            </a:r>
            <a:endParaRPr kumimoji="1" lang="ja-JP" altLang="en-US" sz="1400" b="1" dirty="0">
              <a:solidFill>
                <a:schemeClr val="bg1"/>
              </a:solidFill>
            </a:endParaRPr>
          </a:p>
        </p:txBody>
      </p:sp>
      <p:sp>
        <p:nvSpPr>
          <p:cNvPr id="26" name="四角形: 対角を切り取る 25">
            <a:extLst>
              <a:ext uri="{FF2B5EF4-FFF2-40B4-BE49-F238E27FC236}">
                <a16:creationId xmlns:a16="http://schemas.microsoft.com/office/drawing/2014/main" id="{3A1F41BD-EC58-8815-913A-10E97D41B514}"/>
              </a:ext>
            </a:extLst>
          </p:cNvPr>
          <p:cNvSpPr/>
          <p:nvPr/>
        </p:nvSpPr>
        <p:spPr>
          <a:xfrm>
            <a:off x="5739590" y="4071685"/>
            <a:ext cx="1706336" cy="501758"/>
          </a:xfrm>
          <a:prstGeom prst="snip2DiagRect">
            <a:avLst/>
          </a:prstGeom>
          <a:solidFill>
            <a:schemeClr val="accent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b="1" dirty="0">
                <a:solidFill>
                  <a:schemeClr val="bg1"/>
                </a:solidFill>
              </a:rPr>
              <a:t>Program List</a:t>
            </a:r>
          </a:p>
          <a:p>
            <a:pPr algn="ctr"/>
            <a:r>
              <a:rPr kumimoji="1" lang="en-US" altLang="ja-JP" sz="1400" b="1" dirty="0">
                <a:solidFill>
                  <a:schemeClr val="bg1"/>
                </a:solidFill>
              </a:rPr>
              <a:t>Manager</a:t>
            </a:r>
            <a:endParaRPr kumimoji="1" lang="ja-JP" altLang="en-US" sz="1400" b="1" dirty="0">
              <a:solidFill>
                <a:schemeClr val="bg1"/>
              </a:solidFill>
            </a:endParaRPr>
          </a:p>
        </p:txBody>
      </p:sp>
      <p:cxnSp>
        <p:nvCxnSpPr>
          <p:cNvPr id="66" name="直線矢印コネクタ 65">
            <a:extLst>
              <a:ext uri="{FF2B5EF4-FFF2-40B4-BE49-F238E27FC236}">
                <a16:creationId xmlns:a16="http://schemas.microsoft.com/office/drawing/2014/main" id="{4FE18300-3F5A-E69F-AF6A-51C584878758}"/>
              </a:ext>
            </a:extLst>
          </p:cNvPr>
          <p:cNvCxnSpPr>
            <a:cxnSpLocks/>
            <a:stCxn id="26" idx="0"/>
            <a:endCxn id="7" idx="2"/>
          </p:cNvCxnSpPr>
          <p:nvPr/>
        </p:nvCxnSpPr>
        <p:spPr>
          <a:xfrm flipV="1">
            <a:off x="7445926" y="4039075"/>
            <a:ext cx="465247" cy="283489"/>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557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5057</TotalTime>
  <Words>375</Words>
  <Application>Microsoft Office PowerPoint</Application>
  <PresentationFormat>ワイド画面</PresentationFormat>
  <Paragraphs>145</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游ゴシック</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伊藤 夏輝(ＣＴ５)</dc:creator>
  <cp:lastModifiedBy>伊藤 夏輝(ＣＴ５)</cp:lastModifiedBy>
  <cp:revision>25</cp:revision>
  <dcterms:created xsi:type="dcterms:W3CDTF">2024-09-17T04:01:45Z</dcterms:created>
  <dcterms:modified xsi:type="dcterms:W3CDTF">2025-04-22T10:01:31Z</dcterms:modified>
</cp:coreProperties>
</file>