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75" r:id="rId6"/>
    <p:sldId id="276" r:id="rId7"/>
    <p:sldId id="277" r:id="rId8"/>
    <p:sldId id="282" r:id="rId9"/>
    <p:sldId id="268" r:id="rId10"/>
    <p:sldId id="272" r:id="rId11"/>
    <p:sldId id="274" r:id="rId12"/>
    <p:sldId id="283"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xtMesh" id="{8F5F0A06-175E-48FB-81D2-1712BE4A75A5}">
          <p14:sldIdLst>
            <p14:sldId id="278"/>
            <p14:sldId id="279"/>
            <p14:sldId id="280"/>
            <p14:sldId id="281"/>
          </p14:sldIdLst>
        </p14:section>
        <p14:section name="UnityLocalization" id="{955F2BD7-CB11-4A09-BE69-9281AEC40925}">
          <p14:sldIdLst>
            <p14:sldId id="275"/>
            <p14:sldId id="276"/>
            <p14:sldId id="277"/>
          </p14:sldIdLst>
        </p14:section>
        <p14:section name="uPalette" id="{E2D81D28-ABC6-4BA5-B5A5-F1F323B5B411}">
          <p14:sldIdLst>
            <p14:sldId id="282"/>
          </p14:sldIdLst>
        </p14:section>
        <p14:section name="タイトルなしのセクション" id="{B3215B39-2EAC-48EE-A345-FE64526BFB4F}">
          <p14:sldIdLst>
            <p14:sldId id="268"/>
            <p14:sldId id="272"/>
            <p14:sldId id="274"/>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4B183"/>
    <a:srgbClr val="F2F2F2"/>
    <a:srgbClr val="F8CB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660"/>
  </p:normalViewPr>
  <p:slideViewPr>
    <p:cSldViewPr snapToGrid="0">
      <p:cViewPr varScale="1">
        <p:scale>
          <a:sx n="92" d="100"/>
          <a:sy n="92" d="100"/>
        </p:scale>
        <p:origin x="1103"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222CA6-C481-4CD9-9845-41EFF8C689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A8876A-C57E-C6C6-285D-E7BE2C25D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02E68F3-5F3B-4848-3E73-6A6A6D0771D8}"/>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1BEFCBE4-1090-4DCD-C9B3-E41D1CA86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1633BC-01FB-1BAF-31E4-62DCBB5A9854}"/>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37888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8C400F-9DCC-4986-99F3-6A1082955F3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6BD005-A15B-B176-8768-4739C4FD61A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DF623E-BD87-3769-1BF6-A5E82066C4DC}"/>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C6D9FBE0-16B5-4AD8-56BD-BD4C895DA5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687978-D4AE-8315-C9BD-025568B78062}"/>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90703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E2CD362-A6AB-7387-7E28-CF1BB4AC29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968F270-F2C4-BD84-95E1-000C44CAB3A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E174A3-7319-ECE3-BD1C-07CE8B432332}"/>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63AA8CA8-E8F2-645C-E92E-B275724D99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3FB9C0-921B-6A70-4131-2ABAE2C92FA1}"/>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176901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21BE0-594E-FB0B-180E-BB579F5B4C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349890-1EA5-C62C-3CBA-73D0DB2380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672747-2B21-F637-62EE-C96A435B8AFD}"/>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13463F9C-9BF6-63E0-2FE0-32FE7CC778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CF1E9B-3A76-04DE-949C-5E9596415821}"/>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24241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6CBB0-E911-2842-63F5-7916454892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5E7792-06EA-40A6-68FF-99356E6A2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E1F3F2F-1EE3-3C37-9CB6-A6405E26CA26}"/>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5DF9E83A-809B-9628-542C-784A00ABA5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7CC9BB-CCE2-30CF-0C76-5316A9C7698D}"/>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152155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5F0F7B-F2C8-0048-26C3-E2D63FEE778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3CF6B8-2299-5397-7245-42D3EE77701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4C5B5B4-64E1-7ADC-A952-1FC31B2EF5F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9CB3E6-9650-5DE0-1F41-8C423F8B8E1A}"/>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6" name="フッター プレースホルダー 5">
            <a:extLst>
              <a:ext uri="{FF2B5EF4-FFF2-40B4-BE49-F238E27FC236}">
                <a16:creationId xmlns:a16="http://schemas.microsoft.com/office/drawing/2014/main" id="{C4AD2958-ACA7-85F1-897E-F2982E1D0D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56E549-C499-09C5-E08C-F27BBABF99E4}"/>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59033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98D06-4824-6D3B-2AB6-0885B32B92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1E1AA3-6668-F9EA-1901-7F10A40C33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B724901-8881-389C-F5D2-B468FD73FB2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2DA8C2-93A7-692E-199D-4C754A4ED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1296E43-C1D3-238F-AD43-A3008B81FF7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40BABC-57D3-E8E1-1FB3-0088A1692CF3}"/>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8" name="フッター プレースホルダー 7">
            <a:extLst>
              <a:ext uri="{FF2B5EF4-FFF2-40B4-BE49-F238E27FC236}">
                <a16:creationId xmlns:a16="http://schemas.microsoft.com/office/drawing/2014/main" id="{C6F84904-C670-A4B1-0743-697173F492A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DA2B09-B0C9-F21C-EE9C-D4434036A7D8}"/>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140528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73A19C-2297-80F0-8247-A3FDFDFF47B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358035-D20E-5D4A-AAE7-2DAE39D80B9F}"/>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4" name="フッター プレースホルダー 3">
            <a:extLst>
              <a:ext uri="{FF2B5EF4-FFF2-40B4-BE49-F238E27FC236}">
                <a16:creationId xmlns:a16="http://schemas.microsoft.com/office/drawing/2014/main" id="{12ED8266-FA26-9D7C-C987-2C4F3BDA8D7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E7976E-7196-DE27-02E9-E202F1231396}"/>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98458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FD8337-9E06-9FB0-6377-DAD455F2B435}"/>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3" name="フッター プレースホルダー 2">
            <a:extLst>
              <a:ext uri="{FF2B5EF4-FFF2-40B4-BE49-F238E27FC236}">
                <a16:creationId xmlns:a16="http://schemas.microsoft.com/office/drawing/2014/main" id="{B8EB8A8E-1EF0-D0C1-D7A4-7EFEB128FCE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AB82361-D495-EB39-B0C5-F103EADC19C3}"/>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115926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EA2DA-FAF0-AD98-5598-5539AE8D11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FDFE18-AAB1-BD96-AEA7-E1575710A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1A06E5A-7D54-6205-0C05-4CE2B1E73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F61053-1484-B188-4014-C793BD0709FA}"/>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6" name="フッター プレースホルダー 5">
            <a:extLst>
              <a:ext uri="{FF2B5EF4-FFF2-40B4-BE49-F238E27FC236}">
                <a16:creationId xmlns:a16="http://schemas.microsoft.com/office/drawing/2014/main" id="{821A0876-CA6A-A6E8-7DDE-306FB128DB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5E5BEE-B84D-05EE-7391-BB36F3D70136}"/>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405258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E913E-90B4-66E4-B00C-92D71C6CBF3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065818E-10D3-6367-CB1A-8E67A9C33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F060DF-F40B-B645-DC34-10907F436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FB932D-A586-69AF-1069-247752011AA7}"/>
              </a:ext>
            </a:extLst>
          </p:cNvPr>
          <p:cNvSpPr>
            <a:spLocks noGrp="1"/>
          </p:cNvSpPr>
          <p:nvPr>
            <p:ph type="dt" sz="half" idx="10"/>
          </p:nvPr>
        </p:nvSpPr>
        <p:spPr/>
        <p:txBody>
          <a:bodyPr/>
          <a:lstStyle/>
          <a:p>
            <a:fld id="{134794FB-F48E-4516-A6E4-89213AE2A7DA}" type="datetimeFigureOut">
              <a:rPr kumimoji="1" lang="ja-JP" altLang="en-US" smtClean="0"/>
              <a:t>2025/4/23</a:t>
            </a:fld>
            <a:endParaRPr kumimoji="1" lang="ja-JP" altLang="en-US"/>
          </a:p>
        </p:txBody>
      </p:sp>
      <p:sp>
        <p:nvSpPr>
          <p:cNvPr id="6" name="フッター プレースホルダー 5">
            <a:extLst>
              <a:ext uri="{FF2B5EF4-FFF2-40B4-BE49-F238E27FC236}">
                <a16:creationId xmlns:a16="http://schemas.microsoft.com/office/drawing/2014/main" id="{418E31CD-45F1-4D57-CEC6-A88EB8133C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5DF063-93DF-1991-7531-3A5947E9A321}"/>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09952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1B8E7C4-879E-35CC-73F5-D3F80CCF3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57B51E-1CAB-2AAC-B0F6-3FCA6DEFA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A1CE6B-49CD-AE4C-36F6-8AD295A3C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794FB-F48E-4516-A6E4-89213AE2A7DA}"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7DCB4A67-F2DA-0DB1-34BC-935BB5458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80466-A019-D94E-1E64-CC2CC75262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573049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59A573-C5A8-AF81-6E48-FB5DF3E3DBCD}"/>
              </a:ext>
            </a:extLst>
          </p:cNvPr>
          <p:cNvSpPr/>
          <p:nvPr/>
        </p:nvSpPr>
        <p:spPr>
          <a:xfrm>
            <a:off x="173139" y="276046"/>
            <a:ext cx="11845722" cy="2862532"/>
          </a:xfrm>
          <a:prstGeom prst="rect">
            <a:avLst/>
          </a:prstGeom>
          <a:solidFill>
            <a:schemeClr val="bg1">
              <a:lumMod val="95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pic>
        <p:nvPicPr>
          <p:cNvPr id="5" name="図 4" descr="【Unity】ダイナミックフォントの知っておくべき内部挙動 - LIGHT11">
            <a:extLst>
              <a:ext uri="{FF2B5EF4-FFF2-40B4-BE49-F238E27FC236}">
                <a16:creationId xmlns:a16="http://schemas.microsoft.com/office/drawing/2014/main" id="{EAE917AF-AF9E-2EBC-080E-061123757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67" y="1598504"/>
            <a:ext cx="1905952" cy="13770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2D521CEE-A5FF-B5B3-4C10-8573668D2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016" y="1864637"/>
            <a:ext cx="1209096" cy="11701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図 6" descr="f:id:halya_11:20180603170417p:plain">
            <a:extLst>
              <a:ext uri="{FF2B5EF4-FFF2-40B4-BE49-F238E27FC236}">
                <a16:creationId xmlns:a16="http://schemas.microsoft.com/office/drawing/2014/main" id="{BEBFFCE5-8EA8-A465-53E4-51107AD94B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6966"/>
          <a:stretch/>
        </p:blipFill>
        <p:spPr bwMode="auto">
          <a:xfrm>
            <a:off x="5929158" y="1991991"/>
            <a:ext cx="2510312" cy="9835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図 7" descr="f:id:halya_11:20180603170054p:plain">
            <a:extLst>
              <a:ext uri="{FF2B5EF4-FFF2-40B4-BE49-F238E27FC236}">
                <a16:creationId xmlns:a16="http://schemas.microsoft.com/office/drawing/2014/main" id="{E65125B7-F067-F08B-B225-5C7364D279E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4303"/>
          <a:stretch/>
        </p:blipFill>
        <p:spPr bwMode="auto">
          <a:xfrm>
            <a:off x="9353507" y="2029346"/>
            <a:ext cx="2527330" cy="9606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248CFB74-84FB-48ED-BA7A-FFEA78D453E1}"/>
              </a:ext>
            </a:extLst>
          </p:cNvPr>
          <p:cNvSpPr/>
          <p:nvPr/>
        </p:nvSpPr>
        <p:spPr>
          <a:xfrm>
            <a:off x="163267" y="1031385"/>
            <a:ext cx="2561262" cy="32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b="0" dirty="0">
                <a:solidFill>
                  <a:sysClr val="windowText" lastClr="000000"/>
                </a:solidFill>
              </a:rPr>
              <a:t>Text</a:t>
            </a:r>
            <a:r>
              <a:rPr kumimoji="1" lang="en-US" altLang="ja-JP" sz="1400" b="0" baseline="0" dirty="0">
                <a:solidFill>
                  <a:sysClr val="windowText" lastClr="000000"/>
                </a:solidFill>
              </a:rPr>
              <a:t> Mesh</a:t>
            </a:r>
            <a:r>
              <a:rPr kumimoji="1" lang="ja-JP" altLang="en-US" sz="1400" b="0" baseline="0" dirty="0">
                <a:solidFill>
                  <a:sysClr val="windowText" lastClr="000000"/>
                </a:solidFill>
              </a:rPr>
              <a:t>に</a:t>
            </a:r>
            <a:r>
              <a:rPr kumimoji="1" lang="ja-JP" altLang="en-US" sz="1400" b="0" dirty="0">
                <a:solidFill>
                  <a:sysClr val="windowText" lastClr="000000"/>
                </a:solidFill>
              </a:rPr>
              <a:t>テキストを入力</a:t>
            </a:r>
            <a:endParaRPr kumimoji="1" lang="ja-JP" altLang="en-US" sz="1200" b="0" dirty="0">
              <a:solidFill>
                <a:sysClr val="windowText" lastClr="000000"/>
              </a:solidFill>
            </a:endParaRPr>
          </a:p>
        </p:txBody>
      </p:sp>
      <p:sp>
        <p:nvSpPr>
          <p:cNvPr id="10" name="正方形/長方形 9">
            <a:extLst>
              <a:ext uri="{FF2B5EF4-FFF2-40B4-BE49-F238E27FC236}">
                <a16:creationId xmlns:a16="http://schemas.microsoft.com/office/drawing/2014/main" id="{6C4091FA-A801-488B-9921-C7D46C911837}"/>
              </a:ext>
            </a:extLst>
          </p:cNvPr>
          <p:cNvSpPr/>
          <p:nvPr/>
        </p:nvSpPr>
        <p:spPr>
          <a:xfrm>
            <a:off x="3288168" y="815983"/>
            <a:ext cx="2872527" cy="7922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dirty="0">
                <a:solidFill>
                  <a:sysClr val="windowText" lastClr="000000"/>
                </a:solidFill>
              </a:rPr>
              <a:t>入力された文字だけを含む</a:t>
            </a:r>
            <a:endParaRPr kumimoji="1" lang="en-US" altLang="ja-JP" sz="1400" b="0" dirty="0">
              <a:solidFill>
                <a:sysClr val="windowText" lastClr="000000"/>
              </a:solidFill>
            </a:endParaRPr>
          </a:p>
          <a:p>
            <a:pPr algn="l"/>
            <a:r>
              <a:rPr kumimoji="1" lang="ja-JP" altLang="en-US" sz="1400" b="1" dirty="0">
                <a:solidFill>
                  <a:sysClr val="windowText" lastClr="000000"/>
                </a:solidFill>
              </a:rPr>
              <a:t>フォントアトラス</a:t>
            </a:r>
            <a:r>
              <a:rPr kumimoji="1" lang="ja-JP" altLang="en-US" sz="1200" b="0" dirty="0">
                <a:solidFill>
                  <a:sysClr val="windowText" lastClr="000000"/>
                </a:solidFill>
              </a:rPr>
              <a:t>（テクスチャ）</a:t>
            </a:r>
            <a:endParaRPr kumimoji="1" lang="en-US" altLang="ja-JP" sz="1200" b="0" dirty="0">
              <a:solidFill>
                <a:sysClr val="windowText" lastClr="000000"/>
              </a:solidFill>
            </a:endParaRPr>
          </a:p>
          <a:p>
            <a:pPr algn="l"/>
            <a:r>
              <a:rPr kumimoji="1" lang="ja-JP" altLang="en-US" sz="1400" b="0" dirty="0">
                <a:solidFill>
                  <a:sysClr val="windowText" lastClr="000000"/>
                </a:solidFill>
              </a:rPr>
              <a:t>が内部的に生成される</a:t>
            </a:r>
          </a:p>
        </p:txBody>
      </p:sp>
      <p:sp>
        <p:nvSpPr>
          <p:cNvPr id="11" name="二等辺三角形 10">
            <a:extLst>
              <a:ext uri="{FF2B5EF4-FFF2-40B4-BE49-F238E27FC236}">
                <a16:creationId xmlns:a16="http://schemas.microsoft.com/office/drawing/2014/main" id="{E3A9928E-0AD7-6A08-D609-ACA39A6BCAA6}"/>
              </a:ext>
            </a:extLst>
          </p:cNvPr>
          <p:cNvSpPr/>
          <p:nvPr/>
        </p:nvSpPr>
        <p:spPr>
          <a:xfrm rot="5400000">
            <a:off x="2792837" y="2253774"/>
            <a:ext cx="424587" cy="290026"/>
          </a:xfrm>
          <a:prstGeom prst="triangle">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12" name="二等辺三角形 11">
            <a:extLst>
              <a:ext uri="{FF2B5EF4-FFF2-40B4-BE49-F238E27FC236}">
                <a16:creationId xmlns:a16="http://schemas.microsoft.com/office/drawing/2014/main" id="{28BE163E-62BD-1505-7EE4-B949311C33D7}"/>
              </a:ext>
            </a:extLst>
          </p:cNvPr>
          <p:cNvSpPr/>
          <p:nvPr/>
        </p:nvSpPr>
        <p:spPr>
          <a:xfrm rot="5400000">
            <a:off x="5561691" y="2229756"/>
            <a:ext cx="424587" cy="293070"/>
          </a:xfrm>
          <a:prstGeom prst="triangle">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13" name="正方形/長方形 12">
            <a:extLst>
              <a:ext uri="{FF2B5EF4-FFF2-40B4-BE49-F238E27FC236}">
                <a16:creationId xmlns:a16="http://schemas.microsoft.com/office/drawing/2014/main" id="{21E93EB6-1081-8E15-4EE0-426F80423678}"/>
              </a:ext>
            </a:extLst>
          </p:cNvPr>
          <p:cNvSpPr/>
          <p:nvPr/>
        </p:nvSpPr>
        <p:spPr>
          <a:xfrm>
            <a:off x="6067183" y="1029384"/>
            <a:ext cx="2510312" cy="5032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dirty="0">
                <a:solidFill>
                  <a:sysClr val="windowText" lastClr="000000"/>
                </a:solidFill>
              </a:rPr>
              <a:t>各文字に対応したメッシュが</a:t>
            </a:r>
            <a:endParaRPr kumimoji="1" lang="en-US" altLang="ja-JP" sz="1400" b="0" dirty="0">
              <a:solidFill>
                <a:sysClr val="windowText" lastClr="000000"/>
              </a:solidFill>
            </a:endParaRPr>
          </a:p>
          <a:p>
            <a:pPr algn="l"/>
            <a:r>
              <a:rPr kumimoji="1" lang="ja-JP" altLang="en-US" sz="1400" b="0" dirty="0">
                <a:solidFill>
                  <a:sysClr val="windowText" lastClr="000000"/>
                </a:solidFill>
              </a:rPr>
              <a:t>生成される</a:t>
            </a:r>
            <a:endParaRPr kumimoji="1" lang="ja-JP" altLang="en-US" sz="1200" b="0" dirty="0">
              <a:solidFill>
                <a:sysClr val="windowText" lastClr="000000"/>
              </a:solidFill>
            </a:endParaRPr>
          </a:p>
        </p:txBody>
      </p:sp>
      <p:sp>
        <p:nvSpPr>
          <p:cNvPr id="14" name="正方形/長方形 13">
            <a:extLst>
              <a:ext uri="{FF2B5EF4-FFF2-40B4-BE49-F238E27FC236}">
                <a16:creationId xmlns:a16="http://schemas.microsoft.com/office/drawing/2014/main" id="{A3F6C07D-8CB6-2B14-3C1D-E91F5DC67BAB}"/>
              </a:ext>
            </a:extLst>
          </p:cNvPr>
          <p:cNvSpPr/>
          <p:nvPr/>
        </p:nvSpPr>
        <p:spPr>
          <a:xfrm>
            <a:off x="9491531" y="931433"/>
            <a:ext cx="2527330" cy="6991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dirty="0">
                <a:solidFill>
                  <a:sysClr val="windowText" lastClr="000000"/>
                </a:solidFill>
              </a:rPr>
              <a:t>フォントアトラスの対応個所</a:t>
            </a:r>
            <a:endParaRPr kumimoji="1" lang="en-US" altLang="ja-JP" sz="1400" b="0" dirty="0">
              <a:solidFill>
                <a:sysClr val="windowText" lastClr="000000"/>
              </a:solidFill>
            </a:endParaRPr>
          </a:p>
          <a:p>
            <a:pPr algn="l"/>
            <a:r>
              <a:rPr kumimoji="1" lang="ja-JP" altLang="en-US" sz="1400" b="0" dirty="0">
                <a:solidFill>
                  <a:sysClr val="windowText" lastClr="000000"/>
                </a:solidFill>
              </a:rPr>
              <a:t>を</a:t>
            </a:r>
            <a:r>
              <a:rPr kumimoji="1" lang="en-US" altLang="ja-JP" sz="1400" b="0" dirty="0">
                <a:solidFill>
                  <a:sysClr val="windowText" lastClr="000000"/>
                </a:solidFill>
              </a:rPr>
              <a:t>UV</a:t>
            </a:r>
            <a:r>
              <a:rPr kumimoji="1" lang="ja-JP" altLang="en-US" sz="1400" b="0" dirty="0">
                <a:solidFill>
                  <a:sysClr val="windowText" lastClr="000000"/>
                </a:solidFill>
              </a:rPr>
              <a:t>指定してメッシュ上に</a:t>
            </a:r>
            <a:endParaRPr kumimoji="1" lang="en-US" altLang="ja-JP" sz="1400" b="0" dirty="0">
              <a:solidFill>
                <a:sysClr val="windowText" lastClr="000000"/>
              </a:solidFill>
            </a:endParaRPr>
          </a:p>
          <a:p>
            <a:pPr algn="l"/>
            <a:r>
              <a:rPr kumimoji="1" lang="ja-JP" altLang="en-US" sz="1400" b="0" dirty="0">
                <a:solidFill>
                  <a:sysClr val="windowText" lastClr="000000"/>
                </a:solidFill>
              </a:rPr>
              <a:t>文字をレンダリング．</a:t>
            </a:r>
            <a:endParaRPr kumimoji="1" lang="ja-JP" altLang="en-US" sz="1200" b="0" dirty="0">
              <a:solidFill>
                <a:sysClr val="windowText" lastClr="000000"/>
              </a:solidFill>
            </a:endParaRPr>
          </a:p>
        </p:txBody>
      </p:sp>
      <p:sp>
        <p:nvSpPr>
          <p:cNvPr id="15" name="正方形/長方形 14">
            <a:extLst>
              <a:ext uri="{FF2B5EF4-FFF2-40B4-BE49-F238E27FC236}">
                <a16:creationId xmlns:a16="http://schemas.microsoft.com/office/drawing/2014/main" id="{CD11A697-32C2-DDA2-A6CE-7558F602C3A2}"/>
              </a:ext>
            </a:extLst>
          </p:cNvPr>
          <p:cNvSpPr/>
          <p:nvPr/>
        </p:nvSpPr>
        <p:spPr>
          <a:xfrm>
            <a:off x="298855" y="431785"/>
            <a:ext cx="2561262" cy="3183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b="0" dirty="0">
                <a:solidFill>
                  <a:sysClr val="windowText" lastClr="000000"/>
                </a:solidFill>
              </a:rPr>
              <a:t>【</a:t>
            </a:r>
            <a:r>
              <a:rPr kumimoji="1" lang="ja-JP" altLang="en-US" sz="1400" b="1" dirty="0">
                <a:solidFill>
                  <a:sysClr val="windowText" lastClr="000000"/>
                </a:solidFill>
              </a:rPr>
              <a:t>テキストの表示</a:t>
            </a:r>
            <a:r>
              <a:rPr kumimoji="1" lang="en-US" altLang="ja-JP" sz="1400" b="0" dirty="0">
                <a:solidFill>
                  <a:sysClr val="windowText" lastClr="000000"/>
                </a:solidFill>
              </a:rPr>
              <a:t>】</a:t>
            </a:r>
            <a:endParaRPr kumimoji="1" lang="ja-JP" altLang="en-US" sz="1200" b="0" dirty="0">
              <a:solidFill>
                <a:sysClr val="windowText" lastClr="000000"/>
              </a:solidFill>
            </a:endParaRPr>
          </a:p>
        </p:txBody>
      </p:sp>
      <p:sp>
        <p:nvSpPr>
          <p:cNvPr id="16" name="正方形/長方形 15">
            <a:extLst>
              <a:ext uri="{FF2B5EF4-FFF2-40B4-BE49-F238E27FC236}">
                <a16:creationId xmlns:a16="http://schemas.microsoft.com/office/drawing/2014/main" id="{1F523AB5-853A-D301-B0B6-C1F304B5D3C6}"/>
              </a:ext>
            </a:extLst>
          </p:cNvPr>
          <p:cNvSpPr/>
          <p:nvPr/>
        </p:nvSpPr>
        <p:spPr>
          <a:xfrm>
            <a:off x="10041705" y="3082762"/>
            <a:ext cx="1683459" cy="61196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b="0">
                <a:solidFill>
                  <a:sysClr val="windowText" lastClr="000000"/>
                </a:solidFill>
              </a:rPr>
              <a:t>フォントアトラスを</a:t>
            </a:r>
            <a:endParaRPr kumimoji="1" lang="en-US" altLang="ja-JP" sz="1200" b="0">
              <a:solidFill>
                <a:sysClr val="windowText" lastClr="000000"/>
              </a:solidFill>
            </a:endParaRPr>
          </a:p>
          <a:p>
            <a:pPr algn="l"/>
            <a:r>
              <a:rPr kumimoji="1" lang="ja-JP" altLang="en-US" sz="1200" b="0">
                <a:solidFill>
                  <a:sysClr val="windowText" lastClr="000000"/>
                </a:solidFill>
              </a:rPr>
              <a:t>そのまま貼っている</a:t>
            </a:r>
          </a:p>
        </p:txBody>
      </p:sp>
      <p:sp>
        <p:nvSpPr>
          <p:cNvPr id="17" name="二等辺三角形 16">
            <a:extLst>
              <a:ext uri="{FF2B5EF4-FFF2-40B4-BE49-F238E27FC236}">
                <a16:creationId xmlns:a16="http://schemas.microsoft.com/office/drawing/2014/main" id="{E757869D-4A3D-3A68-5BF1-A4E75CC0A47D}"/>
              </a:ext>
            </a:extLst>
          </p:cNvPr>
          <p:cNvSpPr/>
          <p:nvPr/>
        </p:nvSpPr>
        <p:spPr>
          <a:xfrm rot="5400000">
            <a:off x="8518295" y="2246713"/>
            <a:ext cx="424587" cy="293070"/>
          </a:xfrm>
          <a:prstGeom prst="triangle">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32" name="正方形/長方形 31">
            <a:extLst>
              <a:ext uri="{FF2B5EF4-FFF2-40B4-BE49-F238E27FC236}">
                <a16:creationId xmlns:a16="http://schemas.microsoft.com/office/drawing/2014/main" id="{9D9DF4FD-4030-82FD-50D6-AADC9780CD09}"/>
              </a:ext>
            </a:extLst>
          </p:cNvPr>
          <p:cNvSpPr/>
          <p:nvPr/>
        </p:nvSpPr>
        <p:spPr>
          <a:xfrm>
            <a:off x="27786" y="4586430"/>
            <a:ext cx="8739896" cy="300309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200" b="0">
              <a:solidFill>
                <a:sysClr val="windowText" lastClr="000000"/>
              </a:solidFill>
            </a:endParaRPr>
          </a:p>
        </p:txBody>
      </p:sp>
      <p:grpSp>
        <p:nvGrpSpPr>
          <p:cNvPr id="33" name="グループ化 32">
            <a:extLst>
              <a:ext uri="{FF2B5EF4-FFF2-40B4-BE49-F238E27FC236}">
                <a16:creationId xmlns:a16="http://schemas.microsoft.com/office/drawing/2014/main" id="{828BD480-F2ED-0188-68CD-E32AFF6B2EDD}"/>
              </a:ext>
            </a:extLst>
          </p:cNvPr>
          <p:cNvGrpSpPr/>
          <p:nvPr/>
        </p:nvGrpSpPr>
        <p:grpSpPr>
          <a:xfrm>
            <a:off x="261205" y="4726171"/>
            <a:ext cx="2933902" cy="1687010"/>
            <a:chOff x="233419" y="139741"/>
            <a:chExt cx="2922831" cy="1716534"/>
          </a:xfrm>
        </p:grpSpPr>
        <p:pic>
          <p:nvPicPr>
            <p:cNvPr id="41" name="図 40" descr="f:id:halya_11:20180603172736p:plain">
              <a:extLst>
                <a:ext uri="{FF2B5EF4-FFF2-40B4-BE49-F238E27FC236}">
                  <a16:creationId xmlns:a16="http://schemas.microsoft.com/office/drawing/2014/main" id="{A58BA5FD-A056-203B-E24A-7F5AB6C732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419" y="595084"/>
              <a:ext cx="2852419" cy="1261191"/>
            </a:xfrm>
            <a:prstGeom prst="rect">
              <a:avLst/>
            </a:prstGeom>
            <a:noFill/>
            <a:extLst>
              <a:ext uri="{909E8E84-426E-40DD-AFC4-6F175D3DCCD1}">
                <a14:hiddenFill xmlns:a14="http://schemas.microsoft.com/office/drawing/2010/main">
                  <a:solidFill>
                    <a:srgbClr val="FFFFFF"/>
                  </a:solidFill>
                </a14:hiddenFill>
              </a:ext>
            </a:extLst>
          </p:spPr>
        </p:pic>
        <p:sp>
          <p:nvSpPr>
            <p:cNvPr id="42" name="正方形/長方形 41">
              <a:extLst>
                <a:ext uri="{FF2B5EF4-FFF2-40B4-BE49-F238E27FC236}">
                  <a16:creationId xmlns:a16="http://schemas.microsoft.com/office/drawing/2014/main" id="{663B1103-5F1B-4ED2-8710-42F5F5D4E312}"/>
                </a:ext>
              </a:extLst>
            </p:cNvPr>
            <p:cNvSpPr/>
            <p:nvPr/>
          </p:nvSpPr>
          <p:spPr>
            <a:xfrm>
              <a:off x="259129" y="139741"/>
              <a:ext cx="2897121" cy="3267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a:solidFill>
                    <a:sysClr val="windowText" lastClr="000000"/>
                  </a:solidFill>
                </a:rPr>
                <a:t>①</a:t>
              </a:r>
              <a:r>
                <a:rPr kumimoji="1" lang="ja-JP" altLang="en-US" sz="1400" b="1">
                  <a:solidFill>
                    <a:sysClr val="windowText" lastClr="000000"/>
                  </a:solidFill>
                </a:rPr>
                <a:t>異なるフォント</a:t>
              </a:r>
              <a:r>
                <a:rPr kumimoji="1" lang="ja-JP" altLang="en-US" sz="1400" b="0">
                  <a:solidFill>
                    <a:sysClr val="windowText" lastClr="000000"/>
                  </a:solidFill>
                </a:rPr>
                <a:t>を指定した場合</a:t>
              </a:r>
              <a:endParaRPr kumimoji="1" lang="ja-JP" altLang="en-US" sz="1200" b="0">
                <a:solidFill>
                  <a:sysClr val="windowText" lastClr="000000"/>
                </a:solidFill>
              </a:endParaRPr>
            </a:p>
          </p:txBody>
        </p:sp>
      </p:grpSp>
      <p:grpSp>
        <p:nvGrpSpPr>
          <p:cNvPr id="34" name="グループ化 33">
            <a:extLst>
              <a:ext uri="{FF2B5EF4-FFF2-40B4-BE49-F238E27FC236}">
                <a16:creationId xmlns:a16="http://schemas.microsoft.com/office/drawing/2014/main" id="{D054A21A-1BE0-2A35-A370-CF95240BA628}"/>
              </a:ext>
            </a:extLst>
          </p:cNvPr>
          <p:cNvGrpSpPr/>
          <p:nvPr/>
        </p:nvGrpSpPr>
        <p:grpSpPr>
          <a:xfrm>
            <a:off x="3499573" y="4716192"/>
            <a:ext cx="2349888" cy="2663902"/>
            <a:chOff x="3471787" y="129762"/>
            <a:chExt cx="2354501" cy="2708189"/>
          </a:xfrm>
        </p:grpSpPr>
        <p:sp>
          <p:nvSpPr>
            <p:cNvPr id="39" name="正方形/長方形 38">
              <a:extLst>
                <a:ext uri="{FF2B5EF4-FFF2-40B4-BE49-F238E27FC236}">
                  <a16:creationId xmlns:a16="http://schemas.microsoft.com/office/drawing/2014/main" id="{1D1E0F9A-2576-50F0-48D4-C69A8FD0451B}"/>
                </a:ext>
              </a:extLst>
            </p:cNvPr>
            <p:cNvSpPr/>
            <p:nvPr/>
          </p:nvSpPr>
          <p:spPr>
            <a:xfrm>
              <a:off x="3568703" y="129762"/>
              <a:ext cx="2257585" cy="3267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a:solidFill>
                    <a:sysClr val="windowText" lastClr="000000"/>
                  </a:solidFill>
                </a:rPr>
                <a:t>②</a:t>
              </a:r>
              <a:r>
                <a:rPr kumimoji="1" lang="ja-JP" altLang="en-US" sz="1400" b="1">
                  <a:solidFill>
                    <a:sysClr val="windowText" lastClr="000000"/>
                  </a:solidFill>
                </a:rPr>
                <a:t>サイズ</a:t>
              </a:r>
              <a:r>
                <a:rPr kumimoji="1" lang="ja-JP" altLang="en-US" sz="1400" b="0">
                  <a:solidFill>
                    <a:sysClr val="windowText" lastClr="000000"/>
                  </a:solidFill>
                </a:rPr>
                <a:t>を変更した場合</a:t>
              </a:r>
              <a:endParaRPr kumimoji="1" lang="ja-JP" altLang="en-US" sz="1200" b="0">
                <a:solidFill>
                  <a:sysClr val="windowText" lastClr="000000"/>
                </a:solidFill>
              </a:endParaRPr>
            </a:p>
          </p:txBody>
        </p:sp>
        <p:pic>
          <p:nvPicPr>
            <p:cNvPr id="40" name="図 39" descr="f:id:halya_11:20180603171455p:plain">
              <a:extLst>
                <a:ext uri="{FF2B5EF4-FFF2-40B4-BE49-F238E27FC236}">
                  <a16:creationId xmlns:a16="http://schemas.microsoft.com/office/drawing/2014/main" id="{CB65BBDE-83FE-019F-FB0E-A2C4283672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1787" y="625530"/>
              <a:ext cx="2328282" cy="22124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グループ化 34">
            <a:extLst>
              <a:ext uri="{FF2B5EF4-FFF2-40B4-BE49-F238E27FC236}">
                <a16:creationId xmlns:a16="http://schemas.microsoft.com/office/drawing/2014/main" id="{C6E3AA8E-6D5C-BF97-17A1-48217B2F85DC}"/>
              </a:ext>
            </a:extLst>
          </p:cNvPr>
          <p:cNvGrpSpPr/>
          <p:nvPr/>
        </p:nvGrpSpPr>
        <p:grpSpPr>
          <a:xfrm>
            <a:off x="6251015" y="4675766"/>
            <a:ext cx="2465927" cy="1616573"/>
            <a:chOff x="6223227" y="89336"/>
            <a:chExt cx="2470538" cy="1642406"/>
          </a:xfrm>
        </p:grpSpPr>
        <p:pic>
          <p:nvPicPr>
            <p:cNvPr id="37" name="図 36" descr="f:id:halya_11:20180603171644p:plain">
              <a:extLst>
                <a:ext uri="{FF2B5EF4-FFF2-40B4-BE49-F238E27FC236}">
                  <a16:creationId xmlns:a16="http://schemas.microsoft.com/office/drawing/2014/main" id="{38CCC1FB-282D-ECBF-E4B8-DFA97B6428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724" y="554490"/>
              <a:ext cx="1327640" cy="1177252"/>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a:extLst>
                <a:ext uri="{FF2B5EF4-FFF2-40B4-BE49-F238E27FC236}">
                  <a16:creationId xmlns:a16="http://schemas.microsoft.com/office/drawing/2014/main" id="{ED9B00D4-DB4D-E6AD-8322-8C34056FA4CB}"/>
                </a:ext>
              </a:extLst>
            </p:cNvPr>
            <p:cNvSpPr/>
            <p:nvPr/>
          </p:nvSpPr>
          <p:spPr>
            <a:xfrm>
              <a:off x="6223227" y="89336"/>
              <a:ext cx="2470538" cy="3267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a:solidFill>
                    <a:sysClr val="windowText" lastClr="000000"/>
                  </a:solidFill>
                </a:rPr>
                <a:t>③</a:t>
              </a:r>
              <a:r>
                <a:rPr kumimoji="1" lang="ja-JP" altLang="en-US" sz="1400" b="1">
                  <a:solidFill>
                    <a:sysClr val="windowText" lastClr="000000"/>
                  </a:solidFill>
                </a:rPr>
                <a:t>スタイル</a:t>
              </a:r>
              <a:r>
                <a:rPr kumimoji="1" lang="ja-JP" altLang="en-US" sz="1400" b="0">
                  <a:solidFill>
                    <a:sysClr val="windowText" lastClr="000000"/>
                  </a:solidFill>
                </a:rPr>
                <a:t>を変更した場合</a:t>
              </a:r>
              <a:endParaRPr kumimoji="1" lang="ja-JP" altLang="en-US" sz="1200" b="0">
                <a:solidFill>
                  <a:sysClr val="windowText" lastClr="000000"/>
                </a:solidFill>
              </a:endParaRPr>
            </a:p>
          </p:txBody>
        </p:sp>
      </p:grpSp>
      <p:sp>
        <p:nvSpPr>
          <p:cNvPr id="36" name="正方形/長方形 35">
            <a:extLst>
              <a:ext uri="{FF2B5EF4-FFF2-40B4-BE49-F238E27FC236}">
                <a16:creationId xmlns:a16="http://schemas.microsoft.com/office/drawing/2014/main" id="{50D63526-C2F3-4C67-8540-32AF286FBDCB}"/>
              </a:ext>
            </a:extLst>
          </p:cNvPr>
          <p:cNvSpPr/>
          <p:nvPr/>
        </p:nvSpPr>
        <p:spPr>
          <a:xfrm>
            <a:off x="6153924" y="6761946"/>
            <a:ext cx="2461527" cy="679043"/>
          </a:xfrm>
          <a:prstGeom prst="rect">
            <a:avLst/>
          </a:prstGeom>
          <a:solidFill>
            <a:srgbClr val="FFFFFF">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200" b="0">
                <a:solidFill>
                  <a:sysClr val="windowText" lastClr="000000"/>
                </a:solidFill>
              </a:rPr>
              <a:t>※</a:t>
            </a:r>
            <a:r>
              <a:rPr kumimoji="1" lang="ja-JP" altLang="en-US" sz="1200" b="0">
                <a:solidFill>
                  <a:sysClr val="windowText" lastClr="000000"/>
                </a:solidFill>
              </a:rPr>
              <a:t>アトラス内に収まらない時にテクスチャを大きく作り直す</a:t>
            </a:r>
            <a:endParaRPr kumimoji="1" lang="ja-JP" altLang="en-US" sz="1100" b="0">
              <a:solidFill>
                <a:sysClr val="windowText" lastClr="000000"/>
              </a:solidFill>
            </a:endParaRPr>
          </a:p>
        </p:txBody>
      </p:sp>
      <p:sp>
        <p:nvSpPr>
          <p:cNvPr id="43" name="矢印: 下 42">
            <a:extLst>
              <a:ext uri="{FF2B5EF4-FFF2-40B4-BE49-F238E27FC236}">
                <a16:creationId xmlns:a16="http://schemas.microsoft.com/office/drawing/2014/main" id="{1730F1D0-B660-6449-34F7-312986F9A421}"/>
              </a:ext>
            </a:extLst>
          </p:cNvPr>
          <p:cNvSpPr/>
          <p:nvPr/>
        </p:nvSpPr>
        <p:spPr>
          <a:xfrm>
            <a:off x="3910596" y="3216387"/>
            <a:ext cx="487138" cy="1418976"/>
          </a:xfrm>
          <a:prstGeom prst="downArrow">
            <a:avLst/>
          </a:prstGeom>
          <a:solidFill>
            <a:schemeClr val="accent4">
              <a:lumMod val="50000"/>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44" name="矢印: 下 43">
            <a:extLst>
              <a:ext uri="{FF2B5EF4-FFF2-40B4-BE49-F238E27FC236}">
                <a16:creationId xmlns:a16="http://schemas.microsoft.com/office/drawing/2014/main" id="{31717235-2BBE-5068-C746-41E7BE69FF80}"/>
              </a:ext>
            </a:extLst>
          </p:cNvPr>
          <p:cNvSpPr/>
          <p:nvPr/>
        </p:nvSpPr>
        <p:spPr>
          <a:xfrm rot="2748832">
            <a:off x="2434204" y="2948910"/>
            <a:ext cx="479759" cy="1810687"/>
          </a:xfrm>
          <a:prstGeom prst="downArrow">
            <a:avLst/>
          </a:prstGeom>
          <a:solidFill>
            <a:schemeClr val="accent4">
              <a:lumMod val="50000"/>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45" name="矢印: 下 44">
            <a:extLst>
              <a:ext uri="{FF2B5EF4-FFF2-40B4-BE49-F238E27FC236}">
                <a16:creationId xmlns:a16="http://schemas.microsoft.com/office/drawing/2014/main" id="{9DBE16F4-CA2A-0277-CAC8-109ACED9754A}"/>
              </a:ext>
            </a:extLst>
          </p:cNvPr>
          <p:cNvSpPr/>
          <p:nvPr/>
        </p:nvSpPr>
        <p:spPr>
          <a:xfrm rot="19155776">
            <a:off x="5379936" y="3028429"/>
            <a:ext cx="487138" cy="1637712"/>
          </a:xfrm>
          <a:prstGeom prst="downArrow">
            <a:avLst/>
          </a:prstGeom>
          <a:solidFill>
            <a:schemeClr val="accent4">
              <a:lumMod val="50000"/>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46" name="正方形/長方形 45">
            <a:extLst>
              <a:ext uri="{FF2B5EF4-FFF2-40B4-BE49-F238E27FC236}">
                <a16:creationId xmlns:a16="http://schemas.microsoft.com/office/drawing/2014/main" id="{3A4A8586-0572-8BB1-2DF9-DDCCA9256A61}"/>
              </a:ext>
            </a:extLst>
          </p:cNvPr>
          <p:cNvSpPr/>
          <p:nvPr/>
        </p:nvSpPr>
        <p:spPr>
          <a:xfrm>
            <a:off x="2391840" y="3736739"/>
            <a:ext cx="3590573" cy="348840"/>
          </a:xfrm>
          <a:prstGeom prst="rect">
            <a:avLst/>
          </a:prstGeom>
          <a:solidFill>
            <a:srgbClr val="F2F2F2">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0">
                <a:solidFill>
                  <a:schemeClr val="accent4">
                    <a:lumMod val="50000"/>
                  </a:schemeClr>
                </a:solidFill>
              </a:rPr>
              <a:t>入力テキストの変化によって</a:t>
            </a:r>
            <a:r>
              <a:rPr kumimoji="1" lang="ja-JP" altLang="en-US" sz="1400" b="1">
                <a:solidFill>
                  <a:schemeClr val="accent4">
                    <a:lumMod val="50000"/>
                  </a:schemeClr>
                </a:solidFill>
              </a:rPr>
              <a:t>動的に追加</a:t>
            </a:r>
            <a:endParaRPr kumimoji="1" lang="ja-JP" altLang="en-US" sz="1200" b="0">
              <a:solidFill>
                <a:schemeClr val="accent4">
                  <a:lumMod val="50000"/>
                </a:schemeClr>
              </a:solidFill>
            </a:endParaRPr>
          </a:p>
        </p:txBody>
      </p:sp>
      <p:grpSp>
        <p:nvGrpSpPr>
          <p:cNvPr id="47" name="グループ化 46">
            <a:extLst>
              <a:ext uri="{FF2B5EF4-FFF2-40B4-BE49-F238E27FC236}">
                <a16:creationId xmlns:a16="http://schemas.microsoft.com/office/drawing/2014/main" id="{CC29B803-E06E-44EE-93CE-87F18BFD2E61}"/>
              </a:ext>
            </a:extLst>
          </p:cNvPr>
          <p:cNvGrpSpPr/>
          <p:nvPr/>
        </p:nvGrpSpPr>
        <p:grpSpPr>
          <a:xfrm>
            <a:off x="8077472" y="5142578"/>
            <a:ext cx="5199125" cy="1392453"/>
            <a:chOff x="0" y="0"/>
            <a:chExt cx="15039014" cy="1429399"/>
          </a:xfrm>
        </p:grpSpPr>
        <p:sp>
          <p:nvSpPr>
            <p:cNvPr id="48" name="二等辺三角形 47">
              <a:extLst>
                <a:ext uri="{FF2B5EF4-FFF2-40B4-BE49-F238E27FC236}">
                  <a16:creationId xmlns:a16="http://schemas.microsoft.com/office/drawing/2014/main" id="{BB3BC491-4BB8-47BC-79D4-939C10422A8B}"/>
                </a:ext>
              </a:extLst>
            </p:cNvPr>
            <p:cNvSpPr/>
            <p:nvPr/>
          </p:nvSpPr>
          <p:spPr>
            <a:xfrm rot="16353364">
              <a:off x="961658" y="-443213"/>
              <a:ext cx="520367" cy="2443684"/>
            </a:xfrm>
            <a:prstGeom prst="triangle">
              <a:avLst>
                <a:gd name="adj" fmla="val 41050"/>
              </a:avLst>
            </a:prstGeom>
            <a:solidFill>
              <a:srgbClr val="FFD1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a:p>
          </p:txBody>
        </p:sp>
        <p:sp>
          <p:nvSpPr>
            <p:cNvPr id="49" name="正方形/長方形 48">
              <a:extLst>
                <a:ext uri="{FF2B5EF4-FFF2-40B4-BE49-F238E27FC236}">
                  <a16:creationId xmlns:a16="http://schemas.microsoft.com/office/drawing/2014/main" id="{5B035312-0B3D-8BB4-81A0-4C01CF9C64B8}"/>
                </a:ext>
              </a:extLst>
            </p:cNvPr>
            <p:cNvSpPr/>
            <p:nvPr/>
          </p:nvSpPr>
          <p:spPr>
            <a:xfrm>
              <a:off x="1687403" y="0"/>
              <a:ext cx="13351611" cy="1429399"/>
            </a:xfrm>
            <a:prstGeom prst="rect">
              <a:avLst/>
            </a:prstGeom>
            <a:solidFill>
              <a:srgbClr val="FFD1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a:solidFill>
                    <a:sysClr val="windowText" lastClr="000000"/>
                  </a:solidFill>
                </a:rPr>
                <a:t>よって以下のケースでパフォーマンスに注意が必要</a:t>
              </a:r>
              <a:endParaRPr kumimoji="1" lang="en-US" altLang="ja-JP" sz="1400" b="0">
                <a:solidFill>
                  <a:sysClr val="windowText" lastClr="000000"/>
                </a:solidFill>
              </a:endParaRPr>
            </a:p>
            <a:p>
              <a:pPr algn="l"/>
              <a:r>
                <a:rPr lang="ja-JP" altLang="en-US" sz="1400" b="0" i="0">
                  <a:solidFill>
                    <a:sysClr val="windowText" lastClr="000000"/>
                  </a:solidFill>
                  <a:effectLst/>
                  <a:latin typeface="+mn-lt"/>
                  <a:ea typeface="+mn-ea"/>
                  <a:cs typeface="+mn-cs"/>
                </a:rPr>
                <a:t>・フォントアトラスへの</a:t>
              </a:r>
              <a:r>
                <a:rPr lang="ja-JP" altLang="en-US" sz="1400" b="0" i="0" u="sng">
                  <a:solidFill>
                    <a:sysClr val="windowText" lastClr="000000"/>
                  </a:solidFill>
                  <a:effectLst/>
                  <a:latin typeface="+mn-lt"/>
                  <a:ea typeface="+mn-ea"/>
                  <a:cs typeface="+mn-cs"/>
                </a:rPr>
                <a:t>文字の追加</a:t>
              </a:r>
              <a:r>
                <a:rPr lang="ja-JP" altLang="en-US" sz="1400" b="0" i="0">
                  <a:solidFill>
                    <a:sysClr val="windowText" lastClr="000000"/>
                  </a:solidFill>
                  <a:effectLst/>
                  <a:latin typeface="+mn-lt"/>
                  <a:ea typeface="+mn-ea"/>
                  <a:cs typeface="+mn-cs"/>
                </a:rPr>
                <a:t>が多くなる場合</a:t>
              </a:r>
            </a:p>
            <a:p>
              <a:r>
                <a:rPr lang="ja-JP" altLang="en-US" sz="1400" b="0" i="0">
                  <a:solidFill>
                    <a:sysClr val="windowText" lastClr="000000"/>
                  </a:solidFill>
                  <a:effectLst/>
                  <a:latin typeface="+mn-lt"/>
                  <a:ea typeface="+mn-ea"/>
                  <a:cs typeface="+mn-cs"/>
                </a:rPr>
                <a:t>・フォントアトラスが</a:t>
              </a:r>
              <a:r>
                <a:rPr lang="ja-JP" altLang="en-US" sz="1400" b="0" i="0" u="sng">
                  <a:solidFill>
                    <a:sysClr val="windowText" lastClr="000000"/>
                  </a:solidFill>
                  <a:effectLst/>
                  <a:latin typeface="+mn-lt"/>
                  <a:ea typeface="+mn-ea"/>
                  <a:cs typeface="+mn-cs"/>
                </a:rPr>
                <a:t>大きくなりすぎる</a:t>
              </a:r>
              <a:r>
                <a:rPr lang="ja-JP" altLang="en-US" sz="1400" b="0" i="0">
                  <a:solidFill>
                    <a:sysClr val="windowText" lastClr="000000"/>
                  </a:solidFill>
                  <a:effectLst/>
                  <a:latin typeface="+mn-lt"/>
                  <a:ea typeface="+mn-ea"/>
                  <a:cs typeface="+mn-cs"/>
                </a:rPr>
                <a:t>場合</a:t>
              </a:r>
            </a:p>
            <a:p>
              <a:r>
                <a:rPr lang="ja-JP" altLang="en-US" sz="1400" b="0" i="0">
                  <a:solidFill>
                    <a:sysClr val="windowText" lastClr="000000"/>
                  </a:solidFill>
                  <a:effectLst/>
                  <a:latin typeface="+mn-lt"/>
                  <a:ea typeface="+mn-ea"/>
                  <a:cs typeface="+mn-cs"/>
                </a:rPr>
                <a:t>・フォントアトラスの</a:t>
              </a:r>
              <a:r>
                <a:rPr lang="ja-JP" altLang="en-US" sz="1400" b="0" i="0" u="sng">
                  <a:solidFill>
                    <a:sysClr val="windowText" lastClr="000000"/>
                  </a:solidFill>
                  <a:effectLst/>
                  <a:latin typeface="+mn-lt"/>
                  <a:ea typeface="+mn-ea"/>
                  <a:cs typeface="+mn-cs"/>
                </a:rPr>
                <a:t>サイズが頻繁に変更される</a:t>
              </a:r>
              <a:r>
                <a:rPr lang="ja-JP" altLang="en-US" sz="1400" b="0" i="0">
                  <a:solidFill>
                    <a:sysClr val="windowText" lastClr="000000"/>
                  </a:solidFill>
                  <a:effectLst/>
                  <a:latin typeface="+mn-lt"/>
                  <a:ea typeface="+mn-ea"/>
                  <a:cs typeface="+mn-cs"/>
                </a:rPr>
                <a:t>場合</a:t>
              </a:r>
            </a:p>
            <a:p>
              <a:br>
                <a:rPr lang="ja-JP" altLang="en-US" sz="1400"/>
              </a:br>
              <a:endParaRPr kumimoji="1" lang="ja-JP" altLang="en-US" sz="1400" b="0">
                <a:solidFill>
                  <a:sysClr val="windowText" lastClr="000000"/>
                </a:solidFill>
              </a:endParaRPr>
            </a:p>
          </p:txBody>
        </p:sp>
      </p:grpSp>
    </p:spTree>
    <p:extLst>
      <p:ext uri="{BB962C8B-B14F-4D97-AF65-F5344CB8AC3E}">
        <p14:creationId xmlns:p14="http://schemas.microsoft.com/office/powerpoint/2010/main" val="601658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ADB39B2C-A3CE-6F3C-18AC-3FC4E7CCB39C}"/>
              </a:ext>
            </a:extLst>
          </p:cNvPr>
          <p:cNvCxnSpPr/>
          <p:nvPr/>
        </p:nvCxnSpPr>
        <p:spPr>
          <a:xfrm>
            <a:off x="8818561" y="0"/>
            <a:ext cx="0" cy="6858000"/>
          </a:xfrm>
          <a:prstGeom prst="line">
            <a:avLst/>
          </a:prstGeom>
          <a:ln w="127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1EB32CA-8E36-ACB1-ADB4-EF5C0B413F2F}"/>
              </a:ext>
            </a:extLst>
          </p:cNvPr>
          <p:cNvSpPr txBox="1"/>
          <p:nvPr/>
        </p:nvSpPr>
        <p:spPr>
          <a:xfrm>
            <a:off x="389207" y="1800618"/>
            <a:ext cx="2740552" cy="2769989"/>
          </a:xfrm>
          <a:prstGeom prst="rect">
            <a:avLst/>
          </a:prstGeom>
          <a:solidFill>
            <a:schemeClr val="accent2">
              <a:lumMod val="20000"/>
              <a:lumOff val="80000"/>
            </a:schemeClr>
          </a:solidFill>
          <a:ln>
            <a:solidFill>
              <a:schemeClr val="bg1">
                <a:lumMod val="85000"/>
              </a:schemeClr>
            </a:solidFill>
            <a:prstDash val="lgDash"/>
          </a:ln>
        </p:spPr>
        <p:txBody>
          <a:bodyPr wrap="square" rtlCol="0">
            <a:spAutoFit/>
          </a:bodyPr>
          <a:lstStyle/>
          <a:p>
            <a:pPr algn="ctr"/>
            <a:r>
              <a:rPr kumimoji="1" lang="en-US" altLang="ja-JP" sz="1400" b="1" dirty="0">
                <a:solidFill>
                  <a:schemeClr val="bg1">
                    <a:lumMod val="50000"/>
                  </a:schemeClr>
                </a:solidFill>
              </a:rPr>
              <a:t>View </a:t>
            </a:r>
            <a:r>
              <a:rPr kumimoji="1" lang="en-US" altLang="ja-JP" sz="1400" dirty="0">
                <a:solidFill>
                  <a:schemeClr val="bg1">
                    <a:lumMod val="50000"/>
                  </a:schemeClr>
                </a:solidFill>
              </a:rPr>
              <a:t>(</a:t>
            </a:r>
            <a:r>
              <a:rPr kumimoji="1" lang="en-US" altLang="ja-JP" sz="1400" dirty="0" err="1">
                <a:solidFill>
                  <a:schemeClr val="bg1">
                    <a:lumMod val="50000"/>
                  </a:schemeClr>
                </a:solidFill>
              </a:rPr>
              <a:t>uGUI</a:t>
            </a:r>
            <a:r>
              <a:rPr kumimoji="1" lang="en-US" altLang="ja-JP" sz="1400" dirty="0">
                <a:solidFill>
                  <a:schemeClr val="bg1">
                    <a:lumMod val="50000"/>
                  </a:schemeClr>
                </a:solidFill>
              </a:rPr>
              <a:t>)</a:t>
            </a:r>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b="1" dirty="0"/>
          </a:p>
          <a:p>
            <a:pPr algn="ctr"/>
            <a:endParaRPr lang="en-US" altLang="ja-JP" b="1" dirty="0"/>
          </a:p>
          <a:p>
            <a:pPr algn="ctr"/>
            <a:endParaRPr kumimoji="1" lang="en-US" altLang="ja-JP" b="1" dirty="0"/>
          </a:p>
          <a:p>
            <a:pPr algn="ctr"/>
            <a:endParaRPr lang="en-US" altLang="ja-JP" b="1" dirty="0"/>
          </a:p>
          <a:p>
            <a:pPr algn="ctr"/>
            <a:endParaRPr kumimoji="1" lang="en-US" altLang="ja-JP" b="1" dirty="0"/>
          </a:p>
        </p:txBody>
      </p:sp>
      <p:sp>
        <p:nvSpPr>
          <p:cNvPr id="25" name="テキスト ボックス 24">
            <a:extLst>
              <a:ext uri="{FF2B5EF4-FFF2-40B4-BE49-F238E27FC236}">
                <a16:creationId xmlns:a16="http://schemas.microsoft.com/office/drawing/2014/main" id="{BA35B33D-551D-726A-4F1F-A6215A84DBE2}"/>
              </a:ext>
            </a:extLst>
          </p:cNvPr>
          <p:cNvSpPr txBox="1"/>
          <p:nvPr/>
        </p:nvSpPr>
        <p:spPr>
          <a:xfrm>
            <a:off x="8984915" y="1800618"/>
            <a:ext cx="2237267" cy="2769989"/>
          </a:xfrm>
          <a:prstGeom prst="rect">
            <a:avLst/>
          </a:prstGeom>
          <a:solidFill>
            <a:srgbClr val="F2F2F2"/>
          </a:solidFill>
          <a:ln>
            <a:solidFill>
              <a:schemeClr val="bg1">
                <a:lumMod val="85000"/>
              </a:schemeClr>
            </a:solidFill>
            <a:prstDash val="lgDash"/>
          </a:ln>
        </p:spPr>
        <p:txBody>
          <a:bodyPr wrap="square" rtlCol="0">
            <a:spAutoFit/>
          </a:bodyPr>
          <a:lstStyle/>
          <a:p>
            <a:pPr algn="ctr"/>
            <a:r>
              <a:rPr kumimoji="1" lang="en-US" altLang="ja-JP" sz="1400" b="1" dirty="0">
                <a:solidFill>
                  <a:schemeClr val="bg1">
                    <a:lumMod val="50000"/>
                  </a:schemeClr>
                </a:solidFill>
              </a:rPr>
              <a:t>Data Access</a:t>
            </a:r>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b="1" dirty="0"/>
          </a:p>
          <a:p>
            <a:pPr algn="ctr"/>
            <a:endParaRPr lang="en-US" altLang="ja-JP" b="1" dirty="0"/>
          </a:p>
          <a:p>
            <a:pPr algn="ctr"/>
            <a:endParaRPr kumimoji="1" lang="en-US" altLang="ja-JP" b="1" dirty="0"/>
          </a:p>
          <a:p>
            <a:pPr algn="ctr"/>
            <a:endParaRPr lang="en-US" altLang="ja-JP" b="1" dirty="0"/>
          </a:p>
          <a:p>
            <a:pPr algn="ctr"/>
            <a:endParaRPr kumimoji="1" lang="en-US" altLang="ja-JP" b="1" dirty="0"/>
          </a:p>
        </p:txBody>
      </p:sp>
      <p:sp>
        <p:nvSpPr>
          <p:cNvPr id="24" name="テキスト ボックス 23">
            <a:extLst>
              <a:ext uri="{FF2B5EF4-FFF2-40B4-BE49-F238E27FC236}">
                <a16:creationId xmlns:a16="http://schemas.microsoft.com/office/drawing/2014/main" id="{6573463B-7E34-F245-BEA5-6D048237B3D5}"/>
              </a:ext>
            </a:extLst>
          </p:cNvPr>
          <p:cNvSpPr txBox="1"/>
          <p:nvPr/>
        </p:nvSpPr>
        <p:spPr>
          <a:xfrm>
            <a:off x="3595006" y="1800618"/>
            <a:ext cx="5001988" cy="2893100"/>
          </a:xfrm>
          <a:prstGeom prst="rect">
            <a:avLst/>
          </a:prstGeom>
          <a:solidFill>
            <a:srgbClr val="F2F2F2"/>
          </a:solidFill>
          <a:ln>
            <a:solidFill>
              <a:schemeClr val="bg1">
                <a:lumMod val="85000"/>
              </a:schemeClr>
            </a:solidFill>
            <a:prstDash val="lgDash"/>
          </a:ln>
        </p:spPr>
        <p:txBody>
          <a:bodyPr wrap="square" rtlCol="0">
            <a:spAutoFit/>
          </a:bodyPr>
          <a:lstStyle/>
          <a:p>
            <a:pPr algn="ctr"/>
            <a:r>
              <a:rPr kumimoji="1" lang="en-US" altLang="ja-JP" sz="1400" b="1" dirty="0">
                <a:solidFill>
                  <a:schemeClr val="bg1">
                    <a:lumMod val="50000"/>
                  </a:schemeClr>
                </a:solidFill>
              </a:rPr>
              <a:t>Domain</a:t>
            </a:r>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b="1" dirty="0"/>
          </a:p>
          <a:p>
            <a:pPr algn="ctr"/>
            <a:endParaRPr lang="en-US" altLang="ja-JP" b="1" dirty="0"/>
          </a:p>
          <a:p>
            <a:pPr algn="ctr"/>
            <a:endParaRPr kumimoji="1" lang="en-US" altLang="ja-JP" b="1" dirty="0"/>
          </a:p>
          <a:p>
            <a:pPr algn="ctr"/>
            <a:endParaRPr lang="en-US" altLang="ja-JP" b="1" dirty="0"/>
          </a:p>
          <a:p>
            <a:pPr algn="ctr"/>
            <a:endParaRPr kumimoji="1" lang="en-US" altLang="ja-JP" b="1" dirty="0"/>
          </a:p>
          <a:p>
            <a:pPr algn="ctr"/>
            <a:endParaRPr lang="en-US" altLang="ja-JP" b="1" dirty="0"/>
          </a:p>
          <a:p>
            <a:pPr algn="ctr"/>
            <a:endParaRPr kumimoji="1" lang="ja-JP" altLang="en-US" b="1" dirty="0"/>
          </a:p>
        </p:txBody>
      </p:sp>
      <p:sp>
        <p:nvSpPr>
          <p:cNvPr id="18" name="テキスト ボックス 17">
            <a:extLst>
              <a:ext uri="{FF2B5EF4-FFF2-40B4-BE49-F238E27FC236}">
                <a16:creationId xmlns:a16="http://schemas.microsoft.com/office/drawing/2014/main" id="{DD9C0D34-A4AE-163D-60A2-E2916F2AC9D3}"/>
              </a:ext>
            </a:extLst>
          </p:cNvPr>
          <p:cNvSpPr txBox="1"/>
          <p:nvPr/>
        </p:nvSpPr>
        <p:spPr>
          <a:xfrm>
            <a:off x="3595006" y="4932518"/>
            <a:ext cx="5001989" cy="1661993"/>
          </a:xfrm>
          <a:prstGeom prst="rect">
            <a:avLst/>
          </a:prstGeom>
          <a:solidFill>
            <a:srgbClr val="F2F2F2"/>
          </a:solidFill>
          <a:ln>
            <a:solidFill>
              <a:schemeClr val="bg1">
                <a:lumMod val="85000"/>
              </a:schemeClr>
            </a:solidFill>
            <a:prstDash val="lgDash"/>
          </a:ln>
        </p:spPr>
        <p:txBody>
          <a:bodyPr wrap="square" rtlCol="0">
            <a:spAutoFit/>
          </a:bodyPr>
          <a:lstStyle/>
          <a:p>
            <a:pPr algn="ctr"/>
            <a:r>
              <a:rPr kumimoji="1" lang="en-US" altLang="ja-JP" sz="1400" b="1" dirty="0" err="1">
                <a:solidFill>
                  <a:schemeClr val="bg1">
                    <a:lumMod val="50000"/>
                  </a:schemeClr>
                </a:solidFill>
              </a:rPr>
              <a:t>UseCase</a:t>
            </a:r>
            <a:endParaRPr kumimoji="1" lang="en-US" altLang="ja-JP" sz="1400" b="1" dirty="0">
              <a:solidFill>
                <a:schemeClr val="bg1">
                  <a:lumMod val="50000"/>
                </a:schemeClr>
              </a:solidFill>
            </a:endParaRPr>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sz="1400" b="1" dirty="0"/>
          </a:p>
          <a:p>
            <a:pPr algn="ctr"/>
            <a:endParaRPr lang="en-US" altLang="ja-JP" sz="1400" b="1" dirty="0"/>
          </a:p>
          <a:p>
            <a:pPr algn="ctr"/>
            <a:endParaRPr kumimoji="1" lang="ja-JP" altLang="en-US" b="1" dirty="0"/>
          </a:p>
        </p:txBody>
      </p:sp>
      <p:sp>
        <p:nvSpPr>
          <p:cNvPr id="17" name="テキスト ボックス 16">
            <a:extLst>
              <a:ext uri="{FF2B5EF4-FFF2-40B4-BE49-F238E27FC236}">
                <a16:creationId xmlns:a16="http://schemas.microsoft.com/office/drawing/2014/main" id="{82580753-E5C8-A980-CCD8-C5DBEA7D13DE}"/>
              </a:ext>
            </a:extLst>
          </p:cNvPr>
          <p:cNvSpPr txBox="1"/>
          <p:nvPr/>
        </p:nvSpPr>
        <p:spPr>
          <a:xfrm>
            <a:off x="372998" y="4919205"/>
            <a:ext cx="2756761" cy="1661993"/>
          </a:xfrm>
          <a:prstGeom prst="rect">
            <a:avLst/>
          </a:prstGeom>
          <a:solidFill>
            <a:schemeClr val="accent2">
              <a:lumMod val="20000"/>
              <a:lumOff val="80000"/>
            </a:schemeClr>
          </a:solidFill>
          <a:ln>
            <a:solidFill>
              <a:schemeClr val="bg1">
                <a:lumMod val="85000"/>
              </a:schemeClr>
            </a:solidFill>
            <a:prstDash val="lgDash"/>
          </a:ln>
        </p:spPr>
        <p:txBody>
          <a:bodyPr wrap="square" rtlCol="0">
            <a:spAutoFit/>
          </a:bodyPr>
          <a:lstStyle/>
          <a:p>
            <a:pPr algn="ctr"/>
            <a:r>
              <a:rPr kumimoji="1" lang="en-US" altLang="ja-JP" sz="1400" b="1" dirty="0">
                <a:solidFill>
                  <a:schemeClr val="bg1">
                    <a:lumMod val="50000"/>
                  </a:schemeClr>
                </a:solidFill>
              </a:rPr>
              <a:t>Presenter</a:t>
            </a:r>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sz="1400" b="1" dirty="0"/>
          </a:p>
          <a:p>
            <a:pPr algn="ctr"/>
            <a:endParaRPr lang="en-US" altLang="ja-JP" sz="1400" b="1" dirty="0"/>
          </a:p>
          <a:p>
            <a:pPr algn="ctr"/>
            <a:endParaRPr kumimoji="1" lang="ja-JP" altLang="en-US" b="1" dirty="0"/>
          </a:p>
        </p:txBody>
      </p:sp>
      <p:sp>
        <p:nvSpPr>
          <p:cNvPr id="5" name="四角形: 対角を切り取る 4">
            <a:extLst>
              <a:ext uri="{FF2B5EF4-FFF2-40B4-BE49-F238E27FC236}">
                <a16:creationId xmlns:a16="http://schemas.microsoft.com/office/drawing/2014/main" id="{6EC958C8-8C01-42E7-89B2-32B3CE6684D1}"/>
              </a:ext>
            </a:extLst>
          </p:cNvPr>
          <p:cNvSpPr/>
          <p:nvPr/>
        </p:nvSpPr>
        <p:spPr>
          <a:xfrm>
            <a:off x="9171433" y="2455866"/>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Folder</a:t>
            </a:r>
            <a:endParaRPr kumimoji="1" lang="ja-JP" altLang="en-US" sz="1400" b="1" dirty="0">
              <a:solidFill>
                <a:schemeClr val="bg1"/>
              </a:solidFill>
            </a:endParaRPr>
          </a:p>
        </p:txBody>
      </p:sp>
      <p:sp>
        <p:nvSpPr>
          <p:cNvPr id="7" name="四角形: 対角を切り取る 6">
            <a:extLst>
              <a:ext uri="{FF2B5EF4-FFF2-40B4-BE49-F238E27FC236}">
                <a16:creationId xmlns:a16="http://schemas.microsoft.com/office/drawing/2014/main" id="{FF7489A2-3D94-D1CD-8B52-3EAD37F95645}"/>
              </a:ext>
            </a:extLst>
          </p:cNvPr>
          <p:cNvSpPr/>
          <p:nvPr/>
        </p:nvSpPr>
        <p:spPr>
          <a:xfrm>
            <a:off x="7911173" y="3788196"/>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Folder </a:t>
            </a:r>
          </a:p>
          <a:p>
            <a:pPr algn="ctr"/>
            <a:r>
              <a:rPr lang="en-US" altLang="ja-JP" sz="1400" b="1" dirty="0">
                <a:solidFill>
                  <a:schemeClr val="bg1"/>
                </a:solidFill>
              </a:rPr>
              <a:t>Repository</a:t>
            </a:r>
            <a:endParaRPr kumimoji="1" lang="ja-JP" altLang="en-US" sz="1400" b="1" dirty="0">
              <a:solidFill>
                <a:schemeClr val="bg1"/>
              </a:solidFill>
            </a:endParaRPr>
          </a:p>
        </p:txBody>
      </p:sp>
      <p:sp>
        <p:nvSpPr>
          <p:cNvPr id="8" name="四角形: 対角を切り取る 7">
            <a:extLst>
              <a:ext uri="{FF2B5EF4-FFF2-40B4-BE49-F238E27FC236}">
                <a16:creationId xmlns:a16="http://schemas.microsoft.com/office/drawing/2014/main" id="{E274E373-6A6B-8D5C-BE88-70B5BC7F0450}"/>
              </a:ext>
            </a:extLst>
          </p:cNvPr>
          <p:cNvSpPr/>
          <p:nvPr/>
        </p:nvSpPr>
        <p:spPr>
          <a:xfrm>
            <a:off x="4269977" y="2455866"/>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Id</a:t>
            </a:r>
            <a:endParaRPr kumimoji="1" lang="ja-JP" altLang="en-US" sz="1400" b="1" dirty="0">
              <a:solidFill>
                <a:schemeClr val="bg1"/>
              </a:solidFill>
            </a:endParaRPr>
          </a:p>
        </p:txBody>
      </p:sp>
      <p:sp>
        <p:nvSpPr>
          <p:cNvPr id="9" name="四角形: 対角を切り取る 8">
            <a:extLst>
              <a:ext uri="{FF2B5EF4-FFF2-40B4-BE49-F238E27FC236}">
                <a16:creationId xmlns:a16="http://schemas.microsoft.com/office/drawing/2014/main" id="{3FA6A059-D2C2-7BE3-8DA6-5406EDADD6A0}"/>
              </a:ext>
            </a:extLst>
          </p:cNvPr>
          <p:cNvSpPr/>
          <p:nvPr/>
        </p:nvSpPr>
        <p:spPr>
          <a:xfrm>
            <a:off x="6278290" y="2455866"/>
            <a:ext cx="1706336" cy="45333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Metadata</a:t>
            </a:r>
            <a:endParaRPr kumimoji="1" lang="ja-JP" altLang="en-US" sz="1400" b="1" dirty="0">
              <a:solidFill>
                <a:schemeClr val="bg1"/>
              </a:solidFill>
            </a:endParaRPr>
          </a:p>
        </p:txBody>
      </p:sp>
      <p:sp>
        <p:nvSpPr>
          <p:cNvPr id="12" name="四角形: 対角を切り取る 11">
            <a:extLst>
              <a:ext uri="{FF2B5EF4-FFF2-40B4-BE49-F238E27FC236}">
                <a16:creationId xmlns:a16="http://schemas.microsoft.com/office/drawing/2014/main" id="{1DA8DAEA-F2A9-B985-750A-75030D393F72}"/>
              </a:ext>
            </a:extLst>
          </p:cNvPr>
          <p:cNvSpPr/>
          <p:nvPr/>
        </p:nvSpPr>
        <p:spPr>
          <a:xfrm>
            <a:off x="920821" y="5646387"/>
            <a:ext cx="1706336" cy="469355"/>
          </a:xfrm>
          <a:prstGeom prst="snip2Diag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kumimoji="1" lang="en-US" altLang="ja-JP" sz="1400" b="1" dirty="0">
                <a:solidFill>
                  <a:schemeClr val="bg1"/>
                </a:solidFill>
              </a:rPr>
              <a:t>Presenter</a:t>
            </a:r>
            <a:endParaRPr kumimoji="1" lang="ja-JP" altLang="en-US" sz="1400" b="1" dirty="0">
              <a:solidFill>
                <a:schemeClr val="bg1"/>
              </a:solidFill>
            </a:endParaRPr>
          </a:p>
        </p:txBody>
      </p:sp>
      <p:sp>
        <p:nvSpPr>
          <p:cNvPr id="19" name="四角形: 対角を切り取る 18">
            <a:extLst>
              <a:ext uri="{FF2B5EF4-FFF2-40B4-BE49-F238E27FC236}">
                <a16:creationId xmlns:a16="http://schemas.microsoft.com/office/drawing/2014/main" id="{19F4AC72-07AA-1E50-DB6C-336EE0B47063}"/>
              </a:ext>
            </a:extLst>
          </p:cNvPr>
          <p:cNvSpPr/>
          <p:nvPr/>
        </p:nvSpPr>
        <p:spPr>
          <a:xfrm>
            <a:off x="3837204" y="5992628"/>
            <a:ext cx="2081497" cy="469355"/>
          </a:xfrm>
          <a:prstGeom prst="snip2Diag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lang="en-US" altLang="ja-JP" sz="1400" b="1" dirty="0">
                <a:solidFill>
                  <a:schemeClr val="bg1"/>
                </a:solidFill>
              </a:rPr>
              <a:t>Managing </a:t>
            </a:r>
            <a:r>
              <a:rPr lang="en-US" altLang="ja-JP" sz="1400" b="1" dirty="0" err="1">
                <a:solidFill>
                  <a:schemeClr val="bg1"/>
                </a:solidFill>
              </a:rPr>
              <a:t>UseCase</a:t>
            </a:r>
            <a:endParaRPr lang="en-US" altLang="ja-JP" sz="1400" b="1" dirty="0">
              <a:solidFill>
                <a:schemeClr val="bg1"/>
              </a:solidFill>
            </a:endParaRPr>
          </a:p>
        </p:txBody>
      </p:sp>
      <p:sp>
        <p:nvSpPr>
          <p:cNvPr id="20" name="四角形: 対角を切り取る 19">
            <a:extLst>
              <a:ext uri="{FF2B5EF4-FFF2-40B4-BE49-F238E27FC236}">
                <a16:creationId xmlns:a16="http://schemas.microsoft.com/office/drawing/2014/main" id="{AA84E004-68C8-7B87-DC70-D8C925CEF52D}"/>
              </a:ext>
            </a:extLst>
          </p:cNvPr>
          <p:cNvSpPr/>
          <p:nvPr/>
        </p:nvSpPr>
        <p:spPr>
          <a:xfrm>
            <a:off x="3837204" y="5336282"/>
            <a:ext cx="1837540" cy="469355"/>
          </a:xfrm>
          <a:prstGeom prst="snip2Diag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a:t>
            </a:r>
          </a:p>
          <a:p>
            <a:pPr algn="ctr"/>
            <a:r>
              <a:rPr lang="en-US" altLang="ja-JP" sz="1400" b="1" dirty="0">
                <a:solidFill>
                  <a:schemeClr val="bg1"/>
                </a:solidFill>
              </a:rPr>
              <a:t>Editing </a:t>
            </a:r>
            <a:r>
              <a:rPr lang="en-US" altLang="ja-JP" sz="1400" b="1" dirty="0" err="1">
                <a:solidFill>
                  <a:schemeClr val="bg1"/>
                </a:solidFill>
              </a:rPr>
              <a:t>UseCase</a:t>
            </a:r>
            <a:endParaRPr lang="en-US" altLang="ja-JP" sz="1400" b="1" dirty="0">
              <a:solidFill>
                <a:schemeClr val="bg1"/>
              </a:solidFill>
            </a:endParaRPr>
          </a:p>
        </p:txBody>
      </p:sp>
      <p:sp>
        <p:nvSpPr>
          <p:cNvPr id="21" name="四角形: 対角を切り取る 20">
            <a:extLst>
              <a:ext uri="{FF2B5EF4-FFF2-40B4-BE49-F238E27FC236}">
                <a16:creationId xmlns:a16="http://schemas.microsoft.com/office/drawing/2014/main" id="{0601AF0E-D619-AA57-2BE9-1E178C249D41}"/>
              </a:ext>
            </a:extLst>
          </p:cNvPr>
          <p:cNvSpPr/>
          <p:nvPr/>
        </p:nvSpPr>
        <p:spPr>
          <a:xfrm>
            <a:off x="831437" y="3569720"/>
            <a:ext cx="1706336" cy="469355"/>
          </a:xfrm>
          <a:prstGeom prst="snip2Diag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kumimoji="1" lang="en-US" altLang="ja-JP" sz="1400" b="1" dirty="0">
                <a:solidFill>
                  <a:schemeClr val="bg1"/>
                </a:solidFill>
              </a:rPr>
              <a:t>View</a:t>
            </a:r>
            <a:endParaRPr kumimoji="1" lang="ja-JP" altLang="en-US" sz="1400" b="1" dirty="0">
              <a:solidFill>
                <a:schemeClr val="bg1"/>
              </a:solidFill>
            </a:endParaRPr>
          </a:p>
        </p:txBody>
      </p:sp>
      <p:cxnSp>
        <p:nvCxnSpPr>
          <p:cNvPr id="23" name="直線矢印コネクタ 22">
            <a:extLst>
              <a:ext uri="{FF2B5EF4-FFF2-40B4-BE49-F238E27FC236}">
                <a16:creationId xmlns:a16="http://schemas.microsoft.com/office/drawing/2014/main" id="{59AAAC3D-B78F-BEE5-3439-9588E15C63CA}"/>
              </a:ext>
            </a:extLst>
          </p:cNvPr>
          <p:cNvCxnSpPr>
            <a:cxnSpLocks/>
            <a:stCxn id="19" idx="3"/>
            <a:endCxn id="26" idx="1"/>
          </p:cNvCxnSpPr>
          <p:nvPr/>
        </p:nvCxnSpPr>
        <p:spPr>
          <a:xfrm flipV="1">
            <a:off x="4877953" y="4573443"/>
            <a:ext cx="1714805" cy="141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2396498D-2B78-D70C-6CB7-D8D84A2E615A}"/>
              </a:ext>
            </a:extLst>
          </p:cNvPr>
          <p:cNvSpPr/>
          <p:nvPr/>
        </p:nvSpPr>
        <p:spPr>
          <a:xfrm>
            <a:off x="10917381" y="2196027"/>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sp>
        <p:nvSpPr>
          <p:cNvPr id="29" name="正方形/長方形 28">
            <a:extLst>
              <a:ext uri="{FF2B5EF4-FFF2-40B4-BE49-F238E27FC236}">
                <a16:creationId xmlns:a16="http://schemas.microsoft.com/office/drawing/2014/main" id="{34E6592A-59B5-A69F-3165-7A93A85BF7F3}"/>
              </a:ext>
            </a:extLst>
          </p:cNvPr>
          <p:cNvSpPr/>
          <p:nvPr/>
        </p:nvSpPr>
        <p:spPr>
          <a:xfrm>
            <a:off x="10917380" y="2582513"/>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sp>
        <p:nvSpPr>
          <p:cNvPr id="30" name="正方形/長方形 29">
            <a:extLst>
              <a:ext uri="{FF2B5EF4-FFF2-40B4-BE49-F238E27FC236}">
                <a16:creationId xmlns:a16="http://schemas.microsoft.com/office/drawing/2014/main" id="{DEB11D95-32BA-6488-9ACC-69D126D9A5DA}"/>
              </a:ext>
            </a:extLst>
          </p:cNvPr>
          <p:cNvSpPr/>
          <p:nvPr/>
        </p:nvSpPr>
        <p:spPr>
          <a:xfrm>
            <a:off x="10917380" y="3026813"/>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cxnSp>
        <p:nvCxnSpPr>
          <p:cNvPr id="31" name="直線矢印コネクタ 30">
            <a:extLst>
              <a:ext uri="{FF2B5EF4-FFF2-40B4-BE49-F238E27FC236}">
                <a16:creationId xmlns:a16="http://schemas.microsoft.com/office/drawing/2014/main" id="{60453A9A-6114-D95C-1C0D-D91E8E73B800}"/>
              </a:ext>
            </a:extLst>
          </p:cNvPr>
          <p:cNvCxnSpPr>
            <a:cxnSpLocks/>
            <a:stCxn id="20" idx="3"/>
            <a:endCxn id="26" idx="1"/>
          </p:cNvCxnSpPr>
          <p:nvPr/>
        </p:nvCxnSpPr>
        <p:spPr>
          <a:xfrm flipV="1">
            <a:off x="4755974" y="4573443"/>
            <a:ext cx="1836784" cy="76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四角形: 対角を切り取る 37">
            <a:extLst>
              <a:ext uri="{FF2B5EF4-FFF2-40B4-BE49-F238E27FC236}">
                <a16:creationId xmlns:a16="http://schemas.microsoft.com/office/drawing/2014/main" id="{F8CB8099-D9E1-B8FC-4F6B-3A5DE66C0876}"/>
              </a:ext>
            </a:extLst>
          </p:cNvPr>
          <p:cNvSpPr/>
          <p:nvPr/>
        </p:nvSpPr>
        <p:spPr>
          <a:xfrm>
            <a:off x="5739226" y="3419869"/>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Edit </a:t>
            </a:r>
          </a:p>
          <a:p>
            <a:pPr algn="ctr"/>
            <a:r>
              <a:rPr lang="en-US" altLang="ja-JP" sz="1400" b="1" dirty="0">
                <a:solidFill>
                  <a:schemeClr val="bg1"/>
                </a:solidFill>
              </a:rPr>
              <a:t>Manager</a:t>
            </a:r>
            <a:endParaRPr kumimoji="1" lang="ja-JP" altLang="en-US" sz="1400" b="1" dirty="0">
              <a:solidFill>
                <a:schemeClr val="bg1"/>
              </a:solidFill>
            </a:endParaRPr>
          </a:p>
        </p:txBody>
      </p:sp>
      <p:cxnSp>
        <p:nvCxnSpPr>
          <p:cNvPr id="39" name="直線矢印コネクタ 38">
            <a:extLst>
              <a:ext uri="{FF2B5EF4-FFF2-40B4-BE49-F238E27FC236}">
                <a16:creationId xmlns:a16="http://schemas.microsoft.com/office/drawing/2014/main" id="{5F3D3947-CF57-423D-20DC-BCBA0FB409B6}"/>
              </a:ext>
            </a:extLst>
          </p:cNvPr>
          <p:cNvCxnSpPr>
            <a:cxnSpLocks/>
            <a:stCxn id="20" idx="3"/>
            <a:endCxn id="38" idx="2"/>
          </p:cNvCxnSpPr>
          <p:nvPr/>
        </p:nvCxnSpPr>
        <p:spPr>
          <a:xfrm flipV="1">
            <a:off x="4755974" y="3670748"/>
            <a:ext cx="983252" cy="166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直線矢印コネクタ 1">
            <a:extLst>
              <a:ext uri="{FF2B5EF4-FFF2-40B4-BE49-F238E27FC236}">
                <a16:creationId xmlns:a16="http://schemas.microsoft.com/office/drawing/2014/main" id="{C52F3E38-E21B-5F0F-6714-A453FE8F1C71}"/>
              </a:ext>
            </a:extLst>
          </p:cNvPr>
          <p:cNvCxnSpPr>
            <a:cxnSpLocks/>
            <a:stCxn id="12" idx="0"/>
            <a:endCxn id="20" idx="2"/>
          </p:cNvCxnSpPr>
          <p:nvPr/>
        </p:nvCxnSpPr>
        <p:spPr>
          <a:xfrm flipV="1">
            <a:off x="2627157" y="5570960"/>
            <a:ext cx="1210047" cy="31010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3D11111F-CB17-16C2-B4BC-A159E407C471}"/>
              </a:ext>
            </a:extLst>
          </p:cNvPr>
          <p:cNvCxnSpPr>
            <a:cxnSpLocks/>
            <a:stCxn id="12" idx="0"/>
            <a:endCxn id="19" idx="2"/>
          </p:cNvCxnSpPr>
          <p:nvPr/>
        </p:nvCxnSpPr>
        <p:spPr>
          <a:xfrm>
            <a:off x="2627157" y="5881065"/>
            <a:ext cx="1210047" cy="34624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E58038B-6B4E-BB05-58AD-BF8431C69001}"/>
              </a:ext>
            </a:extLst>
          </p:cNvPr>
          <p:cNvCxnSpPr>
            <a:cxnSpLocks/>
            <a:stCxn id="12" idx="3"/>
            <a:endCxn id="21" idx="1"/>
          </p:cNvCxnSpPr>
          <p:nvPr/>
        </p:nvCxnSpPr>
        <p:spPr>
          <a:xfrm flipH="1" flipV="1">
            <a:off x="1684605" y="4039075"/>
            <a:ext cx="89384" cy="160731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8BC0BC3-2942-A2CA-E1EA-A4DF5CE00554}"/>
              </a:ext>
            </a:extLst>
          </p:cNvPr>
          <p:cNvCxnSpPr/>
          <p:nvPr/>
        </p:nvCxnSpPr>
        <p:spPr>
          <a:xfrm>
            <a:off x="3369541" y="0"/>
            <a:ext cx="0" cy="6858000"/>
          </a:xfrm>
          <a:prstGeom prst="line">
            <a:avLst/>
          </a:prstGeom>
          <a:ln w="127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A080DCC1-D641-DE78-E439-D0070D28FD49}"/>
              </a:ext>
            </a:extLst>
          </p:cNvPr>
          <p:cNvSpPr/>
          <p:nvPr/>
        </p:nvSpPr>
        <p:spPr>
          <a:xfrm>
            <a:off x="778945" y="1301940"/>
            <a:ext cx="1811319" cy="380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2">
                    <a:lumMod val="50000"/>
                  </a:schemeClr>
                </a:solidFill>
              </a:rPr>
              <a:t>UI</a:t>
            </a:r>
            <a:r>
              <a:rPr lang="ja-JP" altLang="en-US" sz="1400" b="1" dirty="0">
                <a:solidFill>
                  <a:schemeClr val="tx2">
                    <a:lumMod val="50000"/>
                  </a:schemeClr>
                </a:solidFill>
              </a:rPr>
              <a:t>層</a:t>
            </a:r>
            <a:endParaRPr kumimoji="1" lang="ja-JP" altLang="en-US" sz="1400" b="1" dirty="0">
              <a:solidFill>
                <a:schemeClr val="tx2">
                  <a:lumMod val="50000"/>
                </a:schemeClr>
              </a:solidFill>
            </a:endParaRPr>
          </a:p>
        </p:txBody>
      </p:sp>
      <p:sp>
        <p:nvSpPr>
          <p:cNvPr id="59" name="正方形/長方形 58">
            <a:extLst>
              <a:ext uri="{FF2B5EF4-FFF2-40B4-BE49-F238E27FC236}">
                <a16:creationId xmlns:a16="http://schemas.microsoft.com/office/drawing/2014/main" id="{3305D738-D01A-CF04-0F93-B08DF3F82B86}"/>
              </a:ext>
            </a:extLst>
          </p:cNvPr>
          <p:cNvSpPr/>
          <p:nvPr/>
        </p:nvSpPr>
        <p:spPr>
          <a:xfrm>
            <a:off x="5200870" y="1301940"/>
            <a:ext cx="1811319" cy="380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2">
                    <a:lumMod val="50000"/>
                  </a:schemeClr>
                </a:solidFill>
              </a:rPr>
              <a:t>Application</a:t>
            </a:r>
            <a:r>
              <a:rPr kumimoji="1" lang="ja-JP" altLang="en-US" sz="1400" b="1" dirty="0">
                <a:solidFill>
                  <a:schemeClr val="tx2">
                    <a:lumMod val="50000"/>
                  </a:schemeClr>
                </a:solidFill>
              </a:rPr>
              <a:t>層</a:t>
            </a:r>
          </a:p>
        </p:txBody>
      </p:sp>
      <p:sp>
        <p:nvSpPr>
          <p:cNvPr id="60" name="正方形/長方形 59">
            <a:extLst>
              <a:ext uri="{FF2B5EF4-FFF2-40B4-BE49-F238E27FC236}">
                <a16:creationId xmlns:a16="http://schemas.microsoft.com/office/drawing/2014/main" id="{96103160-FE0C-EA99-7640-BD6198A34432}"/>
              </a:ext>
            </a:extLst>
          </p:cNvPr>
          <p:cNvSpPr/>
          <p:nvPr/>
        </p:nvSpPr>
        <p:spPr>
          <a:xfrm>
            <a:off x="9197888" y="1301940"/>
            <a:ext cx="1811319" cy="380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2">
                    <a:lumMod val="50000"/>
                  </a:schemeClr>
                </a:solidFill>
              </a:rPr>
              <a:t>Data</a:t>
            </a:r>
            <a:r>
              <a:rPr kumimoji="1" lang="ja-JP" altLang="en-US" sz="1400" b="1" dirty="0">
                <a:solidFill>
                  <a:schemeClr val="tx2">
                    <a:lumMod val="50000"/>
                  </a:schemeClr>
                </a:solidFill>
              </a:rPr>
              <a:t>層</a:t>
            </a:r>
          </a:p>
        </p:txBody>
      </p:sp>
      <p:cxnSp>
        <p:nvCxnSpPr>
          <p:cNvPr id="61" name="直線矢印コネクタ 60">
            <a:extLst>
              <a:ext uri="{FF2B5EF4-FFF2-40B4-BE49-F238E27FC236}">
                <a16:creationId xmlns:a16="http://schemas.microsoft.com/office/drawing/2014/main" id="{438166AB-15FD-95C8-F175-F04F14AF1D2E}"/>
              </a:ext>
            </a:extLst>
          </p:cNvPr>
          <p:cNvCxnSpPr>
            <a:cxnSpLocks/>
            <a:stCxn id="7" idx="0"/>
            <a:endCxn id="5" idx="1"/>
          </p:cNvCxnSpPr>
          <p:nvPr/>
        </p:nvCxnSpPr>
        <p:spPr>
          <a:xfrm flipV="1">
            <a:off x="9617509" y="2748075"/>
            <a:ext cx="407092" cy="129100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9C94D3D6-FF17-ECA8-572D-12771B3E3A69}"/>
              </a:ext>
            </a:extLst>
          </p:cNvPr>
          <p:cNvCxnSpPr>
            <a:cxnSpLocks/>
            <a:stCxn id="38" idx="0"/>
            <a:endCxn id="7" idx="2"/>
          </p:cNvCxnSpPr>
          <p:nvPr/>
        </p:nvCxnSpPr>
        <p:spPr>
          <a:xfrm>
            <a:off x="7445562" y="3670748"/>
            <a:ext cx="465611" cy="36832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76D8B050-9D64-11E4-8F2F-8AA735C7E477}"/>
              </a:ext>
            </a:extLst>
          </p:cNvPr>
          <p:cNvSpPr/>
          <p:nvPr/>
        </p:nvSpPr>
        <p:spPr>
          <a:xfrm>
            <a:off x="-14276" y="0"/>
            <a:ext cx="12206276" cy="61387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600" b="1" dirty="0">
                <a:solidFill>
                  <a:schemeClr val="bg1"/>
                </a:solidFill>
              </a:rPr>
              <a:t>プログラムリスト：リファクタリング後の構成</a:t>
            </a:r>
          </a:p>
        </p:txBody>
      </p:sp>
      <p:sp>
        <p:nvSpPr>
          <p:cNvPr id="3" name="四角形: 対角を切り取る 2">
            <a:extLst>
              <a:ext uri="{FF2B5EF4-FFF2-40B4-BE49-F238E27FC236}">
                <a16:creationId xmlns:a16="http://schemas.microsoft.com/office/drawing/2014/main" id="{B435E3EE-1F12-AA8F-CD85-FB0987AB807E}"/>
              </a:ext>
            </a:extLst>
          </p:cNvPr>
          <p:cNvSpPr/>
          <p:nvPr/>
        </p:nvSpPr>
        <p:spPr>
          <a:xfrm>
            <a:off x="4269977" y="2851381"/>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Name</a:t>
            </a:r>
            <a:endParaRPr kumimoji="1" lang="ja-JP" altLang="en-US" sz="1400" b="1" dirty="0">
              <a:solidFill>
                <a:schemeClr val="bg1"/>
              </a:solidFill>
            </a:endParaRPr>
          </a:p>
        </p:txBody>
      </p:sp>
      <p:sp>
        <p:nvSpPr>
          <p:cNvPr id="26" name="四角形: 対角を切り取る 25">
            <a:extLst>
              <a:ext uri="{FF2B5EF4-FFF2-40B4-BE49-F238E27FC236}">
                <a16:creationId xmlns:a16="http://schemas.microsoft.com/office/drawing/2014/main" id="{3A1F41BD-EC58-8815-913A-10E97D41B514}"/>
              </a:ext>
            </a:extLst>
          </p:cNvPr>
          <p:cNvSpPr/>
          <p:nvPr/>
        </p:nvSpPr>
        <p:spPr>
          <a:xfrm>
            <a:off x="5739590" y="4071685"/>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kumimoji="1" lang="en-US" altLang="ja-JP" sz="1400" b="1" dirty="0">
                <a:solidFill>
                  <a:schemeClr val="bg1"/>
                </a:solidFill>
              </a:rPr>
              <a:t>Manager</a:t>
            </a:r>
            <a:endParaRPr kumimoji="1" lang="ja-JP" altLang="en-US" sz="1400" b="1" dirty="0">
              <a:solidFill>
                <a:schemeClr val="bg1"/>
              </a:solidFill>
            </a:endParaRPr>
          </a:p>
        </p:txBody>
      </p:sp>
      <p:cxnSp>
        <p:nvCxnSpPr>
          <p:cNvPr id="66" name="直線矢印コネクタ 65">
            <a:extLst>
              <a:ext uri="{FF2B5EF4-FFF2-40B4-BE49-F238E27FC236}">
                <a16:creationId xmlns:a16="http://schemas.microsoft.com/office/drawing/2014/main" id="{4FE18300-3F5A-E69F-AF6A-51C584878758}"/>
              </a:ext>
            </a:extLst>
          </p:cNvPr>
          <p:cNvCxnSpPr>
            <a:cxnSpLocks/>
            <a:stCxn id="26" idx="0"/>
            <a:endCxn id="7" idx="2"/>
          </p:cNvCxnSpPr>
          <p:nvPr/>
        </p:nvCxnSpPr>
        <p:spPr>
          <a:xfrm flipV="1">
            <a:off x="7445926" y="4039075"/>
            <a:ext cx="465247" cy="28348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02595ED-5786-0C78-03F3-7A579B318132}"/>
              </a:ext>
            </a:extLst>
          </p:cNvPr>
          <p:cNvSpPr/>
          <p:nvPr/>
        </p:nvSpPr>
        <p:spPr>
          <a:xfrm>
            <a:off x="2858695" y="2810038"/>
            <a:ext cx="2450867" cy="39253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Dictionary&lt;</a:t>
            </a:r>
            <a:r>
              <a:rPr kumimoji="1" lang="en-US" altLang="ja-JP" sz="1200" b="1" dirty="0" err="1">
                <a:solidFill>
                  <a:schemeClr val="accent6">
                    <a:lumMod val="75000"/>
                  </a:schemeClr>
                </a:solidFill>
              </a:rPr>
              <a:t>ProgramId</a:t>
            </a:r>
            <a:r>
              <a:rPr kumimoji="1" lang="en-US" altLang="ja-JP" sz="1200" dirty="0">
                <a:solidFill>
                  <a:schemeClr val="tx1"/>
                </a:solidFill>
              </a:rPr>
              <a:t>, </a:t>
            </a:r>
            <a:r>
              <a:rPr kumimoji="1" lang="en-US" altLang="ja-JP" sz="1200" b="1" dirty="0">
                <a:solidFill>
                  <a:schemeClr val="tx1"/>
                </a:solidFill>
              </a:rPr>
              <a:t>DATA</a:t>
            </a:r>
            <a:r>
              <a:rPr kumimoji="1" lang="en-US" altLang="ja-JP" sz="1200" dirty="0">
                <a:solidFill>
                  <a:schemeClr val="tx1"/>
                </a:solidFill>
              </a:rPr>
              <a:t>&gt;</a:t>
            </a:r>
            <a:endParaRPr kumimoji="1" lang="ja-JP" altLang="en-US" sz="1200" dirty="0">
              <a:solidFill>
                <a:srgbClr val="C00000"/>
              </a:solidFill>
            </a:endParaRPr>
          </a:p>
        </p:txBody>
      </p:sp>
      <p:cxnSp>
        <p:nvCxnSpPr>
          <p:cNvPr id="9" name="直線コネクタ 8">
            <a:extLst>
              <a:ext uri="{FF2B5EF4-FFF2-40B4-BE49-F238E27FC236}">
                <a16:creationId xmlns:a16="http://schemas.microsoft.com/office/drawing/2014/main" id="{5C69A414-504F-0EA1-ED28-30B8EFACDDBB}"/>
              </a:ext>
            </a:extLst>
          </p:cNvPr>
          <p:cNvCxnSpPr/>
          <p:nvPr/>
        </p:nvCxnSpPr>
        <p:spPr>
          <a:xfrm>
            <a:off x="8301386" y="0"/>
            <a:ext cx="0" cy="6858000"/>
          </a:xfrm>
          <a:prstGeom prst="line">
            <a:avLst/>
          </a:prstGeom>
          <a:ln w="127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52B70E62-E3B6-DD66-748D-55E9928BF794}"/>
              </a:ext>
            </a:extLst>
          </p:cNvPr>
          <p:cNvCxnSpPr>
            <a:cxnSpLocks/>
            <a:endCxn id="2" idx="2"/>
          </p:cNvCxnSpPr>
          <p:nvPr/>
        </p:nvCxnSpPr>
        <p:spPr>
          <a:xfrm>
            <a:off x="1906438" y="2570187"/>
            <a:ext cx="1237707"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155A4B71-AA4B-DB42-C57C-ADC65D655E31}"/>
              </a:ext>
            </a:extLst>
          </p:cNvPr>
          <p:cNvSpPr/>
          <p:nvPr/>
        </p:nvSpPr>
        <p:spPr>
          <a:xfrm>
            <a:off x="210012" y="234983"/>
            <a:ext cx="3922042" cy="46935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600" b="1" dirty="0">
                <a:solidFill>
                  <a:schemeClr val="bg1"/>
                </a:solidFill>
              </a:rPr>
              <a:t>・データの永続化</a:t>
            </a:r>
          </a:p>
        </p:txBody>
      </p:sp>
      <p:sp>
        <p:nvSpPr>
          <p:cNvPr id="11" name="正方形/長方形 10">
            <a:extLst>
              <a:ext uri="{FF2B5EF4-FFF2-40B4-BE49-F238E27FC236}">
                <a16:creationId xmlns:a16="http://schemas.microsoft.com/office/drawing/2014/main" id="{F0FCA54E-0F13-FD50-80E3-9643B0DA1AF8}"/>
              </a:ext>
            </a:extLst>
          </p:cNvPr>
          <p:cNvSpPr/>
          <p:nvPr/>
        </p:nvSpPr>
        <p:spPr>
          <a:xfrm>
            <a:off x="5200870" y="1301940"/>
            <a:ext cx="1811319" cy="380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2">
                    <a:lumMod val="50000"/>
                  </a:schemeClr>
                </a:solidFill>
              </a:rPr>
              <a:t>Application</a:t>
            </a:r>
            <a:r>
              <a:rPr kumimoji="1" lang="ja-JP" altLang="en-US" sz="1400" b="1" dirty="0">
                <a:solidFill>
                  <a:schemeClr val="tx2">
                    <a:lumMod val="50000"/>
                  </a:schemeClr>
                </a:solidFill>
              </a:rPr>
              <a:t>層</a:t>
            </a:r>
          </a:p>
        </p:txBody>
      </p:sp>
      <p:sp>
        <p:nvSpPr>
          <p:cNvPr id="12" name="正方形/長方形 11">
            <a:extLst>
              <a:ext uri="{FF2B5EF4-FFF2-40B4-BE49-F238E27FC236}">
                <a16:creationId xmlns:a16="http://schemas.microsoft.com/office/drawing/2014/main" id="{D9042E98-F8ED-3525-784B-E456BC927868}"/>
              </a:ext>
            </a:extLst>
          </p:cNvPr>
          <p:cNvSpPr/>
          <p:nvPr/>
        </p:nvSpPr>
        <p:spPr>
          <a:xfrm>
            <a:off x="9197888" y="1301940"/>
            <a:ext cx="1811319" cy="380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2">
                    <a:lumMod val="50000"/>
                  </a:schemeClr>
                </a:solidFill>
              </a:rPr>
              <a:t>Data</a:t>
            </a:r>
            <a:r>
              <a:rPr kumimoji="1" lang="ja-JP" altLang="en-US" sz="1400" b="1" dirty="0">
                <a:solidFill>
                  <a:schemeClr val="tx2">
                    <a:lumMod val="50000"/>
                  </a:schemeClr>
                </a:solidFill>
              </a:rPr>
              <a:t>層</a:t>
            </a:r>
          </a:p>
        </p:txBody>
      </p:sp>
      <p:cxnSp>
        <p:nvCxnSpPr>
          <p:cNvPr id="17" name="直線矢印コネクタ 16">
            <a:extLst>
              <a:ext uri="{FF2B5EF4-FFF2-40B4-BE49-F238E27FC236}">
                <a16:creationId xmlns:a16="http://schemas.microsoft.com/office/drawing/2014/main" id="{0A16FEC8-1559-530E-9DAA-33BCA321B186}"/>
              </a:ext>
            </a:extLst>
          </p:cNvPr>
          <p:cNvCxnSpPr>
            <a:cxnSpLocks/>
            <a:stCxn id="2" idx="0"/>
            <a:endCxn id="14" idx="2"/>
          </p:cNvCxnSpPr>
          <p:nvPr/>
        </p:nvCxnSpPr>
        <p:spPr>
          <a:xfrm flipV="1">
            <a:off x="4850481" y="2554319"/>
            <a:ext cx="2588836" cy="1586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四角形: 角を丸くする 20">
            <a:extLst>
              <a:ext uri="{FF2B5EF4-FFF2-40B4-BE49-F238E27FC236}">
                <a16:creationId xmlns:a16="http://schemas.microsoft.com/office/drawing/2014/main" id="{F0F6613E-F965-D3D0-A52B-7B1E5B3FED2D}"/>
              </a:ext>
            </a:extLst>
          </p:cNvPr>
          <p:cNvSpPr/>
          <p:nvPr/>
        </p:nvSpPr>
        <p:spPr>
          <a:xfrm>
            <a:off x="7535034" y="1798582"/>
            <a:ext cx="1514901" cy="3755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lumMod val="75000"/>
                    <a:lumOff val="25000"/>
                  </a:schemeClr>
                </a:solidFill>
              </a:rPr>
              <a:t>データ永続化</a:t>
            </a:r>
          </a:p>
        </p:txBody>
      </p:sp>
      <p:sp>
        <p:nvSpPr>
          <p:cNvPr id="22" name="四角形: 角を丸くする 21">
            <a:extLst>
              <a:ext uri="{FF2B5EF4-FFF2-40B4-BE49-F238E27FC236}">
                <a16:creationId xmlns:a16="http://schemas.microsoft.com/office/drawing/2014/main" id="{C73976E7-64C2-90E4-3A71-BAF935505D2E}"/>
              </a:ext>
            </a:extLst>
          </p:cNvPr>
          <p:cNvSpPr/>
          <p:nvPr/>
        </p:nvSpPr>
        <p:spPr>
          <a:xfrm>
            <a:off x="3239862" y="1804428"/>
            <a:ext cx="1514901" cy="3755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lumMod val="75000"/>
                    <a:lumOff val="25000"/>
                  </a:schemeClr>
                </a:solidFill>
              </a:rPr>
              <a:t>リスト管理</a:t>
            </a:r>
          </a:p>
        </p:txBody>
      </p:sp>
      <p:sp>
        <p:nvSpPr>
          <p:cNvPr id="26" name="四角形: 角を丸くする 25">
            <a:extLst>
              <a:ext uri="{FF2B5EF4-FFF2-40B4-BE49-F238E27FC236}">
                <a16:creationId xmlns:a16="http://schemas.microsoft.com/office/drawing/2014/main" id="{409B5B9D-DB27-B246-C33E-D9C1AD632811}"/>
              </a:ext>
            </a:extLst>
          </p:cNvPr>
          <p:cNvSpPr/>
          <p:nvPr/>
        </p:nvSpPr>
        <p:spPr>
          <a:xfrm>
            <a:off x="3239862" y="3845995"/>
            <a:ext cx="1514901" cy="3755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lumMod val="75000"/>
                    <a:lumOff val="25000"/>
                  </a:schemeClr>
                </a:solidFill>
              </a:rPr>
              <a:t>カレント管理</a:t>
            </a:r>
          </a:p>
        </p:txBody>
      </p:sp>
      <p:cxnSp>
        <p:nvCxnSpPr>
          <p:cNvPr id="27" name="直線矢印コネクタ 26">
            <a:extLst>
              <a:ext uri="{FF2B5EF4-FFF2-40B4-BE49-F238E27FC236}">
                <a16:creationId xmlns:a16="http://schemas.microsoft.com/office/drawing/2014/main" id="{EB301CE2-2DD5-39A2-C49A-DFA805CEA4AA}"/>
              </a:ext>
            </a:extLst>
          </p:cNvPr>
          <p:cNvCxnSpPr>
            <a:cxnSpLocks/>
            <a:stCxn id="25" idx="0"/>
            <a:endCxn id="14" idx="2"/>
          </p:cNvCxnSpPr>
          <p:nvPr/>
        </p:nvCxnSpPr>
        <p:spPr>
          <a:xfrm flipV="1">
            <a:off x="4850481" y="2554319"/>
            <a:ext cx="2588836" cy="20574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42558E83-D80F-4F1E-E746-2126B61FD911}"/>
              </a:ext>
            </a:extLst>
          </p:cNvPr>
          <p:cNvSpPr/>
          <p:nvPr/>
        </p:nvSpPr>
        <p:spPr>
          <a:xfrm>
            <a:off x="7329938" y="2770615"/>
            <a:ext cx="1942896" cy="94934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kumimoji="1" lang="en-US" altLang="ja-JP" sz="1200" dirty="0">
                <a:solidFill>
                  <a:schemeClr val="tx1"/>
                </a:solidFill>
              </a:rPr>
              <a:t>Load() - Copy()</a:t>
            </a:r>
          </a:p>
          <a:p>
            <a:pPr marL="171450" indent="-171450">
              <a:buFontTx/>
              <a:buChar char="-"/>
            </a:pPr>
            <a:r>
              <a:rPr kumimoji="1" lang="en-US" altLang="ja-JP" sz="1200" dirty="0">
                <a:solidFill>
                  <a:schemeClr val="tx1"/>
                </a:solidFill>
              </a:rPr>
              <a:t>Save() – Delete()</a:t>
            </a:r>
          </a:p>
          <a:p>
            <a:pPr marL="171450" indent="-171450">
              <a:buFontTx/>
              <a:buChar char="-"/>
            </a:pPr>
            <a:r>
              <a:rPr kumimoji="1" lang="en-US" altLang="ja-JP" sz="1200" dirty="0">
                <a:solidFill>
                  <a:schemeClr val="tx1"/>
                </a:solidFill>
              </a:rPr>
              <a:t>Exist()</a:t>
            </a:r>
          </a:p>
          <a:p>
            <a:pPr marL="171450" indent="-171450">
              <a:buFontTx/>
              <a:buChar char="-"/>
            </a:pPr>
            <a:endParaRPr kumimoji="1" lang="ja-JP" altLang="en-US" sz="1200" dirty="0">
              <a:solidFill>
                <a:schemeClr val="tx1"/>
              </a:solidFill>
            </a:endParaRPr>
          </a:p>
        </p:txBody>
      </p:sp>
      <p:cxnSp>
        <p:nvCxnSpPr>
          <p:cNvPr id="31" name="直線矢印コネクタ 30">
            <a:extLst>
              <a:ext uri="{FF2B5EF4-FFF2-40B4-BE49-F238E27FC236}">
                <a16:creationId xmlns:a16="http://schemas.microsoft.com/office/drawing/2014/main" id="{71DA9E69-F921-9C1C-5847-12524F4E3D77}"/>
              </a:ext>
            </a:extLst>
          </p:cNvPr>
          <p:cNvCxnSpPr>
            <a:cxnSpLocks/>
            <a:stCxn id="14" idx="0"/>
            <a:endCxn id="30" idx="2"/>
          </p:cNvCxnSpPr>
          <p:nvPr/>
        </p:nvCxnSpPr>
        <p:spPr>
          <a:xfrm flipV="1">
            <a:off x="9145653" y="2552792"/>
            <a:ext cx="766352" cy="152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CBCDFA4-EBBB-F297-E67E-C92D6D2D7D07}"/>
              </a:ext>
            </a:extLst>
          </p:cNvPr>
          <p:cNvSpPr/>
          <p:nvPr/>
        </p:nvSpPr>
        <p:spPr>
          <a:xfrm>
            <a:off x="9881840" y="2770615"/>
            <a:ext cx="1942896" cy="94934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kumimoji="1" lang="en-US" altLang="ja-JP" sz="1200" dirty="0" err="1">
                <a:solidFill>
                  <a:schemeClr val="tx1"/>
                </a:solidFill>
              </a:rPr>
              <a:t>LoadMetadata</a:t>
            </a:r>
            <a:r>
              <a:rPr kumimoji="1" lang="en-US" altLang="ja-JP" sz="1200" dirty="0">
                <a:solidFill>
                  <a:schemeClr val="tx1"/>
                </a:solidFill>
              </a:rPr>
              <a:t>()</a:t>
            </a:r>
          </a:p>
          <a:p>
            <a:pPr marL="171450" indent="-171450">
              <a:buFontTx/>
              <a:buChar char="-"/>
            </a:pPr>
            <a:r>
              <a:rPr kumimoji="1" lang="en-US" altLang="ja-JP" sz="1200" dirty="0">
                <a:solidFill>
                  <a:schemeClr val="tx1"/>
                </a:solidFill>
              </a:rPr>
              <a:t>Save()</a:t>
            </a:r>
          </a:p>
          <a:p>
            <a:pPr marL="171450" indent="-171450">
              <a:buFontTx/>
              <a:buChar char="-"/>
            </a:pPr>
            <a:r>
              <a:rPr kumimoji="1" lang="en-US" altLang="ja-JP" sz="1200" dirty="0">
                <a:solidFill>
                  <a:schemeClr val="tx1"/>
                </a:solidFill>
              </a:rPr>
              <a:t>Delete()</a:t>
            </a:r>
          </a:p>
          <a:p>
            <a:pPr marL="171450" indent="-171450">
              <a:buFontTx/>
              <a:buChar char="-"/>
            </a:pPr>
            <a:endParaRPr kumimoji="1" lang="ja-JP" altLang="en-US" sz="1200" dirty="0">
              <a:solidFill>
                <a:schemeClr val="tx1"/>
              </a:solidFill>
            </a:endParaRPr>
          </a:p>
        </p:txBody>
      </p:sp>
      <p:sp>
        <p:nvSpPr>
          <p:cNvPr id="37" name="四角形: 対角を切り取る 36">
            <a:extLst>
              <a:ext uri="{FF2B5EF4-FFF2-40B4-BE49-F238E27FC236}">
                <a16:creationId xmlns:a16="http://schemas.microsoft.com/office/drawing/2014/main" id="{EE5313CC-123B-EBD6-58C9-DB66F9B371B3}"/>
              </a:ext>
            </a:extLst>
          </p:cNvPr>
          <p:cNvSpPr/>
          <p:nvPr/>
        </p:nvSpPr>
        <p:spPr>
          <a:xfrm>
            <a:off x="4330185" y="5991367"/>
            <a:ext cx="1706336" cy="45333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Metadata</a:t>
            </a:r>
            <a:endParaRPr kumimoji="1" lang="ja-JP" altLang="en-US" sz="1400" b="1" dirty="0">
              <a:solidFill>
                <a:schemeClr val="bg1"/>
              </a:solidFill>
            </a:endParaRPr>
          </a:p>
        </p:txBody>
      </p:sp>
      <p:sp>
        <p:nvSpPr>
          <p:cNvPr id="2" name="四角形: 対角を切り取る 1">
            <a:extLst>
              <a:ext uri="{FF2B5EF4-FFF2-40B4-BE49-F238E27FC236}">
                <a16:creationId xmlns:a16="http://schemas.microsoft.com/office/drawing/2014/main" id="{3D0F46A3-1D4B-525A-D012-DF33F92683DB}"/>
              </a:ext>
            </a:extLst>
          </p:cNvPr>
          <p:cNvSpPr/>
          <p:nvPr/>
        </p:nvSpPr>
        <p:spPr>
          <a:xfrm>
            <a:off x="3144145" y="2319308"/>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kumimoji="1" lang="en-US" altLang="ja-JP" sz="1400" b="1" dirty="0">
                <a:solidFill>
                  <a:schemeClr val="bg1"/>
                </a:solidFill>
              </a:rPr>
              <a:t>Manager</a:t>
            </a:r>
            <a:endParaRPr kumimoji="1" lang="ja-JP" altLang="en-US" sz="1400" b="1" dirty="0">
              <a:solidFill>
                <a:schemeClr val="bg1"/>
              </a:solidFill>
            </a:endParaRPr>
          </a:p>
        </p:txBody>
      </p:sp>
      <p:sp>
        <p:nvSpPr>
          <p:cNvPr id="14" name="四角形: 対角を切り取る 13">
            <a:extLst>
              <a:ext uri="{FF2B5EF4-FFF2-40B4-BE49-F238E27FC236}">
                <a16:creationId xmlns:a16="http://schemas.microsoft.com/office/drawing/2014/main" id="{2A7ECF00-96C8-E1D2-FEE3-5D2FC4DB4A94}"/>
              </a:ext>
            </a:extLst>
          </p:cNvPr>
          <p:cNvSpPr/>
          <p:nvPr/>
        </p:nvSpPr>
        <p:spPr>
          <a:xfrm>
            <a:off x="7439317" y="2303440"/>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Folder </a:t>
            </a:r>
          </a:p>
          <a:p>
            <a:pPr algn="ctr"/>
            <a:r>
              <a:rPr lang="en-US" altLang="ja-JP" sz="1400" b="1" dirty="0">
                <a:solidFill>
                  <a:schemeClr val="bg1"/>
                </a:solidFill>
              </a:rPr>
              <a:t>Repository</a:t>
            </a:r>
            <a:endParaRPr kumimoji="1" lang="ja-JP" altLang="en-US" sz="1400" b="1" dirty="0">
              <a:solidFill>
                <a:schemeClr val="bg1"/>
              </a:solidFill>
            </a:endParaRPr>
          </a:p>
        </p:txBody>
      </p:sp>
      <p:sp>
        <p:nvSpPr>
          <p:cNvPr id="25" name="四角形: 対角を切り取る 24">
            <a:extLst>
              <a:ext uri="{FF2B5EF4-FFF2-40B4-BE49-F238E27FC236}">
                <a16:creationId xmlns:a16="http://schemas.microsoft.com/office/drawing/2014/main" id="{C228A263-E8B4-B2D9-72FF-8E1A187F1842}"/>
              </a:ext>
            </a:extLst>
          </p:cNvPr>
          <p:cNvSpPr/>
          <p:nvPr/>
        </p:nvSpPr>
        <p:spPr>
          <a:xfrm>
            <a:off x="3144145" y="4360875"/>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kumimoji="1" lang="en-US" altLang="ja-JP" sz="1400" b="1" dirty="0">
                <a:solidFill>
                  <a:schemeClr val="bg1"/>
                </a:solidFill>
              </a:rPr>
              <a:t>Manager</a:t>
            </a:r>
            <a:endParaRPr kumimoji="1" lang="ja-JP" altLang="en-US" sz="1400" b="1" dirty="0">
              <a:solidFill>
                <a:schemeClr val="bg1"/>
              </a:solidFill>
            </a:endParaRPr>
          </a:p>
        </p:txBody>
      </p:sp>
      <p:sp>
        <p:nvSpPr>
          <p:cNvPr id="30" name="四角形: 対角を切り取る 29">
            <a:extLst>
              <a:ext uri="{FF2B5EF4-FFF2-40B4-BE49-F238E27FC236}">
                <a16:creationId xmlns:a16="http://schemas.microsoft.com/office/drawing/2014/main" id="{85B28DB2-AB9C-E02F-96AE-BBEF40629648}"/>
              </a:ext>
            </a:extLst>
          </p:cNvPr>
          <p:cNvSpPr/>
          <p:nvPr/>
        </p:nvSpPr>
        <p:spPr>
          <a:xfrm>
            <a:off x="9912005" y="2406687"/>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Folder</a:t>
            </a:r>
            <a:endParaRPr kumimoji="1" lang="ja-JP" altLang="en-US" sz="1400" b="1" dirty="0">
              <a:solidFill>
                <a:schemeClr val="bg1"/>
              </a:solidFill>
            </a:endParaRPr>
          </a:p>
        </p:txBody>
      </p:sp>
      <p:sp>
        <p:nvSpPr>
          <p:cNvPr id="38" name="正方形/長方形 37">
            <a:extLst>
              <a:ext uri="{FF2B5EF4-FFF2-40B4-BE49-F238E27FC236}">
                <a16:creationId xmlns:a16="http://schemas.microsoft.com/office/drawing/2014/main" id="{6E3F05C0-548F-A5FB-9352-AD01B32ADECF}"/>
              </a:ext>
            </a:extLst>
          </p:cNvPr>
          <p:cNvSpPr/>
          <p:nvPr/>
        </p:nvSpPr>
        <p:spPr>
          <a:xfrm>
            <a:off x="10536425" y="5336043"/>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sp>
        <p:nvSpPr>
          <p:cNvPr id="39" name="正方形/長方形 38">
            <a:extLst>
              <a:ext uri="{FF2B5EF4-FFF2-40B4-BE49-F238E27FC236}">
                <a16:creationId xmlns:a16="http://schemas.microsoft.com/office/drawing/2014/main" id="{35556721-EDFB-3C9C-958A-A66A67A51E06}"/>
              </a:ext>
            </a:extLst>
          </p:cNvPr>
          <p:cNvSpPr/>
          <p:nvPr/>
        </p:nvSpPr>
        <p:spPr>
          <a:xfrm>
            <a:off x="10536424" y="5731520"/>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sp>
        <p:nvSpPr>
          <p:cNvPr id="40" name="正方形/長方形 39">
            <a:extLst>
              <a:ext uri="{FF2B5EF4-FFF2-40B4-BE49-F238E27FC236}">
                <a16:creationId xmlns:a16="http://schemas.microsoft.com/office/drawing/2014/main" id="{CF887BC2-8654-A9D3-20BE-11410F25E7DD}"/>
              </a:ext>
            </a:extLst>
          </p:cNvPr>
          <p:cNvSpPr/>
          <p:nvPr/>
        </p:nvSpPr>
        <p:spPr>
          <a:xfrm>
            <a:off x="10536424" y="6148751"/>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cxnSp>
        <p:nvCxnSpPr>
          <p:cNvPr id="41" name="直線矢印コネクタ 40">
            <a:extLst>
              <a:ext uri="{FF2B5EF4-FFF2-40B4-BE49-F238E27FC236}">
                <a16:creationId xmlns:a16="http://schemas.microsoft.com/office/drawing/2014/main" id="{AF5630B7-8D07-5CDD-E052-31710E0FBC55}"/>
              </a:ext>
            </a:extLst>
          </p:cNvPr>
          <p:cNvCxnSpPr>
            <a:cxnSpLocks/>
            <a:stCxn id="35" idx="2"/>
          </p:cNvCxnSpPr>
          <p:nvPr/>
        </p:nvCxnSpPr>
        <p:spPr>
          <a:xfrm>
            <a:off x="10853288" y="3719960"/>
            <a:ext cx="155919" cy="140413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四角形: 角を丸くする 47">
            <a:extLst>
              <a:ext uri="{FF2B5EF4-FFF2-40B4-BE49-F238E27FC236}">
                <a16:creationId xmlns:a16="http://schemas.microsoft.com/office/drawing/2014/main" id="{C487D137-2E0B-A18E-EFBB-77C09937D06C}"/>
              </a:ext>
            </a:extLst>
          </p:cNvPr>
          <p:cNvSpPr/>
          <p:nvPr/>
        </p:nvSpPr>
        <p:spPr>
          <a:xfrm>
            <a:off x="10403985" y="4406188"/>
            <a:ext cx="1052290" cy="306682"/>
          </a:xfrm>
          <a:prstGeom prst="roundRect">
            <a:avLst/>
          </a:prstGeom>
          <a:solidFill>
            <a:schemeClr val="accent4">
              <a:lumMod val="20000"/>
              <a:lumOff val="8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chemeClr val="accent4">
                    <a:lumMod val="75000"/>
                  </a:schemeClr>
                </a:solidFill>
              </a:rPr>
              <a:t>Read/Write</a:t>
            </a:r>
            <a:endParaRPr kumimoji="1" lang="ja-JP" altLang="en-US" sz="1100" b="1" dirty="0">
              <a:solidFill>
                <a:schemeClr val="accent4">
                  <a:lumMod val="75000"/>
                </a:schemeClr>
              </a:solidFill>
            </a:endParaRPr>
          </a:p>
        </p:txBody>
      </p:sp>
      <p:sp>
        <p:nvSpPr>
          <p:cNvPr id="49" name="四角形: 角を丸くする 48">
            <a:extLst>
              <a:ext uri="{FF2B5EF4-FFF2-40B4-BE49-F238E27FC236}">
                <a16:creationId xmlns:a16="http://schemas.microsoft.com/office/drawing/2014/main" id="{51FDFEF3-3E56-F48C-2F24-0F482E392EC6}"/>
              </a:ext>
            </a:extLst>
          </p:cNvPr>
          <p:cNvSpPr/>
          <p:nvPr/>
        </p:nvSpPr>
        <p:spPr>
          <a:xfrm>
            <a:off x="5600286" y="2416846"/>
            <a:ext cx="1052290" cy="306682"/>
          </a:xfrm>
          <a:prstGeom prst="roundRect">
            <a:avLst/>
          </a:prstGeom>
          <a:solidFill>
            <a:schemeClr val="accent4">
              <a:lumMod val="20000"/>
              <a:lumOff val="8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chemeClr val="accent4">
                    <a:lumMod val="75000"/>
                  </a:schemeClr>
                </a:solidFill>
              </a:rPr>
              <a:t>Load/Save</a:t>
            </a:r>
            <a:endParaRPr kumimoji="1" lang="ja-JP" altLang="en-US" sz="1100" b="1" dirty="0">
              <a:solidFill>
                <a:schemeClr val="accent4">
                  <a:lumMod val="75000"/>
                </a:schemeClr>
              </a:solidFill>
            </a:endParaRPr>
          </a:p>
        </p:txBody>
      </p:sp>
      <p:sp>
        <p:nvSpPr>
          <p:cNvPr id="52" name="四角形: 角を丸くする 51">
            <a:extLst>
              <a:ext uri="{FF2B5EF4-FFF2-40B4-BE49-F238E27FC236}">
                <a16:creationId xmlns:a16="http://schemas.microsoft.com/office/drawing/2014/main" id="{248378DA-0400-9FAE-D49B-73C343948A2D}"/>
              </a:ext>
            </a:extLst>
          </p:cNvPr>
          <p:cNvSpPr/>
          <p:nvPr/>
        </p:nvSpPr>
        <p:spPr>
          <a:xfrm>
            <a:off x="5596311" y="3528519"/>
            <a:ext cx="1052290" cy="306682"/>
          </a:xfrm>
          <a:prstGeom prst="roundRect">
            <a:avLst/>
          </a:prstGeom>
          <a:solidFill>
            <a:schemeClr val="accent4">
              <a:lumMod val="20000"/>
              <a:lumOff val="8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chemeClr val="accent4">
                    <a:lumMod val="75000"/>
                  </a:schemeClr>
                </a:solidFill>
              </a:rPr>
              <a:t>Load/Save</a:t>
            </a:r>
            <a:endParaRPr kumimoji="1" lang="ja-JP" altLang="en-US" sz="1100" b="1" dirty="0">
              <a:solidFill>
                <a:schemeClr val="accent4">
                  <a:lumMod val="75000"/>
                </a:schemeClr>
              </a:solidFill>
            </a:endParaRPr>
          </a:p>
        </p:txBody>
      </p:sp>
      <p:sp>
        <p:nvSpPr>
          <p:cNvPr id="56" name="正方形/長方形 55">
            <a:extLst>
              <a:ext uri="{FF2B5EF4-FFF2-40B4-BE49-F238E27FC236}">
                <a16:creationId xmlns:a16="http://schemas.microsoft.com/office/drawing/2014/main" id="{2A590E6E-D435-FC9E-4A4C-93C6D6EAC79D}"/>
              </a:ext>
            </a:extLst>
          </p:cNvPr>
          <p:cNvSpPr/>
          <p:nvPr/>
        </p:nvSpPr>
        <p:spPr>
          <a:xfrm>
            <a:off x="7183289" y="4061650"/>
            <a:ext cx="2345540" cy="34453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・各画像に対応する</a:t>
            </a:r>
            <a:endParaRPr kumimoji="1" lang="ja-JP" altLang="en-US" sz="1400" dirty="0">
              <a:solidFill>
                <a:srgbClr val="C00000"/>
              </a:solidFill>
            </a:endParaRPr>
          </a:p>
        </p:txBody>
      </p:sp>
      <p:sp>
        <p:nvSpPr>
          <p:cNvPr id="57" name="四角形: 対角を切り取る 56">
            <a:extLst>
              <a:ext uri="{FF2B5EF4-FFF2-40B4-BE49-F238E27FC236}">
                <a16:creationId xmlns:a16="http://schemas.microsoft.com/office/drawing/2014/main" id="{B0DCA8D9-B495-3F8F-D053-CEDF4376A45C}"/>
              </a:ext>
            </a:extLst>
          </p:cNvPr>
          <p:cNvSpPr/>
          <p:nvPr/>
        </p:nvSpPr>
        <p:spPr>
          <a:xfrm>
            <a:off x="2425718" y="5931182"/>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Id</a:t>
            </a:r>
            <a:endParaRPr kumimoji="1" lang="ja-JP" altLang="en-US" sz="1400" b="1" dirty="0">
              <a:solidFill>
                <a:schemeClr val="bg1"/>
              </a:solidFill>
            </a:endParaRPr>
          </a:p>
        </p:txBody>
      </p:sp>
      <p:sp>
        <p:nvSpPr>
          <p:cNvPr id="58" name="四角形: 対角を切り取る 57">
            <a:extLst>
              <a:ext uri="{FF2B5EF4-FFF2-40B4-BE49-F238E27FC236}">
                <a16:creationId xmlns:a16="http://schemas.microsoft.com/office/drawing/2014/main" id="{F0BB9C65-5FF0-A77B-F85F-637B2745D74F}"/>
              </a:ext>
            </a:extLst>
          </p:cNvPr>
          <p:cNvSpPr/>
          <p:nvPr/>
        </p:nvSpPr>
        <p:spPr>
          <a:xfrm>
            <a:off x="2425718" y="6326697"/>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Name</a:t>
            </a:r>
            <a:endParaRPr kumimoji="1" lang="ja-JP" altLang="en-US" sz="1400" b="1" dirty="0">
              <a:solidFill>
                <a:schemeClr val="bg1"/>
              </a:solidFill>
            </a:endParaRPr>
          </a:p>
        </p:txBody>
      </p:sp>
    </p:spTree>
    <p:extLst>
      <p:ext uri="{BB962C8B-B14F-4D97-AF65-F5344CB8AC3E}">
        <p14:creationId xmlns:p14="http://schemas.microsoft.com/office/powerpoint/2010/main" val="406686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7794426-0EF5-5A95-AC7C-DE6529534AD4}"/>
              </a:ext>
            </a:extLst>
          </p:cNvPr>
          <p:cNvSpPr/>
          <p:nvPr/>
        </p:nvSpPr>
        <p:spPr>
          <a:xfrm>
            <a:off x="693724" y="894618"/>
            <a:ext cx="5044468" cy="5068764"/>
          </a:xfrm>
          <a:prstGeom prst="rect">
            <a:avLst/>
          </a:prstGeom>
          <a:solidFill>
            <a:schemeClr val="accent1">
              <a:lumMod val="20000"/>
              <a:lumOff val="8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 name="正方形/長方形 4">
            <a:extLst>
              <a:ext uri="{FF2B5EF4-FFF2-40B4-BE49-F238E27FC236}">
                <a16:creationId xmlns:a16="http://schemas.microsoft.com/office/drawing/2014/main" id="{191A19CE-34E3-1823-1560-85558DB15D3D}"/>
              </a:ext>
            </a:extLst>
          </p:cNvPr>
          <p:cNvSpPr/>
          <p:nvPr/>
        </p:nvSpPr>
        <p:spPr>
          <a:xfrm>
            <a:off x="3285156" y="4437292"/>
            <a:ext cx="1534730" cy="1407413"/>
          </a:xfrm>
          <a:prstGeom prst="rect">
            <a:avLst/>
          </a:prstGeom>
          <a:solidFill>
            <a:srgbClr val="4472C4">
              <a:alpha val="20000"/>
            </a:srgb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6" name="テキスト ボックス 5">
            <a:extLst>
              <a:ext uri="{FF2B5EF4-FFF2-40B4-BE49-F238E27FC236}">
                <a16:creationId xmlns:a16="http://schemas.microsoft.com/office/drawing/2014/main" id="{A59C89E9-4C33-14AE-B9B5-43BD69E5AF91}"/>
              </a:ext>
            </a:extLst>
          </p:cNvPr>
          <p:cNvSpPr txBox="1"/>
          <p:nvPr/>
        </p:nvSpPr>
        <p:spPr>
          <a:xfrm>
            <a:off x="3388263" y="4610796"/>
            <a:ext cx="1279585" cy="307777"/>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400" dirty="0">
                <a:solidFill>
                  <a:schemeClr val="bg1"/>
                </a:solidFill>
              </a:rPr>
              <a:t>プログラム➊</a:t>
            </a:r>
            <a:endParaRPr kumimoji="1" lang="ja-JP" altLang="en-US" sz="1400" dirty="0">
              <a:solidFill>
                <a:schemeClr val="bg1"/>
              </a:solidFill>
            </a:endParaRPr>
          </a:p>
        </p:txBody>
      </p:sp>
      <p:sp>
        <p:nvSpPr>
          <p:cNvPr id="7" name="テキスト ボックス 6">
            <a:extLst>
              <a:ext uri="{FF2B5EF4-FFF2-40B4-BE49-F238E27FC236}">
                <a16:creationId xmlns:a16="http://schemas.microsoft.com/office/drawing/2014/main" id="{A0C8589B-6D7A-1A08-4673-9DA0538FF639}"/>
              </a:ext>
            </a:extLst>
          </p:cNvPr>
          <p:cNvSpPr txBox="1"/>
          <p:nvPr/>
        </p:nvSpPr>
        <p:spPr>
          <a:xfrm>
            <a:off x="3388263" y="4984355"/>
            <a:ext cx="1279585" cy="307777"/>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400" dirty="0">
                <a:solidFill>
                  <a:schemeClr val="bg1"/>
                </a:solidFill>
              </a:rPr>
              <a:t>プログラム➋</a:t>
            </a:r>
            <a:endParaRPr kumimoji="1" lang="ja-JP" altLang="en-US" sz="1400" dirty="0">
              <a:solidFill>
                <a:schemeClr val="bg1"/>
              </a:solidFill>
            </a:endParaRPr>
          </a:p>
        </p:txBody>
      </p:sp>
      <p:sp>
        <p:nvSpPr>
          <p:cNvPr id="8" name="テキスト ボックス 7">
            <a:extLst>
              <a:ext uri="{FF2B5EF4-FFF2-40B4-BE49-F238E27FC236}">
                <a16:creationId xmlns:a16="http://schemas.microsoft.com/office/drawing/2014/main" id="{72C0BFFC-C079-5FB9-2AE1-BEA4B168D5CC}"/>
              </a:ext>
            </a:extLst>
          </p:cNvPr>
          <p:cNvSpPr txBox="1"/>
          <p:nvPr/>
        </p:nvSpPr>
        <p:spPr>
          <a:xfrm>
            <a:off x="3382132" y="5357914"/>
            <a:ext cx="1279585" cy="307777"/>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400" dirty="0">
                <a:solidFill>
                  <a:schemeClr val="bg1"/>
                </a:solidFill>
              </a:rPr>
              <a:t>プログラム❸</a:t>
            </a:r>
            <a:endParaRPr kumimoji="1" lang="ja-JP" altLang="en-US" sz="1400" dirty="0">
              <a:solidFill>
                <a:schemeClr val="bg1"/>
              </a:solidFill>
            </a:endParaRPr>
          </a:p>
        </p:txBody>
      </p:sp>
      <p:sp>
        <p:nvSpPr>
          <p:cNvPr id="9" name="正方形/長方形 8">
            <a:extLst>
              <a:ext uri="{FF2B5EF4-FFF2-40B4-BE49-F238E27FC236}">
                <a16:creationId xmlns:a16="http://schemas.microsoft.com/office/drawing/2014/main" id="{97A4A892-7785-1449-1F86-0B6CAA072233}"/>
              </a:ext>
            </a:extLst>
          </p:cNvPr>
          <p:cNvSpPr/>
          <p:nvPr/>
        </p:nvSpPr>
        <p:spPr>
          <a:xfrm>
            <a:off x="6453811" y="902459"/>
            <a:ext cx="5044466" cy="49781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0" name="テキスト ボックス 3">
            <a:extLst>
              <a:ext uri="{FF2B5EF4-FFF2-40B4-BE49-F238E27FC236}">
                <a16:creationId xmlns:a16="http://schemas.microsoft.com/office/drawing/2014/main" id="{D089E139-252F-12BC-38D3-03A435E9A571}"/>
              </a:ext>
            </a:extLst>
          </p:cNvPr>
          <p:cNvSpPr txBox="1"/>
          <p:nvPr/>
        </p:nvSpPr>
        <p:spPr>
          <a:xfrm>
            <a:off x="8350364" y="958328"/>
            <a:ext cx="1251359"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1400" b="1" dirty="0">
                <a:solidFill>
                  <a:schemeClr val="bg1">
                    <a:lumMod val="50000"/>
                  </a:schemeClr>
                </a:solidFill>
              </a:rPr>
              <a:t>File System</a:t>
            </a:r>
            <a:endParaRPr kumimoji="1" lang="ja-JP" altLang="en-US" sz="1400" b="1" dirty="0">
              <a:solidFill>
                <a:schemeClr val="bg1">
                  <a:lumMod val="50000"/>
                </a:schemeClr>
              </a:solidFill>
            </a:endParaRPr>
          </a:p>
        </p:txBody>
      </p:sp>
      <p:sp>
        <p:nvSpPr>
          <p:cNvPr id="11" name="テキスト ボックス 4">
            <a:extLst>
              <a:ext uri="{FF2B5EF4-FFF2-40B4-BE49-F238E27FC236}">
                <a16:creationId xmlns:a16="http://schemas.microsoft.com/office/drawing/2014/main" id="{E50C8C3C-9FD6-B778-40E6-CE9B9BAF81CB}"/>
              </a:ext>
            </a:extLst>
          </p:cNvPr>
          <p:cNvSpPr txBox="1"/>
          <p:nvPr/>
        </p:nvSpPr>
        <p:spPr>
          <a:xfrm>
            <a:off x="2316689" y="963361"/>
            <a:ext cx="1251359" cy="492443"/>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1400" b="1" dirty="0">
                <a:solidFill>
                  <a:schemeClr val="bg1">
                    <a:lumMod val="50000"/>
                  </a:schemeClr>
                </a:solidFill>
              </a:rPr>
              <a:t>Application</a:t>
            </a:r>
          </a:p>
          <a:p>
            <a:pPr algn="ctr"/>
            <a:r>
              <a:rPr lang="en-US" altLang="ja-JP" sz="1200" dirty="0">
                <a:solidFill>
                  <a:schemeClr val="bg1">
                    <a:lumMod val="50000"/>
                  </a:schemeClr>
                </a:solidFill>
              </a:rPr>
              <a:t>(</a:t>
            </a:r>
            <a:r>
              <a:rPr lang="en-US" altLang="ja-JP" sz="1200" dirty="0" err="1">
                <a:solidFill>
                  <a:schemeClr val="bg1">
                    <a:lumMod val="50000"/>
                  </a:schemeClr>
                </a:solidFill>
              </a:rPr>
              <a:t>BlockPG</a:t>
            </a:r>
            <a:r>
              <a:rPr lang="en-US" altLang="ja-JP" sz="1200" dirty="0">
                <a:solidFill>
                  <a:schemeClr val="bg1">
                    <a:lumMod val="50000"/>
                  </a:schemeClr>
                </a:solidFill>
              </a:rPr>
              <a:t>)</a:t>
            </a:r>
            <a:endParaRPr kumimoji="1" lang="ja-JP" altLang="en-US" sz="1200" dirty="0">
              <a:solidFill>
                <a:schemeClr val="bg1">
                  <a:lumMod val="50000"/>
                </a:schemeClr>
              </a:solidFill>
            </a:endParaRPr>
          </a:p>
        </p:txBody>
      </p:sp>
      <p:sp>
        <p:nvSpPr>
          <p:cNvPr id="12" name="四角形: 角を丸くする 11">
            <a:extLst>
              <a:ext uri="{FF2B5EF4-FFF2-40B4-BE49-F238E27FC236}">
                <a16:creationId xmlns:a16="http://schemas.microsoft.com/office/drawing/2014/main" id="{C0DDB17E-A747-4224-5C8D-1D4A39D2BC88}"/>
              </a:ext>
            </a:extLst>
          </p:cNvPr>
          <p:cNvSpPr/>
          <p:nvPr/>
        </p:nvSpPr>
        <p:spPr>
          <a:xfrm>
            <a:off x="8362012" y="1554907"/>
            <a:ext cx="959540" cy="281629"/>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dirty="0"/>
          </a:p>
        </p:txBody>
      </p:sp>
      <p:sp>
        <p:nvSpPr>
          <p:cNvPr id="13" name="四角形: 角を丸くする 12">
            <a:extLst>
              <a:ext uri="{FF2B5EF4-FFF2-40B4-BE49-F238E27FC236}">
                <a16:creationId xmlns:a16="http://schemas.microsoft.com/office/drawing/2014/main" id="{402FA79E-285B-31FA-D6C7-D3EF212CCED3}"/>
              </a:ext>
            </a:extLst>
          </p:cNvPr>
          <p:cNvSpPr/>
          <p:nvPr/>
        </p:nvSpPr>
        <p:spPr>
          <a:xfrm>
            <a:off x="6856031" y="2227030"/>
            <a:ext cx="1103177" cy="465413"/>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400" dirty="0" err="1"/>
              <a:t>main_data</a:t>
            </a:r>
            <a:endParaRPr kumimoji="1" lang="ja-JP" altLang="en-US" sz="1400" dirty="0"/>
          </a:p>
        </p:txBody>
      </p:sp>
      <p:sp>
        <p:nvSpPr>
          <p:cNvPr id="14" name="四角形: 角を丸くする 13">
            <a:extLst>
              <a:ext uri="{FF2B5EF4-FFF2-40B4-BE49-F238E27FC236}">
                <a16:creationId xmlns:a16="http://schemas.microsoft.com/office/drawing/2014/main" id="{02162109-71B2-103E-598B-800187358B0B}"/>
              </a:ext>
            </a:extLst>
          </p:cNvPr>
          <p:cNvSpPr/>
          <p:nvPr/>
        </p:nvSpPr>
        <p:spPr>
          <a:xfrm>
            <a:off x="8295377" y="2227030"/>
            <a:ext cx="1103177" cy="465413"/>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400" dirty="0" err="1"/>
              <a:t>work_dir</a:t>
            </a:r>
            <a:endParaRPr kumimoji="1" lang="ja-JP" altLang="en-US" sz="1400" dirty="0"/>
          </a:p>
        </p:txBody>
      </p:sp>
      <p:cxnSp>
        <p:nvCxnSpPr>
          <p:cNvPr id="15" name="コネクタ: カギ線 14">
            <a:extLst>
              <a:ext uri="{FF2B5EF4-FFF2-40B4-BE49-F238E27FC236}">
                <a16:creationId xmlns:a16="http://schemas.microsoft.com/office/drawing/2014/main" id="{F0631B73-E958-F410-3F07-1B649BED547A}"/>
              </a:ext>
            </a:extLst>
          </p:cNvPr>
          <p:cNvCxnSpPr>
            <a:cxnSpLocks/>
            <a:stCxn id="12" idx="2"/>
            <a:endCxn id="14" idx="0"/>
          </p:cNvCxnSpPr>
          <p:nvPr/>
        </p:nvCxnSpPr>
        <p:spPr>
          <a:xfrm rot="16200000" flipH="1">
            <a:off x="8649127" y="2029191"/>
            <a:ext cx="390494" cy="5184"/>
          </a:xfrm>
          <a:prstGeom prst="bentConnector3">
            <a:avLst>
              <a:gd name="adj1" fmla="val 50000"/>
            </a:avLst>
          </a:prstGeom>
          <a:ln w="190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6" name="コネクタ: カギ線 15">
            <a:extLst>
              <a:ext uri="{FF2B5EF4-FFF2-40B4-BE49-F238E27FC236}">
                <a16:creationId xmlns:a16="http://schemas.microsoft.com/office/drawing/2014/main" id="{313C1E71-DD3B-E76E-3732-4373CDCF807B}"/>
              </a:ext>
            </a:extLst>
          </p:cNvPr>
          <p:cNvCxnSpPr>
            <a:cxnSpLocks/>
            <a:stCxn id="12" idx="2"/>
            <a:endCxn id="13" idx="0"/>
          </p:cNvCxnSpPr>
          <p:nvPr/>
        </p:nvCxnSpPr>
        <p:spPr>
          <a:xfrm rot="5400000">
            <a:off x="7929454" y="1314702"/>
            <a:ext cx="390494" cy="1434162"/>
          </a:xfrm>
          <a:prstGeom prst="bentConnector3">
            <a:avLst>
              <a:gd name="adj1" fmla="val 50000"/>
            </a:avLst>
          </a:prstGeom>
          <a:ln w="190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コネクタ: カギ線 16">
            <a:extLst>
              <a:ext uri="{FF2B5EF4-FFF2-40B4-BE49-F238E27FC236}">
                <a16:creationId xmlns:a16="http://schemas.microsoft.com/office/drawing/2014/main" id="{F6064F51-04E5-0D7C-0920-BFA8BC19368D}"/>
              </a:ext>
            </a:extLst>
          </p:cNvPr>
          <p:cNvCxnSpPr>
            <a:cxnSpLocks/>
            <a:stCxn id="12" idx="2"/>
            <a:endCxn id="22" idx="0"/>
          </p:cNvCxnSpPr>
          <p:nvPr/>
        </p:nvCxnSpPr>
        <p:spPr>
          <a:xfrm rot="16200000" flipH="1">
            <a:off x="9425465" y="1252853"/>
            <a:ext cx="390494" cy="1557860"/>
          </a:xfrm>
          <a:prstGeom prst="bentConnector3">
            <a:avLst>
              <a:gd name="adj1" fmla="val 50000"/>
            </a:avLst>
          </a:prstGeom>
          <a:ln w="190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8360C0E2-60BD-D702-3F33-AC75A51D7969}"/>
              </a:ext>
            </a:extLst>
          </p:cNvPr>
          <p:cNvSpPr/>
          <p:nvPr/>
        </p:nvSpPr>
        <p:spPr>
          <a:xfrm>
            <a:off x="9658902" y="2617525"/>
            <a:ext cx="1534730" cy="1407413"/>
          </a:xfrm>
          <a:prstGeom prst="rect">
            <a:avLst/>
          </a:prstGeom>
          <a:solidFill>
            <a:srgbClr val="4472C4">
              <a:alpha val="20000"/>
            </a:srgb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9" name="テキスト ボックス 42">
            <a:extLst>
              <a:ext uri="{FF2B5EF4-FFF2-40B4-BE49-F238E27FC236}">
                <a16:creationId xmlns:a16="http://schemas.microsoft.com/office/drawing/2014/main" id="{11E40713-5D40-D5D1-C074-EE35C83538C3}"/>
              </a:ext>
            </a:extLst>
          </p:cNvPr>
          <p:cNvSpPr txBox="1"/>
          <p:nvPr/>
        </p:nvSpPr>
        <p:spPr>
          <a:xfrm>
            <a:off x="9795140" y="2796648"/>
            <a:ext cx="1279585" cy="307777"/>
          </a:xfrm>
          <a:prstGeom prst="rect">
            <a:avLst/>
          </a:prstGeom>
          <a:solidFill>
            <a:schemeClr val="bg1">
              <a:lumMod val="65000"/>
            </a:schemeClr>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400" dirty="0">
                <a:solidFill>
                  <a:schemeClr val="bg1"/>
                </a:solidFill>
              </a:rPr>
              <a:t>プログラム➊</a:t>
            </a:r>
            <a:endParaRPr kumimoji="1" lang="ja-JP" altLang="en-US" sz="1400" dirty="0">
              <a:solidFill>
                <a:schemeClr val="bg1"/>
              </a:solidFill>
            </a:endParaRPr>
          </a:p>
        </p:txBody>
      </p:sp>
      <p:sp>
        <p:nvSpPr>
          <p:cNvPr id="20" name="テキスト ボックス 43">
            <a:extLst>
              <a:ext uri="{FF2B5EF4-FFF2-40B4-BE49-F238E27FC236}">
                <a16:creationId xmlns:a16="http://schemas.microsoft.com/office/drawing/2014/main" id="{D288670E-08C2-9FD9-CBC3-2BBABB7726FF}"/>
              </a:ext>
            </a:extLst>
          </p:cNvPr>
          <p:cNvSpPr txBox="1"/>
          <p:nvPr/>
        </p:nvSpPr>
        <p:spPr>
          <a:xfrm>
            <a:off x="9795140" y="3157099"/>
            <a:ext cx="1279585" cy="307777"/>
          </a:xfrm>
          <a:prstGeom prst="rect">
            <a:avLst/>
          </a:prstGeom>
          <a:solidFill>
            <a:schemeClr val="bg1">
              <a:lumMod val="65000"/>
            </a:schemeClr>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400" dirty="0">
                <a:solidFill>
                  <a:schemeClr val="bg1"/>
                </a:solidFill>
              </a:rPr>
              <a:t>プログラム➋</a:t>
            </a:r>
            <a:endParaRPr kumimoji="1" lang="ja-JP" altLang="en-US" sz="1400" dirty="0">
              <a:solidFill>
                <a:schemeClr val="bg1"/>
              </a:solidFill>
            </a:endParaRPr>
          </a:p>
        </p:txBody>
      </p:sp>
      <p:sp>
        <p:nvSpPr>
          <p:cNvPr id="21" name="テキスト ボックス 44">
            <a:extLst>
              <a:ext uri="{FF2B5EF4-FFF2-40B4-BE49-F238E27FC236}">
                <a16:creationId xmlns:a16="http://schemas.microsoft.com/office/drawing/2014/main" id="{E4FF6390-F97A-394E-C149-1E9D1135CEEB}"/>
              </a:ext>
            </a:extLst>
          </p:cNvPr>
          <p:cNvSpPr txBox="1"/>
          <p:nvPr/>
        </p:nvSpPr>
        <p:spPr>
          <a:xfrm>
            <a:off x="9795139" y="3518950"/>
            <a:ext cx="1279585" cy="307777"/>
          </a:xfrm>
          <a:prstGeom prst="rect">
            <a:avLst/>
          </a:prstGeom>
          <a:solidFill>
            <a:schemeClr val="bg1">
              <a:lumMod val="65000"/>
            </a:schemeClr>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400" dirty="0">
                <a:solidFill>
                  <a:schemeClr val="bg1"/>
                </a:solidFill>
              </a:rPr>
              <a:t>プログラム❸</a:t>
            </a:r>
            <a:endParaRPr kumimoji="1" lang="ja-JP" altLang="en-US" sz="1400" dirty="0">
              <a:solidFill>
                <a:schemeClr val="bg1"/>
              </a:solidFill>
            </a:endParaRPr>
          </a:p>
        </p:txBody>
      </p:sp>
      <p:sp>
        <p:nvSpPr>
          <p:cNvPr id="22" name="四角形: 角を丸くする 21">
            <a:extLst>
              <a:ext uri="{FF2B5EF4-FFF2-40B4-BE49-F238E27FC236}">
                <a16:creationId xmlns:a16="http://schemas.microsoft.com/office/drawing/2014/main" id="{E59DE0BB-6BA9-A153-7F29-A8D8C84E6956}"/>
              </a:ext>
            </a:extLst>
          </p:cNvPr>
          <p:cNvSpPr/>
          <p:nvPr/>
        </p:nvSpPr>
        <p:spPr>
          <a:xfrm>
            <a:off x="9848053" y="2227030"/>
            <a:ext cx="1103177" cy="46541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400" dirty="0" err="1"/>
              <a:t>BlockPG</a:t>
            </a:r>
            <a:endParaRPr kumimoji="1" lang="ja-JP" altLang="en-US" sz="1400" dirty="0"/>
          </a:p>
        </p:txBody>
      </p:sp>
      <p:sp>
        <p:nvSpPr>
          <p:cNvPr id="23" name="テキスト ボックス 45">
            <a:extLst>
              <a:ext uri="{FF2B5EF4-FFF2-40B4-BE49-F238E27FC236}">
                <a16:creationId xmlns:a16="http://schemas.microsoft.com/office/drawing/2014/main" id="{CBC051EF-E904-E00A-C794-F1A287541DDD}"/>
              </a:ext>
            </a:extLst>
          </p:cNvPr>
          <p:cNvSpPr txBox="1"/>
          <p:nvPr/>
        </p:nvSpPr>
        <p:spPr>
          <a:xfrm>
            <a:off x="6669636" y="3986007"/>
            <a:ext cx="1626592" cy="523220"/>
          </a:xfrm>
          <a:prstGeom prst="rect">
            <a:avLst/>
          </a:prstGeom>
          <a:solidFill>
            <a:schemeClr val="accent1"/>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1400" dirty="0" err="1">
                <a:solidFill>
                  <a:schemeClr val="bg1"/>
                </a:solidFill>
              </a:rPr>
              <a:t>Program</a:t>
            </a:r>
            <a:r>
              <a:rPr lang="en-US" altLang="ja-JP" sz="1400" dirty="0" err="1">
                <a:solidFill>
                  <a:schemeClr val="bg1"/>
                </a:solidFill>
              </a:rPr>
              <a:t>Data</a:t>
            </a:r>
            <a:endParaRPr lang="en-US" altLang="ja-JP" sz="1400" dirty="0">
              <a:solidFill>
                <a:schemeClr val="bg1"/>
              </a:solidFill>
            </a:endParaRPr>
          </a:p>
          <a:p>
            <a:pPr algn="ctr"/>
            <a:r>
              <a:rPr lang="en-US" altLang="ja-JP" sz="1400" dirty="0" err="1">
                <a:solidFill>
                  <a:schemeClr val="bg1"/>
                </a:solidFill>
              </a:rPr>
              <a:t>LocalRepository</a:t>
            </a:r>
            <a:endParaRPr kumimoji="1" lang="ja-JP" altLang="en-US" sz="1400" dirty="0">
              <a:solidFill>
                <a:schemeClr val="bg1"/>
              </a:solidFill>
            </a:endParaRPr>
          </a:p>
        </p:txBody>
      </p:sp>
      <p:sp>
        <p:nvSpPr>
          <p:cNvPr id="24" name="テキスト ボックス 47">
            <a:extLst>
              <a:ext uri="{FF2B5EF4-FFF2-40B4-BE49-F238E27FC236}">
                <a16:creationId xmlns:a16="http://schemas.microsoft.com/office/drawing/2014/main" id="{2F1CEB78-CED1-E649-EB5A-1C8F1C771201}"/>
              </a:ext>
            </a:extLst>
          </p:cNvPr>
          <p:cNvSpPr txBox="1"/>
          <p:nvPr/>
        </p:nvSpPr>
        <p:spPr>
          <a:xfrm>
            <a:off x="3536610" y="3986007"/>
            <a:ext cx="1034481" cy="523220"/>
          </a:xfrm>
          <a:prstGeom prst="rect">
            <a:avLst/>
          </a:prstGeom>
          <a:solidFill>
            <a:schemeClr val="accent1"/>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1400" dirty="0">
                <a:solidFill>
                  <a:schemeClr val="bg1"/>
                </a:solidFill>
              </a:rPr>
              <a:t>Program</a:t>
            </a:r>
          </a:p>
          <a:p>
            <a:pPr algn="ctr"/>
            <a:r>
              <a:rPr lang="en-US" altLang="ja-JP" sz="1400" dirty="0">
                <a:solidFill>
                  <a:schemeClr val="bg1"/>
                </a:solidFill>
              </a:rPr>
              <a:t>Library</a:t>
            </a:r>
            <a:endParaRPr kumimoji="1" lang="ja-JP" altLang="en-US" sz="1400" dirty="0">
              <a:solidFill>
                <a:schemeClr val="bg1"/>
              </a:solidFill>
            </a:endParaRPr>
          </a:p>
        </p:txBody>
      </p:sp>
      <p:sp>
        <p:nvSpPr>
          <p:cNvPr id="25" name="テキスト ボックス 48">
            <a:extLst>
              <a:ext uri="{FF2B5EF4-FFF2-40B4-BE49-F238E27FC236}">
                <a16:creationId xmlns:a16="http://schemas.microsoft.com/office/drawing/2014/main" id="{A426B977-390A-549E-70E1-2A884035BCBB}"/>
              </a:ext>
            </a:extLst>
          </p:cNvPr>
          <p:cNvSpPr txBox="1"/>
          <p:nvPr/>
        </p:nvSpPr>
        <p:spPr>
          <a:xfrm>
            <a:off x="4801924" y="4093729"/>
            <a:ext cx="1298615" cy="30777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1400" dirty="0" err="1">
                <a:solidFill>
                  <a:schemeClr val="accent1"/>
                </a:solidFill>
              </a:rPr>
              <a:t>I</a:t>
            </a:r>
            <a:r>
              <a:rPr lang="en-US" altLang="ja-JP" sz="1400" dirty="0" err="1">
                <a:solidFill>
                  <a:schemeClr val="accent1"/>
                </a:solidFill>
              </a:rPr>
              <a:t>Repository</a:t>
            </a:r>
            <a:endParaRPr kumimoji="1" lang="ja-JP" altLang="en-US" sz="1400" dirty="0">
              <a:solidFill>
                <a:schemeClr val="accent1"/>
              </a:solidFill>
            </a:endParaRPr>
          </a:p>
        </p:txBody>
      </p:sp>
      <p:cxnSp>
        <p:nvCxnSpPr>
          <p:cNvPr id="26" name="直線矢印コネクタ 25">
            <a:extLst>
              <a:ext uri="{FF2B5EF4-FFF2-40B4-BE49-F238E27FC236}">
                <a16:creationId xmlns:a16="http://schemas.microsoft.com/office/drawing/2014/main" id="{0F22B742-3085-8958-3795-ABC89685603C}"/>
              </a:ext>
            </a:extLst>
          </p:cNvPr>
          <p:cNvCxnSpPr>
            <a:cxnSpLocks/>
            <a:stCxn id="23" idx="1"/>
            <a:endCxn id="25" idx="3"/>
          </p:cNvCxnSpPr>
          <p:nvPr/>
        </p:nvCxnSpPr>
        <p:spPr>
          <a:xfrm flipH="1">
            <a:off x="6100539" y="4247617"/>
            <a:ext cx="569097" cy="1"/>
          </a:xfrm>
          <a:prstGeom prst="straightConnector1">
            <a:avLst/>
          </a:prstGeom>
          <a:ln w="15875">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90499670-4FF4-A1F2-D51F-C64620427F87}"/>
              </a:ext>
            </a:extLst>
          </p:cNvPr>
          <p:cNvCxnSpPr>
            <a:cxnSpLocks/>
            <a:stCxn id="24" idx="3"/>
            <a:endCxn id="25" idx="1"/>
          </p:cNvCxnSpPr>
          <p:nvPr/>
        </p:nvCxnSpPr>
        <p:spPr>
          <a:xfrm>
            <a:off x="4571091" y="4247617"/>
            <a:ext cx="230833" cy="1"/>
          </a:xfrm>
          <a:prstGeom prst="straightConnector1">
            <a:avLst/>
          </a:prstGeom>
          <a:ln w="15875">
            <a:tailEnd type="arrow" w="med" len="med"/>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4319CE35-56BC-0B62-4067-6473CDC240E4}"/>
              </a:ext>
            </a:extLst>
          </p:cNvPr>
          <p:cNvSpPr/>
          <p:nvPr/>
        </p:nvSpPr>
        <p:spPr>
          <a:xfrm>
            <a:off x="1016762" y="3188107"/>
            <a:ext cx="2068059" cy="1899469"/>
          </a:xfrm>
          <a:prstGeom prst="rect">
            <a:avLst/>
          </a:prstGeom>
          <a:noFill/>
          <a:ln w="19050">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dirty="0"/>
          </a:p>
        </p:txBody>
      </p:sp>
      <p:sp>
        <p:nvSpPr>
          <p:cNvPr id="29" name="テキスト ボックス 52">
            <a:extLst>
              <a:ext uri="{FF2B5EF4-FFF2-40B4-BE49-F238E27FC236}">
                <a16:creationId xmlns:a16="http://schemas.microsoft.com/office/drawing/2014/main" id="{E7E422B3-AB4D-977E-AC60-068ACC8372E1}"/>
              </a:ext>
            </a:extLst>
          </p:cNvPr>
          <p:cNvSpPr txBox="1"/>
          <p:nvPr/>
        </p:nvSpPr>
        <p:spPr>
          <a:xfrm>
            <a:off x="1016763" y="4699019"/>
            <a:ext cx="2168926"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1400" b="1" dirty="0">
                <a:solidFill>
                  <a:schemeClr val="accent1"/>
                </a:solidFill>
              </a:rPr>
              <a:t>Visual Programming</a:t>
            </a:r>
            <a:endParaRPr kumimoji="1" lang="ja-JP" altLang="en-US" sz="1400" dirty="0">
              <a:solidFill>
                <a:schemeClr val="accent1"/>
              </a:solidFill>
            </a:endParaRPr>
          </a:p>
        </p:txBody>
      </p:sp>
      <p:sp>
        <p:nvSpPr>
          <p:cNvPr id="30" name="テキスト ボックス 53">
            <a:extLst>
              <a:ext uri="{FF2B5EF4-FFF2-40B4-BE49-F238E27FC236}">
                <a16:creationId xmlns:a16="http://schemas.microsoft.com/office/drawing/2014/main" id="{A3C4A42F-B68B-0C9B-ED85-9749831FD03C}"/>
              </a:ext>
            </a:extLst>
          </p:cNvPr>
          <p:cNvSpPr txBox="1"/>
          <p:nvPr/>
        </p:nvSpPr>
        <p:spPr>
          <a:xfrm>
            <a:off x="2171328" y="3384547"/>
            <a:ext cx="1133268" cy="523220"/>
          </a:xfrm>
          <a:prstGeom prst="rect">
            <a:avLst/>
          </a:prstGeom>
          <a:solidFill>
            <a:schemeClr val="accent1"/>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1400" dirty="0">
                <a:solidFill>
                  <a:schemeClr val="bg1"/>
                </a:solidFill>
              </a:rPr>
              <a:t>Program</a:t>
            </a:r>
          </a:p>
          <a:p>
            <a:pPr algn="ctr"/>
            <a:r>
              <a:rPr lang="en-US" altLang="ja-JP" sz="1400" dirty="0" err="1">
                <a:solidFill>
                  <a:schemeClr val="bg1"/>
                </a:solidFill>
              </a:rPr>
              <a:t>EditService</a:t>
            </a:r>
            <a:endParaRPr kumimoji="1" lang="ja-JP" altLang="en-US" sz="1400" dirty="0">
              <a:solidFill>
                <a:schemeClr val="bg1"/>
              </a:solidFill>
            </a:endParaRPr>
          </a:p>
        </p:txBody>
      </p:sp>
      <p:sp>
        <p:nvSpPr>
          <p:cNvPr id="31" name="テキスト ボックス 54">
            <a:extLst>
              <a:ext uri="{FF2B5EF4-FFF2-40B4-BE49-F238E27FC236}">
                <a16:creationId xmlns:a16="http://schemas.microsoft.com/office/drawing/2014/main" id="{F31AE5F3-B90F-0829-76C3-9A951564CB91}"/>
              </a:ext>
            </a:extLst>
          </p:cNvPr>
          <p:cNvSpPr txBox="1"/>
          <p:nvPr/>
        </p:nvSpPr>
        <p:spPr>
          <a:xfrm>
            <a:off x="1099627" y="3832118"/>
            <a:ext cx="851927" cy="307777"/>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1400" dirty="0">
                <a:solidFill>
                  <a:schemeClr val="bg1"/>
                </a:solidFill>
              </a:rPr>
              <a:t>Block</a:t>
            </a:r>
            <a:endParaRPr kumimoji="1" lang="ja-JP" altLang="en-US" sz="1400" dirty="0">
              <a:solidFill>
                <a:schemeClr val="bg1"/>
              </a:solidFill>
            </a:endParaRPr>
          </a:p>
        </p:txBody>
      </p:sp>
      <p:sp>
        <p:nvSpPr>
          <p:cNvPr id="32" name="テキスト ボックス 56">
            <a:extLst>
              <a:ext uri="{FF2B5EF4-FFF2-40B4-BE49-F238E27FC236}">
                <a16:creationId xmlns:a16="http://schemas.microsoft.com/office/drawing/2014/main" id="{60286184-A160-BDBA-D9FC-C70DD0EE91C1}"/>
              </a:ext>
            </a:extLst>
          </p:cNvPr>
          <p:cNvSpPr txBox="1"/>
          <p:nvPr/>
        </p:nvSpPr>
        <p:spPr>
          <a:xfrm>
            <a:off x="2220722" y="4001395"/>
            <a:ext cx="1034481" cy="492443"/>
          </a:xfrm>
          <a:prstGeom prst="rect">
            <a:avLst/>
          </a:prstGeom>
          <a:solidFill>
            <a:schemeClr val="accent1"/>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1400" dirty="0">
                <a:solidFill>
                  <a:schemeClr val="bg1"/>
                </a:solidFill>
              </a:rPr>
              <a:t>Program</a:t>
            </a:r>
          </a:p>
          <a:p>
            <a:pPr algn="ctr"/>
            <a:r>
              <a:rPr kumimoji="1" lang="en-US" altLang="ja-JP" sz="1200" dirty="0">
                <a:solidFill>
                  <a:schemeClr val="bg1"/>
                </a:solidFill>
              </a:rPr>
              <a:t>(Current)</a:t>
            </a:r>
            <a:endParaRPr kumimoji="1" lang="en-US" altLang="ja-JP" sz="1400" dirty="0">
              <a:solidFill>
                <a:schemeClr val="bg1"/>
              </a:solidFill>
            </a:endParaRPr>
          </a:p>
        </p:txBody>
      </p:sp>
      <p:cxnSp>
        <p:nvCxnSpPr>
          <p:cNvPr id="33" name="直線矢印コネクタ 32">
            <a:extLst>
              <a:ext uri="{FF2B5EF4-FFF2-40B4-BE49-F238E27FC236}">
                <a16:creationId xmlns:a16="http://schemas.microsoft.com/office/drawing/2014/main" id="{9C307990-20B0-C436-0BF3-DB539FD1A42B}"/>
              </a:ext>
            </a:extLst>
          </p:cNvPr>
          <p:cNvCxnSpPr>
            <a:cxnSpLocks/>
            <a:stCxn id="32" idx="3"/>
            <a:endCxn id="24" idx="1"/>
          </p:cNvCxnSpPr>
          <p:nvPr/>
        </p:nvCxnSpPr>
        <p:spPr>
          <a:xfrm>
            <a:off x="3255203" y="4247617"/>
            <a:ext cx="281407" cy="0"/>
          </a:xfrm>
          <a:prstGeom prst="straightConnector1">
            <a:avLst/>
          </a:prstGeom>
          <a:ln w="15875">
            <a:tailEnd type="diamond" w="lg" len="lg"/>
          </a:ln>
        </p:spPr>
        <p:style>
          <a:lnRef idx="1">
            <a:schemeClr val="accent1"/>
          </a:lnRef>
          <a:fillRef idx="0">
            <a:schemeClr val="accent1"/>
          </a:fillRef>
          <a:effectRef idx="0">
            <a:schemeClr val="accent1"/>
          </a:effectRef>
          <a:fontRef idx="minor">
            <a:schemeClr val="tx1"/>
          </a:fontRef>
        </p:style>
      </p:cxnSp>
      <p:sp>
        <p:nvSpPr>
          <p:cNvPr id="34" name="テキスト ボックス 60">
            <a:extLst>
              <a:ext uri="{FF2B5EF4-FFF2-40B4-BE49-F238E27FC236}">
                <a16:creationId xmlns:a16="http://schemas.microsoft.com/office/drawing/2014/main" id="{48694F30-7386-9DE9-89B1-524986E37364}"/>
              </a:ext>
            </a:extLst>
          </p:cNvPr>
          <p:cNvSpPr txBox="1"/>
          <p:nvPr/>
        </p:nvSpPr>
        <p:spPr>
          <a:xfrm>
            <a:off x="1595319" y="2983313"/>
            <a:ext cx="1034481" cy="307777"/>
          </a:xfrm>
          <a:prstGeom prst="rect">
            <a:avLst/>
          </a:prstGeom>
          <a:solidFill>
            <a:schemeClr val="accent1"/>
          </a:solidFill>
          <a:ln>
            <a:noFill/>
          </a:ln>
          <a:effectLst>
            <a:outerShdw blurRad="50800" dist="38100" dir="2700000" algn="tl" rotWithShape="0">
              <a:prstClr val="black">
                <a:alpha val="40000"/>
              </a:prstClr>
            </a:outerShdw>
          </a:effectLst>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1400" dirty="0">
                <a:solidFill>
                  <a:schemeClr val="bg1"/>
                </a:solidFill>
              </a:rPr>
              <a:t>Engine</a:t>
            </a:r>
            <a:endParaRPr kumimoji="1" lang="ja-JP" altLang="en-US" sz="1400" dirty="0">
              <a:solidFill>
                <a:schemeClr val="bg1"/>
              </a:solidFill>
            </a:endParaRPr>
          </a:p>
        </p:txBody>
      </p:sp>
      <p:cxnSp>
        <p:nvCxnSpPr>
          <p:cNvPr id="35" name="直線コネクタ 34">
            <a:extLst>
              <a:ext uri="{FF2B5EF4-FFF2-40B4-BE49-F238E27FC236}">
                <a16:creationId xmlns:a16="http://schemas.microsoft.com/office/drawing/2014/main" id="{9A79C6E2-E4A3-6ACF-C8CD-A8831475F0A0}"/>
              </a:ext>
            </a:extLst>
          </p:cNvPr>
          <p:cNvCxnSpPr>
            <a:cxnSpLocks/>
          </p:cNvCxnSpPr>
          <p:nvPr/>
        </p:nvCxnSpPr>
        <p:spPr>
          <a:xfrm>
            <a:off x="6741701" y="3032976"/>
            <a:ext cx="4225346" cy="1982607"/>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6D92D52C-4577-C833-0C68-367616A558BE}"/>
              </a:ext>
            </a:extLst>
          </p:cNvPr>
          <p:cNvGrpSpPr/>
          <p:nvPr/>
        </p:nvGrpSpPr>
        <p:grpSpPr>
          <a:xfrm rot="20150185">
            <a:off x="8407226" y="3923662"/>
            <a:ext cx="1360966" cy="422974"/>
            <a:chOff x="8530609" y="1835613"/>
            <a:chExt cx="996775" cy="422974"/>
          </a:xfrm>
        </p:grpSpPr>
        <p:sp>
          <p:nvSpPr>
            <p:cNvPr id="43" name="矢印: 右 42">
              <a:extLst>
                <a:ext uri="{FF2B5EF4-FFF2-40B4-BE49-F238E27FC236}">
                  <a16:creationId xmlns:a16="http://schemas.microsoft.com/office/drawing/2014/main" id="{ED9E59A3-630C-1E69-0012-9313318F23C3}"/>
                </a:ext>
              </a:extLst>
            </p:cNvPr>
            <p:cNvSpPr/>
            <p:nvPr/>
          </p:nvSpPr>
          <p:spPr>
            <a:xfrm rot="10800000">
              <a:off x="8530609" y="1835613"/>
              <a:ext cx="898597" cy="422974"/>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44" name="テキスト ボックス 73">
              <a:extLst>
                <a:ext uri="{FF2B5EF4-FFF2-40B4-BE49-F238E27FC236}">
                  <a16:creationId xmlns:a16="http://schemas.microsoft.com/office/drawing/2014/main" id="{FA7962B8-45ED-9F1D-FF9F-28BE43AB5FDB}"/>
                </a:ext>
              </a:extLst>
            </p:cNvPr>
            <p:cNvSpPr txBox="1"/>
            <p:nvPr/>
          </p:nvSpPr>
          <p:spPr>
            <a:xfrm>
              <a:off x="8530609" y="1912365"/>
              <a:ext cx="996775"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400" dirty="0"/>
                <a:t>読込</a:t>
              </a:r>
            </a:p>
          </p:txBody>
        </p:sp>
      </p:grpSp>
      <p:sp>
        <p:nvSpPr>
          <p:cNvPr id="37" name="テキスト ボックス 74">
            <a:extLst>
              <a:ext uri="{FF2B5EF4-FFF2-40B4-BE49-F238E27FC236}">
                <a16:creationId xmlns:a16="http://schemas.microsoft.com/office/drawing/2014/main" id="{5F607804-C22C-1B18-B717-BAF25AC8DC8B}"/>
              </a:ext>
            </a:extLst>
          </p:cNvPr>
          <p:cNvSpPr txBox="1"/>
          <p:nvPr/>
        </p:nvSpPr>
        <p:spPr>
          <a:xfrm>
            <a:off x="7451020" y="4956823"/>
            <a:ext cx="3629320" cy="52322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現状は一時的なフォルダを作り、</a:t>
            </a:r>
            <a:endParaRPr kumimoji="1" lang="en-US" altLang="ja-JP" sz="1400" dirty="0"/>
          </a:p>
          <a:p>
            <a:r>
              <a:rPr lang="ja-JP" altLang="en-US" sz="1400" dirty="0"/>
              <a:t>そこに全てのプログラムを保存している</a:t>
            </a:r>
            <a:endParaRPr kumimoji="1" lang="ja-JP" altLang="en-US" sz="1400" dirty="0"/>
          </a:p>
        </p:txBody>
      </p:sp>
      <p:grpSp>
        <p:nvGrpSpPr>
          <p:cNvPr id="38" name="グループ化 37">
            <a:extLst>
              <a:ext uri="{FF2B5EF4-FFF2-40B4-BE49-F238E27FC236}">
                <a16:creationId xmlns:a16="http://schemas.microsoft.com/office/drawing/2014/main" id="{18432FEF-4534-7703-C536-759F9C84B295}"/>
              </a:ext>
            </a:extLst>
          </p:cNvPr>
          <p:cNvGrpSpPr/>
          <p:nvPr/>
        </p:nvGrpSpPr>
        <p:grpSpPr>
          <a:xfrm rot="20154797">
            <a:off x="8276130" y="3572627"/>
            <a:ext cx="1278279" cy="422974"/>
            <a:chOff x="8530609" y="1390069"/>
            <a:chExt cx="996775" cy="422974"/>
          </a:xfrm>
        </p:grpSpPr>
        <p:sp>
          <p:nvSpPr>
            <p:cNvPr id="41" name="矢印: 右 40">
              <a:extLst>
                <a:ext uri="{FF2B5EF4-FFF2-40B4-BE49-F238E27FC236}">
                  <a16:creationId xmlns:a16="http://schemas.microsoft.com/office/drawing/2014/main" id="{CCDF59B2-6838-76EF-596C-A19167FD1F06}"/>
                </a:ext>
              </a:extLst>
            </p:cNvPr>
            <p:cNvSpPr/>
            <p:nvPr/>
          </p:nvSpPr>
          <p:spPr>
            <a:xfrm>
              <a:off x="8596891" y="1390069"/>
              <a:ext cx="898597" cy="422974"/>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42" name="テキスト ボックス 77">
              <a:extLst>
                <a:ext uri="{FF2B5EF4-FFF2-40B4-BE49-F238E27FC236}">
                  <a16:creationId xmlns:a16="http://schemas.microsoft.com/office/drawing/2014/main" id="{D9B57E0E-E84F-A93D-1A70-C6ABB21F08F2}"/>
                </a:ext>
              </a:extLst>
            </p:cNvPr>
            <p:cNvSpPr txBox="1"/>
            <p:nvPr/>
          </p:nvSpPr>
          <p:spPr>
            <a:xfrm>
              <a:off x="8530609" y="1472260"/>
              <a:ext cx="996775"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400" dirty="0"/>
                <a:t>保存</a:t>
              </a:r>
            </a:p>
          </p:txBody>
        </p:sp>
      </p:grpSp>
      <p:sp>
        <p:nvSpPr>
          <p:cNvPr id="39" name="テキスト ボックス 78">
            <a:extLst>
              <a:ext uri="{FF2B5EF4-FFF2-40B4-BE49-F238E27FC236}">
                <a16:creationId xmlns:a16="http://schemas.microsoft.com/office/drawing/2014/main" id="{CFF966AA-AF82-4F81-7D23-D64A3D9441F4}"/>
              </a:ext>
            </a:extLst>
          </p:cNvPr>
          <p:cNvSpPr txBox="1"/>
          <p:nvPr/>
        </p:nvSpPr>
        <p:spPr>
          <a:xfrm>
            <a:off x="4819886" y="3738100"/>
            <a:ext cx="1271578"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200" dirty="0"/>
              <a:t>↓多少</a:t>
            </a:r>
            <a:r>
              <a:rPr kumimoji="1" lang="ja-JP" altLang="en-US" sz="1200" dirty="0"/>
              <a:t>の抽象化</a:t>
            </a:r>
          </a:p>
        </p:txBody>
      </p:sp>
      <p:sp>
        <p:nvSpPr>
          <p:cNvPr id="40" name="テキスト ボックス 79">
            <a:extLst>
              <a:ext uri="{FF2B5EF4-FFF2-40B4-BE49-F238E27FC236}">
                <a16:creationId xmlns:a16="http://schemas.microsoft.com/office/drawing/2014/main" id="{ADA4D1D5-DF02-6651-FA09-E32D98A0E492}"/>
              </a:ext>
            </a:extLst>
          </p:cNvPr>
          <p:cNvSpPr txBox="1"/>
          <p:nvPr/>
        </p:nvSpPr>
        <p:spPr>
          <a:xfrm>
            <a:off x="4952532" y="4422250"/>
            <a:ext cx="1185535" cy="76944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100" dirty="0" err="1">
                <a:solidFill>
                  <a:schemeClr val="accent1"/>
                </a:solidFill>
              </a:rPr>
              <a:t>LoadAsync</a:t>
            </a:r>
            <a:r>
              <a:rPr lang="en-US" altLang="ja-JP" sz="1100" dirty="0">
                <a:solidFill>
                  <a:schemeClr val="accent1"/>
                </a:solidFill>
              </a:rPr>
              <a:t>()</a:t>
            </a:r>
          </a:p>
          <a:p>
            <a:r>
              <a:rPr kumimoji="1" lang="en-US" altLang="ja-JP" sz="1100" dirty="0" err="1">
                <a:solidFill>
                  <a:schemeClr val="accent1"/>
                </a:solidFill>
              </a:rPr>
              <a:t>LoadAllAsync</a:t>
            </a:r>
            <a:r>
              <a:rPr kumimoji="1" lang="en-US" altLang="ja-JP" sz="1100" dirty="0">
                <a:solidFill>
                  <a:schemeClr val="accent1"/>
                </a:solidFill>
              </a:rPr>
              <a:t>()</a:t>
            </a:r>
          </a:p>
          <a:p>
            <a:r>
              <a:rPr lang="en-US" altLang="ja-JP" sz="1100" dirty="0" err="1">
                <a:solidFill>
                  <a:schemeClr val="accent1"/>
                </a:solidFill>
              </a:rPr>
              <a:t>SaveAsync</a:t>
            </a:r>
            <a:r>
              <a:rPr lang="en-US" altLang="ja-JP" sz="1100" dirty="0">
                <a:solidFill>
                  <a:schemeClr val="accent1"/>
                </a:solidFill>
              </a:rPr>
              <a:t>()</a:t>
            </a:r>
          </a:p>
          <a:p>
            <a:r>
              <a:rPr kumimoji="1" lang="en-US" altLang="ja-JP" sz="1100" dirty="0">
                <a:solidFill>
                  <a:schemeClr val="accent1"/>
                </a:solidFill>
              </a:rPr>
              <a:t>        :</a:t>
            </a:r>
            <a:endParaRPr kumimoji="1" lang="ja-JP" altLang="en-US" sz="1100" dirty="0">
              <a:solidFill>
                <a:schemeClr val="accent1"/>
              </a:solidFill>
            </a:endParaRPr>
          </a:p>
        </p:txBody>
      </p:sp>
    </p:spTree>
    <p:extLst>
      <p:ext uri="{BB962C8B-B14F-4D97-AF65-F5344CB8AC3E}">
        <p14:creationId xmlns:p14="http://schemas.microsoft.com/office/powerpoint/2010/main" val="216672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f:id:halya_11:20180603222530p:plain">
            <a:extLst>
              <a:ext uri="{FF2B5EF4-FFF2-40B4-BE49-F238E27FC236}">
                <a16:creationId xmlns:a16="http://schemas.microsoft.com/office/drawing/2014/main" id="{025973CD-4432-C116-B2E9-13331FE10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172" y="772707"/>
            <a:ext cx="2696269" cy="2656293"/>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50C9C938-A97F-4A87-A614-1AD1C95DDEAD}"/>
              </a:ext>
            </a:extLst>
          </p:cNvPr>
          <p:cNvSpPr/>
          <p:nvPr/>
        </p:nvSpPr>
        <p:spPr>
          <a:xfrm>
            <a:off x="312159" y="858464"/>
            <a:ext cx="2600841" cy="61196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b="1">
                <a:solidFill>
                  <a:sysClr val="windowText" lastClr="000000"/>
                </a:solidFill>
              </a:rPr>
              <a:t>Distance Field</a:t>
            </a:r>
          </a:p>
          <a:p>
            <a:pPr algn="l"/>
            <a:r>
              <a:rPr kumimoji="1" lang="ja-JP" altLang="en-US" sz="1200" b="0">
                <a:solidFill>
                  <a:sysClr val="windowText" lastClr="000000"/>
                </a:solidFill>
              </a:rPr>
              <a:t>「文字エッジからの距離」を表す</a:t>
            </a:r>
          </a:p>
        </p:txBody>
      </p:sp>
      <p:grpSp>
        <p:nvGrpSpPr>
          <p:cNvPr id="18" name="グループ化 17">
            <a:extLst>
              <a:ext uri="{FF2B5EF4-FFF2-40B4-BE49-F238E27FC236}">
                <a16:creationId xmlns:a16="http://schemas.microsoft.com/office/drawing/2014/main" id="{3A6CE7BD-C2AB-1FF8-30BB-CA77A29C57A1}"/>
              </a:ext>
            </a:extLst>
          </p:cNvPr>
          <p:cNvGrpSpPr/>
          <p:nvPr/>
        </p:nvGrpSpPr>
        <p:grpSpPr>
          <a:xfrm>
            <a:off x="789655" y="1580640"/>
            <a:ext cx="3456055" cy="1864087"/>
            <a:chOff x="477496" y="807933"/>
            <a:chExt cx="3441940" cy="1906437"/>
          </a:xfrm>
        </p:grpSpPr>
        <p:pic>
          <p:nvPicPr>
            <p:cNvPr id="20" name="図 19" descr="f:id:halya_11:20180603222734p:plain">
              <a:extLst>
                <a:ext uri="{FF2B5EF4-FFF2-40B4-BE49-F238E27FC236}">
                  <a16:creationId xmlns:a16="http://schemas.microsoft.com/office/drawing/2014/main" id="{78DE6643-7BA6-D13A-5F38-299938B61A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96" y="830453"/>
              <a:ext cx="1811547" cy="1771773"/>
            </a:xfrm>
            <a:prstGeom prst="rect">
              <a:avLst/>
            </a:prstGeom>
            <a:noFill/>
            <a:ln w="28575">
              <a:solidFill>
                <a:schemeClr val="accent4"/>
              </a:solidFill>
            </a:ln>
            <a:extLst>
              <a:ext uri="{909E8E84-426E-40DD-AFC4-6F175D3DCCD1}">
                <a14:hiddenFill xmlns:a14="http://schemas.microsoft.com/office/drawing/2010/main">
                  <a:solidFill>
                    <a:srgbClr val="FFFFFF"/>
                  </a:solidFill>
                </a14:hiddenFill>
              </a:ext>
            </a:extLst>
          </p:spPr>
        </p:pic>
        <p:sp>
          <p:nvSpPr>
            <p:cNvPr id="21" name="正方形/長方形 20">
              <a:extLst>
                <a:ext uri="{FF2B5EF4-FFF2-40B4-BE49-F238E27FC236}">
                  <a16:creationId xmlns:a16="http://schemas.microsoft.com/office/drawing/2014/main" id="{9E42BFBB-8F12-699C-A8FC-8B7D3435D902}"/>
                </a:ext>
              </a:extLst>
            </p:cNvPr>
            <p:cNvSpPr/>
            <p:nvPr/>
          </p:nvSpPr>
          <p:spPr>
            <a:xfrm>
              <a:off x="3375972" y="2127774"/>
              <a:ext cx="543464" cy="577970"/>
            </a:xfrm>
            <a:prstGeom prst="rect">
              <a:avLst/>
            </a:prstGeom>
            <a:noFill/>
            <a:ln w="28575">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cxnSp>
          <p:nvCxnSpPr>
            <p:cNvPr id="22" name="直線コネクタ 21">
              <a:extLst>
                <a:ext uri="{FF2B5EF4-FFF2-40B4-BE49-F238E27FC236}">
                  <a16:creationId xmlns:a16="http://schemas.microsoft.com/office/drawing/2014/main" id="{76D199C3-0353-3A0E-A32F-1D2514225CB7}"/>
                </a:ext>
              </a:extLst>
            </p:cNvPr>
            <p:cNvCxnSpPr/>
            <p:nvPr/>
          </p:nvCxnSpPr>
          <p:spPr>
            <a:xfrm>
              <a:off x="2297670" y="807933"/>
              <a:ext cx="1621766" cy="1337094"/>
            </a:xfrm>
            <a:prstGeom prst="line">
              <a:avLst/>
            </a:prstGeom>
          </p:spPr>
          <p:style>
            <a:lnRef idx="1">
              <a:schemeClr val="accent4"/>
            </a:lnRef>
            <a:fillRef idx="0">
              <a:schemeClr val="accent4"/>
            </a:fillRef>
            <a:effectRef idx="0">
              <a:schemeClr val="accent4"/>
            </a:effectRef>
            <a:fontRef idx="minor">
              <a:schemeClr val="tx1"/>
            </a:fontRef>
          </p:style>
        </p:cxnSp>
        <p:cxnSp>
          <p:nvCxnSpPr>
            <p:cNvPr id="23" name="直線コネクタ 22">
              <a:extLst>
                <a:ext uri="{FF2B5EF4-FFF2-40B4-BE49-F238E27FC236}">
                  <a16:creationId xmlns:a16="http://schemas.microsoft.com/office/drawing/2014/main" id="{6F294613-EB05-1D68-0F0D-EDF2743B20C0}"/>
                </a:ext>
              </a:extLst>
            </p:cNvPr>
            <p:cNvCxnSpPr/>
            <p:nvPr/>
          </p:nvCxnSpPr>
          <p:spPr>
            <a:xfrm>
              <a:off x="486123" y="2602227"/>
              <a:ext cx="2889849" cy="112143"/>
            </a:xfrm>
            <a:prstGeom prst="line">
              <a:avLst/>
            </a:prstGeom>
          </p:spPr>
          <p:style>
            <a:lnRef idx="1">
              <a:schemeClr val="accent4"/>
            </a:lnRef>
            <a:fillRef idx="0">
              <a:schemeClr val="accent4"/>
            </a:fillRef>
            <a:effectRef idx="0">
              <a:schemeClr val="accent4"/>
            </a:effectRef>
            <a:fontRef idx="minor">
              <a:schemeClr val="tx1"/>
            </a:fontRef>
          </p:style>
        </p:cxnSp>
      </p:grpSp>
      <p:sp>
        <p:nvSpPr>
          <p:cNvPr id="19" name="正方形/長方形 18">
            <a:extLst>
              <a:ext uri="{FF2B5EF4-FFF2-40B4-BE49-F238E27FC236}">
                <a16:creationId xmlns:a16="http://schemas.microsoft.com/office/drawing/2014/main" id="{842520C0-3BF6-7F4B-E9CA-A4B6C899BD1B}"/>
              </a:ext>
            </a:extLst>
          </p:cNvPr>
          <p:cNvSpPr/>
          <p:nvPr/>
        </p:nvSpPr>
        <p:spPr>
          <a:xfrm>
            <a:off x="4859879" y="2594988"/>
            <a:ext cx="1466782" cy="66720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b="1">
                <a:solidFill>
                  <a:sysClr val="windowText" lastClr="000000"/>
                </a:solidFill>
              </a:rPr>
              <a:t>TextMesh Pro</a:t>
            </a:r>
            <a:r>
              <a:rPr kumimoji="1" lang="ja-JP" altLang="en-US" sz="1400" b="0">
                <a:solidFill>
                  <a:sysClr val="windowText" lastClr="000000"/>
                </a:solidFill>
              </a:rPr>
              <a:t>の</a:t>
            </a:r>
            <a:endParaRPr kumimoji="1" lang="en-US" altLang="ja-JP" sz="1400" b="0">
              <a:solidFill>
                <a:sysClr val="windowText" lastClr="000000"/>
              </a:solidFill>
            </a:endParaRPr>
          </a:p>
          <a:p>
            <a:pPr algn="l"/>
            <a:r>
              <a:rPr kumimoji="1" lang="ja-JP" altLang="en-US" sz="1200" b="0">
                <a:solidFill>
                  <a:sysClr val="windowText" lastClr="000000"/>
                </a:solidFill>
              </a:rPr>
              <a:t>フォントアトラス</a:t>
            </a:r>
          </a:p>
        </p:txBody>
      </p:sp>
      <p:sp>
        <p:nvSpPr>
          <p:cNvPr id="24" name="正方形/長方形 23">
            <a:extLst>
              <a:ext uri="{FF2B5EF4-FFF2-40B4-BE49-F238E27FC236}">
                <a16:creationId xmlns:a16="http://schemas.microsoft.com/office/drawing/2014/main" id="{E45ADBC6-866B-488F-A9ED-785A3630CBE3}"/>
              </a:ext>
            </a:extLst>
          </p:cNvPr>
          <p:cNvSpPr/>
          <p:nvPr/>
        </p:nvSpPr>
        <p:spPr>
          <a:xfrm>
            <a:off x="3066952" y="3902301"/>
            <a:ext cx="8646021" cy="260909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200" b="0">
              <a:solidFill>
                <a:sysClr val="windowText" lastClr="000000"/>
              </a:solidFill>
            </a:endParaRPr>
          </a:p>
        </p:txBody>
      </p:sp>
      <p:pic>
        <p:nvPicPr>
          <p:cNvPr id="25" name="図 24" descr="f:id:halya_11:20180603222943p:plain">
            <a:extLst>
              <a:ext uri="{FF2B5EF4-FFF2-40B4-BE49-F238E27FC236}">
                <a16:creationId xmlns:a16="http://schemas.microsoft.com/office/drawing/2014/main" id="{C0392AA9-CA12-DC75-3D27-EF605F231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118" y="4357661"/>
            <a:ext cx="3639460" cy="1959334"/>
          </a:xfrm>
          <a:prstGeom prst="rect">
            <a:avLst/>
          </a:prstGeom>
          <a:noFill/>
          <a:extLst>
            <a:ext uri="{909E8E84-426E-40DD-AFC4-6F175D3DCCD1}">
              <a14:hiddenFill xmlns:a14="http://schemas.microsoft.com/office/drawing/2010/main">
                <a:solidFill>
                  <a:srgbClr val="FFFFFF"/>
                </a:solidFill>
              </a14:hiddenFill>
            </a:ext>
          </a:extLst>
        </p:spPr>
      </p:pic>
      <p:pic>
        <p:nvPicPr>
          <p:cNvPr id="26" name="図 25" descr="f:id:halya_11:20180603223033p:plain">
            <a:extLst>
              <a:ext uri="{FF2B5EF4-FFF2-40B4-BE49-F238E27FC236}">
                <a16:creationId xmlns:a16="http://schemas.microsoft.com/office/drawing/2014/main" id="{67B91F67-C424-1470-EDE0-658F4FFA4B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2250" y="4310005"/>
            <a:ext cx="3846777" cy="1998735"/>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a:extLst>
              <a:ext uri="{FF2B5EF4-FFF2-40B4-BE49-F238E27FC236}">
                <a16:creationId xmlns:a16="http://schemas.microsoft.com/office/drawing/2014/main" id="{2CAD51F4-D022-FEAE-3E43-69B51514493E}"/>
              </a:ext>
            </a:extLst>
          </p:cNvPr>
          <p:cNvSpPr/>
          <p:nvPr/>
        </p:nvSpPr>
        <p:spPr>
          <a:xfrm>
            <a:off x="3939697" y="4013019"/>
            <a:ext cx="2829327" cy="3300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0">
                <a:solidFill>
                  <a:sysClr val="windowText" lastClr="000000"/>
                </a:solidFill>
              </a:rPr>
              <a:t>元フォントと同じ距離まで塗った場合</a:t>
            </a:r>
            <a:endParaRPr kumimoji="1" lang="ja-JP" altLang="en-US" sz="1100" b="0">
              <a:solidFill>
                <a:sysClr val="windowText" lastClr="000000"/>
              </a:solidFill>
            </a:endParaRPr>
          </a:p>
        </p:txBody>
      </p:sp>
      <p:sp>
        <p:nvSpPr>
          <p:cNvPr id="28" name="正方形/長方形 27">
            <a:extLst>
              <a:ext uri="{FF2B5EF4-FFF2-40B4-BE49-F238E27FC236}">
                <a16:creationId xmlns:a16="http://schemas.microsoft.com/office/drawing/2014/main" id="{AC396F8B-6714-3D52-E2A2-7D3EBAF41685}"/>
              </a:ext>
            </a:extLst>
          </p:cNvPr>
          <p:cNvSpPr/>
          <p:nvPr/>
        </p:nvSpPr>
        <p:spPr>
          <a:xfrm>
            <a:off x="8048484" y="3992891"/>
            <a:ext cx="2813644" cy="3300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0">
                <a:solidFill>
                  <a:sysClr val="windowText" lastClr="000000"/>
                </a:solidFill>
              </a:rPr>
              <a:t>かなり遠い距離まで塗った場合</a:t>
            </a:r>
            <a:endParaRPr kumimoji="1" lang="ja-JP" altLang="en-US" sz="1100" b="0">
              <a:solidFill>
                <a:sysClr val="windowText" lastClr="000000"/>
              </a:solidFill>
            </a:endParaRPr>
          </a:p>
        </p:txBody>
      </p:sp>
      <p:sp>
        <p:nvSpPr>
          <p:cNvPr id="30" name="テキスト ボックス 29">
            <a:extLst>
              <a:ext uri="{FF2B5EF4-FFF2-40B4-BE49-F238E27FC236}">
                <a16:creationId xmlns:a16="http://schemas.microsoft.com/office/drawing/2014/main" id="{14F83224-5129-EF9E-D2BB-D1A9BA11621D}"/>
              </a:ext>
            </a:extLst>
          </p:cNvPr>
          <p:cNvSpPr txBox="1"/>
          <p:nvPr/>
        </p:nvSpPr>
        <p:spPr>
          <a:xfrm>
            <a:off x="7073830" y="2547996"/>
            <a:ext cx="4328515" cy="646331"/>
          </a:xfrm>
          <a:prstGeom prst="rect">
            <a:avLst/>
          </a:prstGeom>
          <a:noFill/>
        </p:spPr>
        <p:txBody>
          <a:bodyPr wrap="square">
            <a:spAutoFit/>
          </a:bodyPr>
          <a:lstStyle/>
          <a:p>
            <a:r>
              <a:rPr lang="en-US" altLang="ja-JP" sz="1800" b="0" i="0" u="none" strike="noStrike" dirty="0" err="1">
                <a:solidFill>
                  <a:srgbClr val="111111"/>
                </a:solidFill>
                <a:effectLst/>
                <a:latin typeface="Yu Gothic" panose="020B0400000000000000" pitchFamily="50" charset="-128"/>
                <a:ea typeface="Yu Gothic" panose="020B0400000000000000" pitchFamily="50" charset="-128"/>
              </a:rPr>
              <a:t>TextMesh</a:t>
            </a:r>
            <a:r>
              <a:rPr lang="en-US" altLang="ja-JP" sz="1800" b="0" i="0" u="none" strike="noStrike" dirty="0">
                <a:solidFill>
                  <a:srgbClr val="111111"/>
                </a:solidFill>
                <a:effectLst/>
                <a:latin typeface="Yu Gothic" panose="020B0400000000000000" pitchFamily="50" charset="-128"/>
                <a:ea typeface="Yu Gothic" panose="020B0400000000000000" pitchFamily="50" charset="-128"/>
              </a:rPr>
              <a:t> Pro</a:t>
            </a:r>
            <a:r>
              <a:rPr lang="ja-JP" altLang="en-US" sz="1800" b="0" i="0" u="none" strike="noStrike" dirty="0">
                <a:solidFill>
                  <a:srgbClr val="111111"/>
                </a:solidFill>
                <a:effectLst/>
                <a:latin typeface="Yu Gothic" panose="020B0400000000000000" pitchFamily="50" charset="-128"/>
                <a:ea typeface="Yu Gothic" panose="020B0400000000000000" pitchFamily="50" charset="-128"/>
              </a:rPr>
              <a:t>ではこの距離を表すテクスチャをシェーダで加工して描画する</a:t>
            </a:r>
            <a:r>
              <a:rPr lang="ja-JP" altLang="en-US" dirty="0"/>
              <a:t> </a:t>
            </a:r>
          </a:p>
        </p:txBody>
      </p:sp>
      <p:sp>
        <p:nvSpPr>
          <p:cNvPr id="32" name="テキスト ボックス 31">
            <a:extLst>
              <a:ext uri="{FF2B5EF4-FFF2-40B4-BE49-F238E27FC236}">
                <a16:creationId xmlns:a16="http://schemas.microsoft.com/office/drawing/2014/main" id="{2EB85DE3-E4ED-2F0A-E258-C4AC2BBB3EA4}"/>
              </a:ext>
            </a:extLst>
          </p:cNvPr>
          <p:cNvSpPr txBox="1"/>
          <p:nvPr/>
        </p:nvSpPr>
        <p:spPr>
          <a:xfrm>
            <a:off x="227787" y="199787"/>
            <a:ext cx="6098874" cy="369332"/>
          </a:xfrm>
          <a:prstGeom prst="rect">
            <a:avLst/>
          </a:prstGeom>
          <a:solidFill>
            <a:schemeClr val="tx1">
              <a:lumMod val="85000"/>
              <a:lumOff val="15000"/>
            </a:schemeClr>
          </a:solidFill>
        </p:spPr>
        <p:txBody>
          <a:bodyPr wrap="square">
            <a:spAutoFit/>
          </a:bodyPr>
          <a:lstStyle/>
          <a:p>
            <a:r>
              <a:rPr lang="en-US" altLang="ja-JP" sz="1800" b="1" i="0" u="none" strike="noStrike">
                <a:solidFill>
                  <a:srgbClr val="FFFFFF"/>
                </a:solidFill>
                <a:effectLst/>
                <a:latin typeface="Yu Gothic" panose="020B0400000000000000" pitchFamily="50" charset="-128"/>
                <a:ea typeface="Yu Gothic" panose="020B0400000000000000" pitchFamily="50" charset="-128"/>
              </a:rPr>
              <a:t>➊ SDF (Signed Distance Field)</a:t>
            </a:r>
            <a:r>
              <a:rPr lang="en-US" altLang="ja-JP"/>
              <a:t> </a:t>
            </a:r>
            <a:endParaRPr lang="ja-JP" altLang="en-US" dirty="0"/>
          </a:p>
        </p:txBody>
      </p:sp>
    </p:spTree>
    <p:extLst>
      <p:ext uri="{BB962C8B-B14F-4D97-AF65-F5344CB8AC3E}">
        <p14:creationId xmlns:p14="http://schemas.microsoft.com/office/powerpoint/2010/main" val="222403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2B2538A8-28D8-5E18-9B1F-E0FB21CC00EF}"/>
              </a:ext>
            </a:extLst>
          </p:cNvPr>
          <p:cNvSpPr txBox="1"/>
          <p:nvPr/>
        </p:nvSpPr>
        <p:spPr>
          <a:xfrm>
            <a:off x="380187" y="352187"/>
            <a:ext cx="6098874" cy="369332"/>
          </a:xfrm>
          <a:prstGeom prst="rect">
            <a:avLst/>
          </a:prstGeom>
          <a:solidFill>
            <a:schemeClr val="tx1">
              <a:lumMod val="85000"/>
              <a:lumOff val="15000"/>
            </a:schemeClr>
          </a:solidFill>
        </p:spPr>
        <p:txBody>
          <a:bodyPr wrap="square">
            <a:spAutoFit/>
          </a:bodyPr>
          <a:lstStyle/>
          <a:p>
            <a:r>
              <a:rPr lang="en-US" altLang="ja-JP" sz="1800" b="1" i="0" u="none" strike="noStrike">
                <a:solidFill>
                  <a:srgbClr val="FFFFFF"/>
                </a:solidFill>
                <a:effectLst/>
                <a:latin typeface="Yu Gothic" panose="020B0400000000000000" pitchFamily="50" charset="-128"/>
                <a:ea typeface="Yu Gothic" panose="020B0400000000000000" pitchFamily="50" charset="-128"/>
              </a:rPr>
              <a:t>➋ Font Fallback (TMPro 1.4 ~)</a:t>
            </a:r>
            <a:r>
              <a:rPr lang="en-US" altLang="ja-JP"/>
              <a:t> </a:t>
            </a:r>
            <a:endParaRPr lang="ja-JP" altLang="en-US" dirty="0"/>
          </a:p>
        </p:txBody>
      </p:sp>
      <p:pic>
        <p:nvPicPr>
          <p:cNvPr id="6" name="図 5" descr="f:id:tsubaki_t1:20190202041824j:plain">
            <a:extLst>
              <a:ext uri="{FF2B5EF4-FFF2-40B4-BE49-F238E27FC236}">
                <a16:creationId xmlns:a16="http://schemas.microsoft.com/office/drawing/2014/main" id="{BFCAEDE5-968F-E878-7B10-E9684412F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489" y="3242657"/>
            <a:ext cx="7059098" cy="161488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F305FE8-A3AC-D695-D5A0-87A5438A98F4}"/>
              </a:ext>
            </a:extLst>
          </p:cNvPr>
          <p:cNvSpPr txBox="1"/>
          <p:nvPr/>
        </p:nvSpPr>
        <p:spPr>
          <a:xfrm>
            <a:off x="961845" y="1461721"/>
            <a:ext cx="6098874" cy="923330"/>
          </a:xfrm>
          <a:prstGeom prst="rect">
            <a:avLst/>
          </a:prstGeom>
          <a:noFill/>
        </p:spPr>
        <p:txBody>
          <a:bodyPr wrap="square">
            <a:spAutoFit/>
          </a:bodyPr>
          <a:lstStyle/>
          <a:p>
            <a:r>
              <a:rPr lang="en-US" altLang="ja-JP" sz="1800" b="0" i="0" u="none" strike="noStrike" dirty="0">
                <a:solidFill>
                  <a:srgbClr val="000000"/>
                </a:solidFill>
                <a:effectLst/>
                <a:latin typeface="Yu Gothic" panose="020B0400000000000000" pitchFamily="50" charset="-128"/>
                <a:ea typeface="Yu Gothic" panose="020B0400000000000000" pitchFamily="50" charset="-128"/>
              </a:rPr>
              <a:t>Font Fallback</a:t>
            </a:r>
            <a:r>
              <a:rPr lang="ja-JP" altLang="en-US" sz="1800" b="0" i="0" u="none" strike="noStrike" dirty="0">
                <a:solidFill>
                  <a:srgbClr val="000000"/>
                </a:solidFill>
                <a:effectLst/>
                <a:latin typeface="Yu Gothic" panose="020B0400000000000000" pitchFamily="50" charset="-128"/>
                <a:ea typeface="Yu Gothic" panose="020B0400000000000000" pitchFamily="50" charset="-128"/>
              </a:rPr>
              <a:t>に他フォントアセットを指定すると、</a:t>
            </a:r>
            <a:endParaRPr lang="en-US" altLang="ja-JP" sz="1800" b="0" i="0" u="none" strike="noStrike" dirty="0">
              <a:solidFill>
                <a:srgbClr val="000000"/>
              </a:solidFill>
              <a:effectLst/>
              <a:latin typeface="Yu Gothic" panose="020B0400000000000000" pitchFamily="50" charset="-128"/>
              <a:ea typeface="Yu Gothic" panose="020B0400000000000000" pitchFamily="50" charset="-128"/>
            </a:endParaRPr>
          </a:p>
          <a:p>
            <a:r>
              <a:rPr lang="ja-JP" altLang="en-US" sz="1800" b="1" i="0" u="none" strike="noStrike" dirty="0">
                <a:solidFill>
                  <a:srgbClr val="000000"/>
                </a:solidFill>
                <a:effectLst/>
                <a:latin typeface="Yu Gothic" panose="020B0400000000000000" pitchFamily="50" charset="-128"/>
                <a:ea typeface="Yu Gothic" panose="020B0400000000000000" pitchFamily="50" charset="-128"/>
              </a:rPr>
              <a:t>アトラスに存在しない文字を他フォントアセットから取得して埋めることができる</a:t>
            </a:r>
            <a:r>
              <a:rPr lang="ja-JP" altLang="en-US" dirty="0"/>
              <a:t>  </a:t>
            </a:r>
          </a:p>
        </p:txBody>
      </p:sp>
    </p:spTree>
    <p:extLst>
      <p:ext uri="{BB962C8B-B14F-4D97-AF65-F5344CB8AC3E}">
        <p14:creationId xmlns:p14="http://schemas.microsoft.com/office/powerpoint/2010/main" val="374284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C8212F22-863A-D818-509A-77BAB5837D7F}"/>
              </a:ext>
            </a:extLst>
          </p:cNvPr>
          <p:cNvSpPr txBox="1"/>
          <p:nvPr/>
        </p:nvSpPr>
        <p:spPr>
          <a:xfrm>
            <a:off x="532587" y="504587"/>
            <a:ext cx="6098874" cy="369332"/>
          </a:xfrm>
          <a:prstGeom prst="rect">
            <a:avLst/>
          </a:prstGeom>
          <a:solidFill>
            <a:schemeClr val="tx1">
              <a:lumMod val="85000"/>
              <a:lumOff val="15000"/>
            </a:schemeClr>
          </a:solidFill>
        </p:spPr>
        <p:txBody>
          <a:bodyPr wrap="square">
            <a:spAutoFit/>
          </a:bodyPr>
          <a:lstStyle/>
          <a:p>
            <a:r>
              <a:rPr lang="en-US" altLang="ja-JP" sz="1800" b="1" i="0" u="none" strike="noStrike">
                <a:solidFill>
                  <a:srgbClr val="FFFFFF"/>
                </a:solidFill>
                <a:effectLst/>
                <a:latin typeface="Yu Gothic" panose="020B0400000000000000" pitchFamily="50" charset="-128"/>
                <a:ea typeface="Yu Gothic" panose="020B0400000000000000" pitchFamily="50" charset="-128"/>
              </a:rPr>
              <a:t>❸ Dynamic SDF System </a:t>
            </a:r>
            <a:endParaRPr lang="ja-JP" altLang="en-US" dirty="0"/>
          </a:p>
        </p:txBody>
      </p:sp>
    </p:spTree>
    <p:extLst>
      <p:ext uri="{BB962C8B-B14F-4D97-AF65-F5344CB8AC3E}">
        <p14:creationId xmlns:p14="http://schemas.microsoft.com/office/powerpoint/2010/main" val="26289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309760A-7EE6-8481-C388-8230EDEFACA6}"/>
              </a:ext>
            </a:extLst>
          </p:cNvPr>
          <p:cNvSpPr/>
          <p:nvPr/>
        </p:nvSpPr>
        <p:spPr>
          <a:xfrm>
            <a:off x="4104388" y="1574858"/>
            <a:ext cx="3383340" cy="4304101"/>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nvGrpSpPr>
          <p:cNvPr id="56" name="グループ化 55">
            <a:extLst>
              <a:ext uri="{FF2B5EF4-FFF2-40B4-BE49-F238E27FC236}">
                <a16:creationId xmlns:a16="http://schemas.microsoft.com/office/drawing/2014/main" id="{FCFDBAB8-E129-166A-B725-7C3585737295}"/>
              </a:ext>
            </a:extLst>
          </p:cNvPr>
          <p:cNvGrpSpPr/>
          <p:nvPr/>
        </p:nvGrpSpPr>
        <p:grpSpPr>
          <a:xfrm>
            <a:off x="6735517" y="4655706"/>
            <a:ext cx="1276772" cy="698740"/>
            <a:chOff x="6940229" y="3998400"/>
            <a:chExt cx="1276772" cy="698740"/>
          </a:xfrm>
        </p:grpSpPr>
        <p:sp>
          <p:nvSpPr>
            <p:cNvPr id="57" name="正方形/長方形 56">
              <a:extLst>
                <a:ext uri="{FF2B5EF4-FFF2-40B4-BE49-F238E27FC236}">
                  <a16:creationId xmlns:a16="http://schemas.microsoft.com/office/drawing/2014/main" id="{3D194374-A7B8-04A8-A926-0014E6EB01DB}"/>
                </a:ext>
              </a:extLst>
            </p:cNvPr>
            <p:cNvSpPr/>
            <p:nvPr/>
          </p:nvSpPr>
          <p:spPr>
            <a:xfrm>
              <a:off x="6940229" y="3998400"/>
              <a:ext cx="954459" cy="698740"/>
            </a:xfrm>
            <a:prstGeom prst="rect">
              <a:avLst/>
            </a:prstGeom>
            <a:solidFill>
              <a:schemeClr val="accent4">
                <a:lumMod val="20000"/>
                <a:lumOff val="80000"/>
              </a:schemeClr>
            </a:solid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pic>
          <p:nvPicPr>
            <p:cNvPr id="58" name="図 57">
              <a:extLst>
                <a:ext uri="{FF2B5EF4-FFF2-40B4-BE49-F238E27FC236}">
                  <a16:creationId xmlns:a16="http://schemas.microsoft.com/office/drawing/2014/main" id="{8166DF17-65EF-CCC2-D89A-9CA1F5C7A91C}"/>
                </a:ext>
              </a:extLst>
            </p:cNvPr>
            <p:cNvPicPr>
              <a:picLocks noChangeAspect="1"/>
            </p:cNvPicPr>
            <p:nvPr/>
          </p:nvPicPr>
          <p:blipFill>
            <a:blip r:embed="rId2"/>
            <a:stretch>
              <a:fillRect/>
            </a:stretch>
          </p:blipFill>
          <p:spPr>
            <a:xfrm>
              <a:off x="7104130" y="4110542"/>
              <a:ext cx="467189" cy="422695"/>
            </a:xfrm>
            <a:prstGeom prst="rect">
              <a:avLst/>
            </a:prstGeom>
            <a:effectLst>
              <a:outerShdw blurRad="50800" dist="38100" dir="2700000" algn="tl" rotWithShape="0">
                <a:prstClr val="black">
                  <a:alpha val="40000"/>
                </a:prstClr>
              </a:outerShdw>
            </a:effectLst>
          </p:spPr>
        </p:pic>
        <p:pic>
          <p:nvPicPr>
            <p:cNvPr id="59" name="図 58">
              <a:extLst>
                <a:ext uri="{FF2B5EF4-FFF2-40B4-BE49-F238E27FC236}">
                  <a16:creationId xmlns:a16="http://schemas.microsoft.com/office/drawing/2014/main" id="{389C3D0B-195C-F95B-D405-85E757E91B3E}"/>
                </a:ext>
              </a:extLst>
            </p:cNvPr>
            <p:cNvPicPr>
              <a:picLocks noChangeAspect="1"/>
            </p:cNvPicPr>
            <p:nvPr/>
          </p:nvPicPr>
          <p:blipFill>
            <a:blip r:embed="rId3"/>
            <a:stretch>
              <a:fillRect/>
            </a:stretch>
          </p:blipFill>
          <p:spPr>
            <a:xfrm>
              <a:off x="7759737" y="4101917"/>
              <a:ext cx="457264" cy="438211"/>
            </a:xfrm>
            <a:prstGeom prst="rect">
              <a:avLst/>
            </a:prstGeom>
          </p:spPr>
        </p:pic>
      </p:grpSp>
      <p:grpSp>
        <p:nvGrpSpPr>
          <p:cNvPr id="12" name="グループ化 11">
            <a:extLst>
              <a:ext uri="{FF2B5EF4-FFF2-40B4-BE49-F238E27FC236}">
                <a16:creationId xmlns:a16="http://schemas.microsoft.com/office/drawing/2014/main" id="{5DFB7B25-75A7-DC92-31D3-6BD0681F7CAE}"/>
              </a:ext>
            </a:extLst>
          </p:cNvPr>
          <p:cNvGrpSpPr/>
          <p:nvPr/>
        </p:nvGrpSpPr>
        <p:grpSpPr>
          <a:xfrm>
            <a:off x="1584785" y="2892128"/>
            <a:ext cx="1486141" cy="544566"/>
            <a:chOff x="5126" y="317087"/>
            <a:chExt cx="1486141" cy="546067"/>
          </a:xfrm>
        </p:grpSpPr>
        <p:pic>
          <p:nvPicPr>
            <p:cNvPr id="52" name="図 51" descr="Csv File Icon #400902 - Free Icons Library">
              <a:extLst>
                <a:ext uri="{FF2B5EF4-FFF2-40B4-BE49-F238E27FC236}">
                  <a16:creationId xmlns:a16="http://schemas.microsoft.com/office/drawing/2014/main" id="{D1A6BE17-3BDC-7970-AFA4-2A92D8F72363}"/>
                </a:ext>
              </a:extLst>
            </p:cNvPr>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1196" y="368032"/>
              <a:ext cx="400071" cy="428599"/>
            </a:xfrm>
            <a:prstGeom prst="rect">
              <a:avLst/>
            </a:prstGeom>
            <a:noFill/>
            <a:extLst>
              <a:ext uri="{909E8E84-426E-40DD-AFC4-6F175D3DCCD1}">
                <a14:hiddenFill xmlns:a14="http://schemas.microsoft.com/office/drawing/2010/main">
                  <a:solidFill>
                    <a:srgbClr val="FFFFFF"/>
                  </a:solidFill>
                </a14:hiddenFill>
              </a:ext>
            </a:extLst>
          </p:spPr>
        </p:pic>
        <p:pic>
          <p:nvPicPr>
            <p:cNvPr id="53" name="図 52">
              <a:extLst>
                <a:ext uri="{FF2B5EF4-FFF2-40B4-BE49-F238E27FC236}">
                  <a16:creationId xmlns:a16="http://schemas.microsoft.com/office/drawing/2014/main" id="{2B71E460-B254-4FD8-97A4-D32AFDB695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26" y="317087"/>
              <a:ext cx="542519" cy="546067"/>
            </a:xfrm>
            <a:prstGeom prst="rect">
              <a:avLst/>
            </a:prstGeom>
          </p:spPr>
        </p:pic>
        <p:sp>
          <p:nvSpPr>
            <p:cNvPr id="54" name="矢印: 右 53">
              <a:extLst>
                <a:ext uri="{FF2B5EF4-FFF2-40B4-BE49-F238E27FC236}">
                  <a16:creationId xmlns:a16="http://schemas.microsoft.com/office/drawing/2014/main" id="{8D34D953-AF77-E6FF-A543-9A290AC3DD2E}"/>
                </a:ext>
              </a:extLst>
            </p:cNvPr>
            <p:cNvSpPr/>
            <p:nvPr/>
          </p:nvSpPr>
          <p:spPr>
            <a:xfrm>
              <a:off x="610046" y="496583"/>
              <a:ext cx="435071" cy="232538"/>
            </a:xfrm>
            <a:prstGeom prst="rightArrow">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pic>
        <p:nvPicPr>
          <p:cNvPr id="13" name="図 12">
            <a:extLst>
              <a:ext uri="{FF2B5EF4-FFF2-40B4-BE49-F238E27FC236}">
                <a16:creationId xmlns:a16="http://schemas.microsoft.com/office/drawing/2014/main" id="{E76FA4A0-94DE-8524-58B2-87BD017A01D6}"/>
              </a:ext>
            </a:extLst>
          </p:cNvPr>
          <p:cNvPicPr>
            <a:picLocks noChangeAspect="1"/>
          </p:cNvPicPr>
          <p:nvPr/>
        </p:nvPicPr>
        <p:blipFill>
          <a:blip r:embed="rId6"/>
          <a:stretch>
            <a:fillRect/>
          </a:stretch>
        </p:blipFill>
        <p:spPr>
          <a:xfrm>
            <a:off x="4788125" y="3403177"/>
            <a:ext cx="476317" cy="474815"/>
          </a:xfrm>
          <a:prstGeom prst="rect">
            <a:avLst/>
          </a:prstGeom>
          <a:effectLst>
            <a:outerShdw blurRad="50800" dist="38100" dir="2700000" algn="tl" rotWithShape="0">
              <a:prstClr val="black">
                <a:alpha val="40000"/>
              </a:prstClr>
            </a:outerShdw>
          </a:effectLst>
        </p:spPr>
      </p:pic>
      <p:pic>
        <p:nvPicPr>
          <p:cNvPr id="14" name="図 13">
            <a:extLst>
              <a:ext uri="{FF2B5EF4-FFF2-40B4-BE49-F238E27FC236}">
                <a16:creationId xmlns:a16="http://schemas.microsoft.com/office/drawing/2014/main" id="{BFBCFB07-DC1D-B765-0643-3B8E825525EF}"/>
              </a:ext>
            </a:extLst>
          </p:cNvPr>
          <p:cNvPicPr>
            <a:picLocks noChangeAspect="1"/>
          </p:cNvPicPr>
          <p:nvPr/>
        </p:nvPicPr>
        <p:blipFill>
          <a:blip r:embed="rId6"/>
          <a:stretch>
            <a:fillRect/>
          </a:stretch>
        </p:blipFill>
        <p:spPr>
          <a:xfrm>
            <a:off x="4784125" y="4024029"/>
            <a:ext cx="476317" cy="474816"/>
          </a:xfrm>
          <a:prstGeom prst="rect">
            <a:avLst/>
          </a:prstGeom>
          <a:effectLst>
            <a:outerShdw blurRad="50800" dist="38100" dir="2700000" algn="tl" rotWithShape="0">
              <a:prstClr val="black">
                <a:alpha val="40000"/>
              </a:prstClr>
            </a:outerShdw>
          </a:effectLst>
        </p:spPr>
      </p:pic>
      <p:pic>
        <p:nvPicPr>
          <p:cNvPr id="22" name="図 21">
            <a:extLst>
              <a:ext uri="{FF2B5EF4-FFF2-40B4-BE49-F238E27FC236}">
                <a16:creationId xmlns:a16="http://schemas.microsoft.com/office/drawing/2014/main" id="{09C5A0C8-0123-99FE-E7F4-9D875B57C6DF}"/>
              </a:ext>
            </a:extLst>
          </p:cNvPr>
          <p:cNvPicPr>
            <a:picLocks noChangeAspect="1"/>
          </p:cNvPicPr>
          <p:nvPr/>
        </p:nvPicPr>
        <p:blipFill>
          <a:blip r:embed="rId6"/>
          <a:stretch>
            <a:fillRect/>
          </a:stretch>
        </p:blipFill>
        <p:spPr>
          <a:xfrm>
            <a:off x="4791626" y="4707017"/>
            <a:ext cx="476317" cy="474816"/>
          </a:xfrm>
          <a:prstGeom prst="rect">
            <a:avLst/>
          </a:prstGeom>
          <a:effectLst>
            <a:outerShdw blurRad="50800" dist="38100" dir="2700000" algn="tl" rotWithShape="0">
              <a:prstClr val="black">
                <a:alpha val="40000"/>
              </a:prstClr>
            </a:outerShdw>
          </a:effectLst>
        </p:spPr>
      </p:pic>
      <p:sp>
        <p:nvSpPr>
          <p:cNvPr id="24" name="矢印: 右 23">
            <a:extLst>
              <a:ext uri="{FF2B5EF4-FFF2-40B4-BE49-F238E27FC236}">
                <a16:creationId xmlns:a16="http://schemas.microsoft.com/office/drawing/2014/main" id="{EDD04509-DC0B-403B-899C-E311D9160A25}"/>
              </a:ext>
            </a:extLst>
          </p:cNvPr>
          <p:cNvSpPr/>
          <p:nvPr/>
        </p:nvSpPr>
        <p:spPr>
          <a:xfrm rot="1028210">
            <a:off x="3404079" y="3344526"/>
            <a:ext cx="927474" cy="224821"/>
          </a:xfrm>
          <a:prstGeom prst="rightArrow">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nvGrpSpPr>
          <p:cNvPr id="27" name="グループ化 26">
            <a:extLst>
              <a:ext uri="{FF2B5EF4-FFF2-40B4-BE49-F238E27FC236}">
                <a16:creationId xmlns:a16="http://schemas.microsoft.com/office/drawing/2014/main" id="{A32C44FA-537A-658D-9573-F2D154E7F127}"/>
              </a:ext>
            </a:extLst>
          </p:cNvPr>
          <p:cNvGrpSpPr/>
          <p:nvPr/>
        </p:nvGrpSpPr>
        <p:grpSpPr>
          <a:xfrm>
            <a:off x="1579659" y="3926672"/>
            <a:ext cx="1486141" cy="543816"/>
            <a:chOff x="0" y="1351631"/>
            <a:chExt cx="1486141" cy="546067"/>
          </a:xfrm>
        </p:grpSpPr>
        <p:pic>
          <p:nvPicPr>
            <p:cNvPr id="49" name="図 48" descr="Csv File Icon #400902 - Free Icons Library">
              <a:extLst>
                <a:ext uri="{FF2B5EF4-FFF2-40B4-BE49-F238E27FC236}">
                  <a16:creationId xmlns:a16="http://schemas.microsoft.com/office/drawing/2014/main" id="{F9A11D02-C74B-E212-315E-2D502FFF34E0}"/>
                </a:ext>
              </a:extLst>
            </p:cNvPr>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6070" y="1402576"/>
              <a:ext cx="400071" cy="428599"/>
            </a:xfrm>
            <a:prstGeom prst="rect">
              <a:avLst/>
            </a:prstGeom>
            <a:noFill/>
            <a:extLst>
              <a:ext uri="{909E8E84-426E-40DD-AFC4-6F175D3DCCD1}">
                <a14:hiddenFill xmlns:a14="http://schemas.microsoft.com/office/drawing/2010/main">
                  <a:solidFill>
                    <a:srgbClr val="FFFFFF"/>
                  </a:solidFill>
                </a14:hiddenFill>
              </a:ext>
            </a:extLst>
          </p:spPr>
        </p:pic>
        <p:pic>
          <p:nvPicPr>
            <p:cNvPr id="50" name="図 49">
              <a:extLst>
                <a:ext uri="{FF2B5EF4-FFF2-40B4-BE49-F238E27FC236}">
                  <a16:creationId xmlns:a16="http://schemas.microsoft.com/office/drawing/2014/main" id="{4CD0A291-43B0-48D3-DE1A-EF947BE10F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351631"/>
              <a:ext cx="542519" cy="546067"/>
            </a:xfrm>
            <a:prstGeom prst="rect">
              <a:avLst/>
            </a:prstGeom>
          </p:spPr>
        </p:pic>
        <p:sp>
          <p:nvSpPr>
            <p:cNvPr id="51" name="矢印: 右 50">
              <a:extLst>
                <a:ext uri="{FF2B5EF4-FFF2-40B4-BE49-F238E27FC236}">
                  <a16:creationId xmlns:a16="http://schemas.microsoft.com/office/drawing/2014/main" id="{65D5E700-D7B1-6C7C-284E-32F592154145}"/>
                </a:ext>
              </a:extLst>
            </p:cNvPr>
            <p:cNvSpPr/>
            <p:nvPr/>
          </p:nvSpPr>
          <p:spPr>
            <a:xfrm>
              <a:off x="604920" y="1531127"/>
              <a:ext cx="435071" cy="232538"/>
            </a:xfrm>
            <a:prstGeom prst="rightArrow">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grpSp>
        <p:nvGrpSpPr>
          <p:cNvPr id="28" name="グループ化 27">
            <a:extLst>
              <a:ext uri="{FF2B5EF4-FFF2-40B4-BE49-F238E27FC236}">
                <a16:creationId xmlns:a16="http://schemas.microsoft.com/office/drawing/2014/main" id="{0E47C38B-A73B-19CD-77F9-34EEC457F80E}"/>
              </a:ext>
            </a:extLst>
          </p:cNvPr>
          <p:cNvGrpSpPr/>
          <p:nvPr/>
        </p:nvGrpSpPr>
        <p:grpSpPr>
          <a:xfrm>
            <a:off x="1582034" y="4915459"/>
            <a:ext cx="1486141" cy="544567"/>
            <a:chOff x="2375" y="2340418"/>
            <a:chExt cx="1486141" cy="546067"/>
          </a:xfrm>
        </p:grpSpPr>
        <p:pic>
          <p:nvPicPr>
            <p:cNvPr id="46" name="図 45" descr="Csv File Icon #400902 - Free Icons Library">
              <a:extLst>
                <a:ext uri="{FF2B5EF4-FFF2-40B4-BE49-F238E27FC236}">
                  <a16:creationId xmlns:a16="http://schemas.microsoft.com/office/drawing/2014/main" id="{43B50201-9B4D-A1C2-2134-28C640B5FC13}"/>
                </a:ext>
              </a:extLst>
            </p:cNvPr>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8445" y="2391363"/>
              <a:ext cx="400071" cy="428599"/>
            </a:xfrm>
            <a:prstGeom prst="rect">
              <a:avLst/>
            </a:prstGeom>
            <a:noFill/>
            <a:extLst>
              <a:ext uri="{909E8E84-426E-40DD-AFC4-6F175D3DCCD1}">
                <a14:hiddenFill xmlns:a14="http://schemas.microsoft.com/office/drawing/2010/main">
                  <a:solidFill>
                    <a:srgbClr val="FFFFFF"/>
                  </a:solidFill>
                </a14:hiddenFill>
              </a:ext>
            </a:extLst>
          </p:spPr>
        </p:pic>
        <p:pic>
          <p:nvPicPr>
            <p:cNvPr id="47" name="図 46">
              <a:extLst>
                <a:ext uri="{FF2B5EF4-FFF2-40B4-BE49-F238E27FC236}">
                  <a16:creationId xmlns:a16="http://schemas.microsoft.com/office/drawing/2014/main" id="{DF53354B-352D-ED75-A1D0-D7972AAFD4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5" y="2340418"/>
              <a:ext cx="542519" cy="546067"/>
            </a:xfrm>
            <a:prstGeom prst="rect">
              <a:avLst/>
            </a:prstGeom>
          </p:spPr>
        </p:pic>
        <p:sp>
          <p:nvSpPr>
            <p:cNvPr id="48" name="矢印: 右 47">
              <a:extLst>
                <a:ext uri="{FF2B5EF4-FFF2-40B4-BE49-F238E27FC236}">
                  <a16:creationId xmlns:a16="http://schemas.microsoft.com/office/drawing/2014/main" id="{F6BE8779-3327-FF7A-E157-8BCE8282846C}"/>
                </a:ext>
              </a:extLst>
            </p:cNvPr>
            <p:cNvSpPr/>
            <p:nvPr/>
          </p:nvSpPr>
          <p:spPr>
            <a:xfrm>
              <a:off x="607295" y="2519914"/>
              <a:ext cx="435071" cy="232538"/>
            </a:xfrm>
            <a:prstGeom prst="rightArrow">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sp>
        <p:nvSpPr>
          <p:cNvPr id="30" name="矢印: 右 29">
            <a:extLst>
              <a:ext uri="{FF2B5EF4-FFF2-40B4-BE49-F238E27FC236}">
                <a16:creationId xmlns:a16="http://schemas.microsoft.com/office/drawing/2014/main" id="{943E678D-6051-BF0A-DFE9-AAA06F98E632}"/>
              </a:ext>
            </a:extLst>
          </p:cNvPr>
          <p:cNvSpPr/>
          <p:nvPr/>
        </p:nvSpPr>
        <p:spPr>
          <a:xfrm>
            <a:off x="3413742" y="4155945"/>
            <a:ext cx="927474" cy="224820"/>
          </a:xfrm>
          <a:prstGeom prst="rightArrow">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31" name="矢印: 右 30">
            <a:extLst>
              <a:ext uri="{FF2B5EF4-FFF2-40B4-BE49-F238E27FC236}">
                <a16:creationId xmlns:a16="http://schemas.microsoft.com/office/drawing/2014/main" id="{5043023D-DDAE-2CEA-CF09-7ECF3F45E352}"/>
              </a:ext>
            </a:extLst>
          </p:cNvPr>
          <p:cNvSpPr/>
          <p:nvPr/>
        </p:nvSpPr>
        <p:spPr>
          <a:xfrm rot="20737138">
            <a:off x="3332107" y="4961702"/>
            <a:ext cx="927474" cy="224820"/>
          </a:xfrm>
          <a:prstGeom prst="rightArrow">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32" name="テキスト ボックス 78">
            <a:extLst>
              <a:ext uri="{FF2B5EF4-FFF2-40B4-BE49-F238E27FC236}">
                <a16:creationId xmlns:a16="http://schemas.microsoft.com/office/drawing/2014/main" id="{B96E0522-DE9C-4BFB-8F88-D0A58E4E9CC6}"/>
              </a:ext>
            </a:extLst>
          </p:cNvPr>
          <p:cNvSpPr txBox="1"/>
          <p:nvPr/>
        </p:nvSpPr>
        <p:spPr>
          <a:xfrm>
            <a:off x="4452956" y="1774628"/>
            <a:ext cx="2637785" cy="271603"/>
          </a:xfrm>
          <a:prstGeom prst="rect">
            <a:avLst/>
          </a:prstGeom>
          <a:solidFill>
            <a:schemeClr val="tx1">
              <a:lumMod val="65000"/>
              <a:lumOff val="3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400" b="1">
                <a:solidFill>
                  <a:schemeClr val="bg1"/>
                </a:solidFill>
              </a:rPr>
              <a:t>Unity Localization</a:t>
            </a:r>
            <a:endParaRPr kumimoji="1" lang="ja-JP" altLang="en-US" sz="1100" b="1">
              <a:solidFill>
                <a:schemeClr val="bg1"/>
              </a:solidFill>
            </a:endParaRPr>
          </a:p>
        </p:txBody>
      </p:sp>
      <p:sp>
        <p:nvSpPr>
          <p:cNvPr id="33" name="正方形/長方形 32">
            <a:extLst>
              <a:ext uri="{FF2B5EF4-FFF2-40B4-BE49-F238E27FC236}">
                <a16:creationId xmlns:a16="http://schemas.microsoft.com/office/drawing/2014/main" id="{C40321DF-11BD-D6AA-CA30-B2C75B1BB906}"/>
              </a:ext>
            </a:extLst>
          </p:cNvPr>
          <p:cNvSpPr/>
          <p:nvPr/>
        </p:nvSpPr>
        <p:spPr>
          <a:xfrm>
            <a:off x="4619723" y="3222021"/>
            <a:ext cx="836762" cy="2182483"/>
          </a:xfrm>
          <a:prstGeom prst="rect">
            <a:avLst/>
          </a:prstGeom>
          <a:no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34" name="テキスト ボックス 82">
            <a:extLst>
              <a:ext uri="{FF2B5EF4-FFF2-40B4-BE49-F238E27FC236}">
                <a16:creationId xmlns:a16="http://schemas.microsoft.com/office/drawing/2014/main" id="{DE14EB0C-FC9A-44A6-AD35-6357C350C97D}"/>
              </a:ext>
            </a:extLst>
          </p:cNvPr>
          <p:cNvSpPr txBox="1"/>
          <p:nvPr/>
        </p:nvSpPr>
        <p:spPr>
          <a:xfrm>
            <a:off x="4421315" y="5413132"/>
            <a:ext cx="1337095" cy="62972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t>翻訳テーブル</a:t>
            </a:r>
            <a:endParaRPr kumimoji="1" lang="en-US" altLang="ja-JP" sz="1200" dirty="0"/>
          </a:p>
          <a:p>
            <a:pPr algn="ctr"/>
            <a:r>
              <a:rPr kumimoji="1" lang="en-US" altLang="ja-JP" sz="1200" dirty="0"/>
              <a:t>( </a:t>
            </a:r>
            <a:r>
              <a:rPr kumimoji="1" lang="en-US" altLang="ja-JP" sz="1200" b="1" dirty="0"/>
              <a:t>String Table </a:t>
            </a:r>
            <a:r>
              <a:rPr kumimoji="1" lang="en-US" altLang="ja-JP" sz="1200" dirty="0"/>
              <a:t>)</a:t>
            </a:r>
            <a:endParaRPr lang="en-US" altLang="ja-JP" sz="1100" dirty="0"/>
          </a:p>
        </p:txBody>
      </p:sp>
      <p:sp>
        <p:nvSpPr>
          <p:cNvPr id="37" name="テキスト ボックス 87">
            <a:extLst>
              <a:ext uri="{FF2B5EF4-FFF2-40B4-BE49-F238E27FC236}">
                <a16:creationId xmlns:a16="http://schemas.microsoft.com/office/drawing/2014/main" id="{B44FEF83-C0E1-4459-8BCD-641E9D38B5A8}"/>
              </a:ext>
            </a:extLst>
          </p:cNvPr>
          <p:cNvSpPr txBox="1"/>
          <p:nvPr/>
        </p:nvSpPr>
        <p:spPr>
          <a:xfrm>
            <a:off x="8012289" y="4403235"/>
            <a:ext cx="1127184" cy="3278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solidFill>
                  <a:schemeClr val="accent1"/>
                </a:solidFill>
              </a:rPr>
              <a:t>テキスト</a:t>
            </a:r>
            <a:r>
              <a:rPr kumimoji="1" lang="en-US" altLang="ja-JP" sz="1200" dirty="0">
                <a:solidFill>
                  <a:schemeClr val="accent1"/>
                </a:solidFill>
              </a:rPr>
              <a:t>UI</a:t>
            </a:r>
            <a:endParaRPr lang="en-US" altLang="ja-JP" sz="1100" dirty="0">
              <a:solidFill>
                <a:schemeClr val="accent1"/>
              </a:solidFill>
            </a:endParaRPr>
          </a:p>
        </p:txBody>
      </p:sp>
      <p:grpSp>
        <p:nvGrpSpPr>
          <p:cNvPr id="55" name="グループ化 54">
            <a:extLst>
              <a:ext uri="{FF2B5EF4-FFF2-40B4-BE49-F238E27FC236}">
                <a16:creationId xmlns:a16="http://schemas.microsoft.com/office/drawing/2014/main" id="{79E7B48E-9F64-6EAF-985B-37F09C37465F}"/>
              </a:ext>
            </a:extLst>
          </p:cNvPr>
          <p:cNvGrpSpPr/>
          <p:nvPr/>
        </p:nvGrpSpPr>
        <p:grpSpPr>
          <a:xfrm>
            <a:off x="6735517" y="3833323"/>
            <a:ext cx="1276772" cy="698740"/>
            <a:chOff x="6940229" y="3998400"/>
            <a:chExt cx="1276772" cy="698740"/>
          </a:xfrm>
        </p:grpSpPr>
        <p:sp>
          <p:nvSpPr>
            <p:cNvPr id="36" name="正方形/長方形 35">
              <a:extLst>
                <a:ext uri="{FF2B5EF4-FFF2-40B4-BE49-F238E27FC236}">
                  <a16:creationId xmlns:a16="http://schemas.microsoft.com/office/drawing/2014/main" id="{17E5E521-D5B5-41B3-BF6C-758AF255C804}"/>
                </a:ext>
              </a:extLst>
            </p:cNvPr>
            <p:cNvSpPr/>
            <p:nvPr/>
          </p:nvSpPr>
          <p:spPr>
            <a:xfrm>
              <a:off x="6940229" y="3998400"/>
              <a:ext cx="954459" cy="698740"/>
            </a:xfrm>
            <a:prstGeom prst="rect">
              <a:avLst/>
            </a:prstGeom>
            <a:solidFill>
              <a:schemeClr val="accent4">
                <a:lumMod val="20000"/>
                <a:lumOff val="80000"/>
              </a:schemeClr>
            </a:solid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pic>
          <p:nvPicPr>
            <p:cNvPr id="39" name="図 38">
              <a:extLst>
                <a:ext uri="{FF2B5EF4-FFF2-40B4-BE49-F238E27FC236}">
                  <a16:creationId xmlns:a16="http://schemas.microsoft.com/office/drawing/2014/main" id="{6793280E-47A1-E3F6-A85B-6B8CFDE4430D}"/>
                </a:ext>
              </a:extLst>
            </p:cNvPr>
            <p:cNvPicPr>
              <a:picLocks noChangeAspect="1"/>
            </p:cNvPicPr>
            <p:nvPr/>
          </p:nvPicPr>
          <p:blipFill>
            <a:blip r:embed="rId2"/>
            <a:stretch>
              <a:fillRect/>
            </a:stretch>
          </p:blipFill>
          <p:spPr>
            <a:xfrm>
              <a:off x="7104130" y="4110542"/>
              <a:ext cx="467189" cy="422695"/>
            </a:xfrm>
            <a:prstGeom prst="rect">
              <a:avLst/>
            </a:prstGeom>
            <a:effectLst>
              <a:outerShdw blurRad="50800" dist="38100" dir="2700000" algn="tl" rotWithShape="0">
                <a:prstClr val="black">
                  <a:alpha val="40000"/>
                </a:prstClr>
              </a:outerShdw>
            </a:effectLst>
          </p:spPr>
        </p:pic>
        <p:pic>
          <p:nvPicPr>
            <p:cNvPr id="42" name="図 41">
              <a:extLst>
                <a:ext uri="{FF2B5EF4-FFF2-40B4-BE49-F238E27FC236}">
                  <a16:creationId xmlns:a16="http://schemas.microsoft.com/office/drawing/2014/main" id="{B6CC957B-B06E-8AB8-2D70-01B84F11B0CD}"/>
                </a:ext>
              </a:extLst>
            </p:cNvPr>
            <p:cNvPicPr>
              <a:picLocks noChangeAspect="1"/>
            </p:cNvPicPr>
            <p:nvPr/>
          </p:nvPicPr>
          <p:blipFill>
            <a:blip r:embed="rId3"/>
            <a:stretch>
              <a:fillRect/>
            </a:stretch>
          </p:blipFill>
          <p:spPr>
            <a:xfrm>
              <a:off x="7759737" y="4101917"/>
              <a:ext cx="457264" cy="438211"/>
            </a:xfrm>
            <a:prstGeom prst="rect">
              <a:avLst/>
            </a:prstGeom>
          </p:spPr>
        </p:pic>
      </p:grpSp>
      <p:cxnSp>
        <p:nvCxnSpPr>
          <p:cNvPr id="44" name="直線矢印コネクタ 43">
            <a:extLst>
              <a:ext uri="{FF2B5EF4-FFF2-40B4-BE49-F238E27FC236}">
                <a16:creationId xmlns:a16="http://schemas.microsoft.com/office/drawing/2014/main" id="{3EED5EE5-F064-B537-E633-238F023D4F6A}"/>
              </a:ext>
            </a:extLst>
          </p:cNvPr>
          <p:cNvCxnSpPr>
            <a:cxnSpLocks/>
            <a:stCxn id="39" idx="1"/>
          </p:cNvCxnSpPr>
          <p:nvPr/>
        </p:nvCxnSpPr>
        <p:spPr>
          <a:xfrm flipH="1">
            <a:off x="5796058" y="4156813"/>
            <a:ext cx="1103360" cy="104624"/>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94">
            <a:extLst>
              <a:ext uri="{FF2B5EF4-FFF2-40B4-BE49-F238E27FC236}">
                <a16:creationId xmlns:a16="http://schemas.microsoft.com/office/drawing/2014/main" id="{3025D9DE-95C0-4990-8D24-E1A5FCDF290B}"/>
              </a:ext>
            </a:extLst>
          </p:cNvPr>
          <p:cNvSpPr txBox="1"/>
          <p:nvPr/>
        </p:nvSpPr>
        <p:spPr>
          <a:xfrm>
            <a:off x="1733566" y="5413132"/>
            <a:ext cx="1337095" cy="64123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t>翻訳テーブル</a:t>
            </a:r>
            <a:endParaRPr kumimoji="1" lang="en-US" altLang="ja-JP" sz="1200" dirty="0"/>
          </a:p>
        </p:txBody>
      </p:sp>
      <p:cxnSp>
        <p:nvCxnSpPr>
          <p:cNvPr id="62" name="直線矢印コネクタ 61">
            <a:extLst>
              <a:ext uri="{FF2B5EF4-FFF2-40B4-BE49-F238E27FC236}">
                <a16:creationId xmlns:a16="http://schemas.microsoft.com/office/drawing/2014/main" id="{5D23F177-B663-25AB-F633-C46B410E7CF7}"/>
              </a:ext>
            </a:extLst>
          </p:cNvPr>
          <p:cNvCxnSpPr>
            <a:cxnSpLocks/>
            <a:stCxn id="58" idx="1"/>
          </p:cNvCxnSpPr>
          <p:nvPr/>
        </p:nvCxnSpPr>
        <p:spPr>
          <a:xfrm flipH="1" flipV="1">
            <a:off x="5771849" y="4622910"/>
            <a:ext cx="1127569" cy="356286"/>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82">
            <a:extLst>
              <a:ext uri="{FF2B5EF4-FFF2-40B4-BE49-F238E27FC236}">
                <a16:creationId xmlns:a16="http://schemas.microsoft.com/office/drawing/2014/main" id="{27BF4A37-5A9B-EFF1-020A-055D7EF72547}"/>
              </a:ext>
            </a:extLst>
          </p:cNvPr>
          <p:cNvSpPr txBox="1"/>
          <p:nvPr/>
        </p:nvSpPr>
        <p:spPr>
          <a:xfrm>
            <a:off x="6260514" y="5314919"/>
            <a:ext cx="1918079" cy="62972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t>同期用コンポーネント</a:t>
            </a:r>
            <a:r>
              <a:rPr kumimoji="1" lang="en-US" altLang="ja-JP" sz="1200" dirty="0"/>
              <a:t>( </a:t>
            </a:r>
            <a:r>
              <a:rPr kumimoji="1" lang="en-US" altLang="ja-JP" sz="1200" b="1" dirty="0" err="1"/>
              <a:t>LocalizeString</a:t>
            </a:r>
            <a:r>
              <a:rPr kumimoji="1" lang="en-US" altLang="ja-JP" sz="1200" b="1" dirty="0"/>
              <a:t> Event </a:t>
            </a:r>
            <a:r>
              <a:rPr kumimoji="1" lang="en-US" altLang="ja-JP" sz="1200" dirty="0"/>
              <a:t>)</a:t>
            </a:r>
            <a:endParaRPr lang="en-US" altLang="ja-JP" sz="1100" dirty="0"/>
          </a:p>
        </p:txBody>
      </p:sp>
      <p:pic>
        <p:nvPicPr>
          <p:cNvPr id="69" name="図 68">
            <a:extLst>
              <a:ext uri="{FF2B5EF4-FFF2-40B4-BE49-F238E27FC236}">
                <a16:creationId xmlns:a16="http://schemas.microsoft.com/office/drawing/2014/main" id="{35A2D5CD-7D4B-EF65-84A6-11856F7527D7}"/>
              </a:ext>
            </a:extLst>
          </p:cNvPr>
          <p:cNvPicPr>
            <a:picLocks noChangeAspect="1"/>
          </p:cNvPicPr>
          <p:nvPr/>
        </p:nvPicPr>
        <p:blipFill>
          <a:blip r:embed="rId7"/>
          <a:stretch>
            <a:fillRect/>
          </a:stretch>
        </p:blipFill>
        <p:spPr>
          <a:xfrm>
            <a:off x="4873245" y="2331887"/>
            <a:ext cx="419158" cy="457264"/>
          </a:xfrm>
          <a:prstGeom prst="rect">
            <a:avLst/>
          </a:prstGeom>
        </p:spPr>
      </p:pic>
      <p:pic>
        <p:nvPicPr>
          <p:cNvPr id="70" name="図 69">
            <a:extLst>
              <a:ext uri="{FF2B5EF4-FFF2-40B4-BE49-F238E27FC236}">
                <a16:creationId xmlns:a16="http://schemas.microsoft.com/office/drawing/2014/main" id="{ABECA6D0-FCB7-F829-47A7-64E4C065CDF3}"/>
              </a:ext>
            </a:extLst>
          </p:cNvPr>
          <p:cNvPicPr>
            <a:picLocks noChangeAspect="1"/>
          </p:cNvPicPr>
          <p:nvPr/>
        </p:nvPicPr>
        <p:blipFill>
          <a:blip r:embed="rId7"/>
          <a:stretch>
            <a:fillRect/>
          </a:stretch>
        </p:blipFill>
        <p:spPr>
          <a:xfrm>
            <a:off x="5548831" y="2344808"/>
            <a:ext cx="419158" cy="457264"/>
          </a:xfrm>
          <a:prstGeom prst="rect">
            <a:avLst/>
          </a:prstGeom>
        </p:spPr>
      </p:pic>
      <p:pic>
        <p:nvPicPr>
          <p:cNvPr id="71" name="図 70">
            <a:extLst>
              <a:ext uri="{FF2B5EF4-FFF2-40B4-BE49-F238E27FC236}">
                <a16:creationId xmlns:a16="http://schemas.microsoft.com/office/drawing/2014/main" id="{313AE9DD-A814-CF5F-B699-B6DBB6005FC2}"/>
              </a:ext>
            </a:extLst>
          </p:cNvPr>
          <p:cNvPicPr>
            <a:picLocks noChangeAspect="1"/>
          </p:cNvPicPr>
          <p:nvPr/>
        </p:nvPicPr>
        <p:blipFill>
          <a:blip r:embed="rId7"/>
          <a:stretch>
            <a:fillRect/>
          </a:stretch>
        </p:blipFill>
        <p:spPr>
          <a:xfrm>
            <a:off x="6163472" y="2331887"/>
            <a:ext cx="419158" cy="457264"/>
          </a:xfrm>
          <a:prstGeom prst="rect">
            <a:avLst/>
          </a:prstGeom>
        </p:spPr>
      </p:pic>
      <p:sp>
        <p:nvSpPr>
          <p:cNvPr id="74" name="正方形/長方形 73">
            <a:extLst>
              <a:ext uri="{FF2B5EF4-FFF2-40B4-BE49-F238E27FC236}">
                <a16:creationId xmlns:a16="http://schemas.microsoft.com/office/drawing/2014/main" id="{3C12C825-AE18-0508-54BF-B52C3F3F9E63}"/>
              </a:ext>
            </a:extLst>
          </p:cNvPr>
          <p:cNvSpPr/>
          <p:nvPr/>
        </p:nvSpPr>
        <p:spPr>
          <a:xfrm>
            <a:off x="4636627" y="2267174"/>
            <a:ext cx="2324013" cy="612533"/>
          </a:xfrm>
          <a:prstGeom prst="rect">
            <a:avLst/>
          </a:prstGeom>
          <a:no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cxnSp>
        <p:nvCxnSpPr>
          <p:cNvPr id="75" name="直線矢印コネクタ 74">
            <a:extLst>
              <a:ext uri="{FF2B5EF4-FFF2-40B4-BE49-F238E27FC236}">
                <a16:creationId xmlns:a16="http://schemas.microsoft.com/office/drawing/2014/main" id="{F91A9F6E-849A-D4BB-6AA1-95187F19E6D0}"/>
              </a:ext>
            </a:extLst>
          </p:cNvPr>
          <p:cNvCxnSpPr>
            <a:cxnSpLocks/>
          </p:cNvCxnSpPr>
          <p:nvPr/>
        </p:nvCxnSpPr>
        <p:spPr>
          <a:xfrm flipH="1" flipV="1">
            <a:off x="6785960" y="3020069"/>
            <a:ext cx="390304" cy="753028"/>
          </a:xfrm>
          <a:prstGeom prst="straightConnector1">
            <a:avLst/>
          </a:prstGeom>
          <a:ln w="38100">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91">
            <a:extLst>
              <a:ext uri="{FF2B5EF4-FFF2-40B4-BE49-F238E27FC236}">
                <a16:creationId xmlns:a16="http://schemas.microsoft.com/office/drawing/2014/main" id="{B1AACF16-9EDC-4261-AD89-A0EE9DE6ED0D}"/>
              </a:ext>
            </a:extLst>
          </p:cNvPr>
          <p:cNvSpPr txBox="1"/>
          <p:nvPr/>
        </p:nvSpPr>
        <p:spPr>
          <a:xfrm>
            <a:off x="5561779" y="3865204"/>
            <a:ext cx="1106441" cy="198973"/>
          </a:xfrm>
          <a:prstGeom prst="rect">
            <a:avLst/>
          </a:prstGeom>
          <a:solidFill>
            <a:schemeClr val="accent4">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solidFill>
                  <a:schemeClr val="bg1"/>
                </a:solidFill>
              </a:rPr>
              <a:t>テーブル参照</a:t>
            </a:r>
            <a:endParaRPr lang="en-US" altLang="ja-JP" sz="1100" dirty="0">
              <a:solidFill>
                <a:schemeClr val="bg1"/>
              </a:solidFill>
            </a:endParaRPr>
          </a:p>
        </p:txBody>
      </p:sp>
      <p:sp>
        <p:nvSpPr>
          <p:cNvPr id="82" name="テキスト ボックス 91">
            <a:extLst>
              <a:ext uri="{FF2B5EF4-FFF2-40B4-BE49-F238E27FC236}">
                <a16:creationId xmlns:a16="http://schemas.microsoft.com/office/drawing/2014/main" id="{57FF1510-5A19-D40A-B206-AFE111A07B90}"/>
              </a:ext>
            </a:extLst>
          </p:cNvPr>
          <p:cNvSpPr txBox="1"/>
          <p:nvPr/>
        </p:nvSpPr>
        <p:spPr>
          <a:xfrm>
            <a:off x="7071933" y="3164411"/>
            <a:ext cx="1106441" cy="198973"/>
          </a:xfrm>
          <a:prstGeom prst="rect">
            <a:avLst/>
          </a:prstGeom>
          <a:solidFill>
            <a:schemeClr val="accent4">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solidFill>
                  <a:schemeClr val="bg1"/>
                </a:solidFill>
              </a:rPr>
              <a:t>ロケール監視</a:t>
            </a:r>
            <a:endParaRPr lang="en-US" altLang="ja-JP" sz="1100" dirty="0">
              <a:solidFill>
                <a:schemeClr val="bg1"/>
              </a:solidFill>
            </a:endParaRPr>
          </a:p>
        </p:txBody>
      </p:sp>
      <p:sp>
        <p:nvSpPr>
          <p:cNvPr id="83" name="テキスト ボックス 91">
            <a:extLst>
              <a:ext uri="{FF2B5EF4-FFF2-40B4-BE49-F238E27FC236}">
                <a16:creationId xmlns:a16="http://schemas.microsoft.com/office/drawing/2014/main" id="{8DFED927-283E-647B-1EB4-61DF99D175D2}"/>
              </a:ext>
            </a:extLst>
          </p:cNvPr>
          <p:cNvSpPr txBox="1"/>
          <p:nvPr/>
        </p:nvSpPr>
        <p:spPr>
          <a:xfrm>
            <a:off x="3366751" y="3888856"/>
            <a:ext cx="963453" cy="205066"/>
          </a:xfrm>
          <a:prstGeom prst="rect">
            <a:avLst/>
          </a:prstGeom>
          <a:solidFill>
            <a:schemeClr val="accent3">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solidFill>
                  <a:schemeClr val="bg1"/>
                </a:solidFill>
              </a:rPr>
              <a:t>インポート</a:t>
            </a:r>
            <a:endParaRPr lang="en-US" altLang="ja-JP" sz="1100" dirty="0">
              <a:solidFill>
                <a:schemeClr val="bg1"/>
              </a:solidFill>
            </a:endParaRPr>
          </a:p>
        </p:txBody>
      </p:sp>
    </p:spTree>
    <p:extLst>
      <p:ext uri="{BB962C8B-B14F-4D97-AF65-F5344CB8AC3E}">
        <p14:creationId xmlns:p14="http://schemas.microsoft.com/office/powerpoint/2010/main" val="361468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1D29319-6544-935A-3ABD-6B580F512416}"/>
              </a:ext>
            </a:extLst>
          </p:cNvPr>
          <p:cNvGrpSpPr/>
          <p:nvPr/>
        </p:nvGrpSpPr>
        <p:grpSpPr>
          <a:xfrm>
            <a:off x="123990" y="1346153"/>
            <a:ext cx="4820184" cy="3499338"/>
            <a:chOff x="0" y="0"/>
            <a:chExt cx="4820183" cy="3511341"/>
          </a:xfrm>
        </p:grpSpPr>
        <p:pic>
          <p:nvPicPr>
            <p:cNvPr id="4" name="図 3">
              <a:extLst>
                <a:ext uri="{FF2B5EF4-FFF2-40B4-BE49-F238E27FC236}">
                  <a16:creationId xmlns:a16="http://schemas.microsoft.com/office/drawing/2014/main" id="{7C67FA73-CAB6-5808-012A-5ED080C450A9}"/>
                </a:ext>
              </a:extLst>
            </p:cNvPr>
            <p:cNvPicPr>
              <a:picLocks noChangeAspect="1"/>
            </p:cNvPicPr>
            <p:nvPr/>
          </p:nvPicPr>
          <p:blipFill>
            <a:blip r:embed="rId2"/>
            <a:stretch>
              <a:fillRect/>
            </a:stretch>
          </p:blipFill>
          <p:spPr>
            <a:xfrm>
              <a:off x="0" y="0"/>
              <a:ext cx="4820183" cy="3511341"/>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5" name="正方形/長方形 4">
              <a:extLst>
                <a:ext uri="{FF2B5EF4-FFF2-40B4-BE49-F238E27FC236}">
                  <a16:creationId xmlns:a16="http://schemas.microsoft.com/office/drawing/2014/main" id="{4A35054C-8A6E-5275-0133-4DBAA2F6FDA8}"/>
                </a:ext>
              </a:extLst>
            </p:cNvPr>
            <p:cNvSpPr/>
            <p:nvPr/>
          </p:nvSpPr>
          <p:spPr>
            <a:xfrm>
              <a:off x="2891988" y="2766892"/>
              <a:ext cx="1539893" cy="163195"/>
            </a:xfrm>
            <a:prstGeom prst="rect">
              <a:avLst/>
            </a:prstGeom>
            <a:solidFill>
              <a:schemeClr val="accent4">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 name="正方形/長方形 5">
              <a:extLst>
                <a:ext uri="{FF2B5EF4-FFF2-40B4-BE49-F238E27FC236}">
                  <a16:creationId xmlns:a16="http://schemas.microsoft.com/office/drawing/2014/main" id="{85B85BB5-D131-43D0-8B15-0E0E7A832015}"/>
                </a:ext>
              </a:extLst>
            </p:cNvPr>
            <p:cNvSpPr/>
            <p:nvPr/>
          </p:nvSpPr>
          <p:spPr>
            <a:xfrm>
              <a:off x="797808" y="2627575"/>
              <a:ext cx="2093947" cy="144443"/>
            </a:xfrm>
            <a:prstGeom prst="rect">
              <a:avLst/>
            </a:prstGeom>
            <a:solidFill>
              <a:schemeClr val="accent4">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grpSp>
        <p:nvGrpSpPr>
          <p:cNvPr id="7" name="グループ化 6">
            <a:extLst>
              <a:ext uri="{FF2B5EF4-FFF2-40B4-BE49-F238E27FC236}">
                <a16:creationId xmlns:a16="http://schemas.microsoft.com/office/drawing/2014/main" id="{CE3E1851-A68D-54A5-F3E0-6D336E206DE5}"/>
              </a:ext>
            </a:extLst>
          </p:cNvPr>
          <p:cNvGrpSpPr/>
          <p:nvPr/>
        </p:nvGrpSpPr>
        <p:grpSpPr>
          <a:xfrm>
            <a:off x="5162717" y="1993771"/>
            <a:ext cx="6802419" cy="2870458"/>
            <a:chOff x="0" y="0"/>
            <a:chExt cx="7858609" cy="3326647"/>
          </a:xfrm>
        </p:grpSpPr>
        <p:pic>
          <p:nvPicPr>
            <p:cNvPr id="8" name="図 7">
              <a:extLst>
                <a:ext uri="{FF2B5EF4-FFF2-40B4-BE49-F238E27FC236}">
                  <a16:creationId xmlns:a16="http://schemas.microsoft.com/office/drawing/2014/main" id="{DE7CEB4F-A8B7-8D3B-A256-CAD476FD1678}"/>
                </a:ext>
              </a:extLst>
            </p:cNvPr>
            <p:cNvPicPr>
              <a:picLocks noChangeAspect="1"/>
            </p:cNvPicPr>
            <p:nvPr/>
          </p:nvPicPr>
          <p:blipFill>
            <a:blip r:embed="rId3"/>
            <a:stretch>
              <a:fillRect/>
            </a:stretch>
          </p:blipFill>
          <p:spPr>
            <a:xfrm>
              <a:off x="0" y="0"/>
              <a:ext cx="7847999" cy="3326647"/>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9" name="正方形/長方形 8">
              <a:extLst>
                <a:ext uri="{FF2B5EF4-FFF2-40B4-BE49-F238E27FC236}">
                  <a16:creationId xmlns:a16="http://schemas.microsoft.com/office/drawing/2014/main" id="{AEF33921-DF85-470F-BD07-14A4A105F17F}"/>
                </a:ext>
              </a:extLst>
            </p:cNvPr>
            <p:cNvSpPr/>
            <p:nvPr/>
          </p:nvSpPr>
          <p:spPr>
            <a:xfrm>
              <a:off x="4503417" y="622602"/>
              <a:ext cx="1539893" cy="163195"/>
            </a:xfrm>
            <a:prstGeom prst="rect">
              <a:avLst/>
            </a:prstGeom>
            <a:solidFill>
              <a:schemeClr val="accent4">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 name="正方形/長方形 9">
              <a:extLst>
                <a:ext uri="{FF2B5EF4-FFF2-40B4-BE49-F238E27FC236}">
                  <a16:creationId xmlns:a16="http://schemas.microsoft.com/office/drawing/2014/main" id="{CF86CF11-85FF-FFC7-F452-807F6B510F05}"/>
                </a:ext>
              </a:extLst>
            </p:cNvPr>
            <p:cNvSpPr/>
            <p:nvPr/>
          </p:nvSpPr>
          <p:spPr>
            <a:xfrm>
              <a:off x="6073551" y="180030"/>
              <a:ext cx="1785058" cy="173071"/>
            </a:xfrm>
            <a:prstGeom prst="rect">
              <a:avLst/>
            </a:prstGeom>
            <a:solidFill>
              <a:schemeClr val="accent4">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Tree>
    <p:extLst>
      <p:ext uri="{BB962C8B-B14F-4D97-AF65-F5344CB8AC3E}">
        <p14:creationId xmlns:p14="http://schemas.microsoft.com/office/powerpoint/2010/main" val="19295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31D2F26-BA47-C70F-13B8-C304B1649706}"/>
              </a:ext>
            </a:extLst>
          </p:cNvPr>
          <p:cNvPicPr>
            <a:picLocks noChangeAspect="1"/>
          </p:cNvPicPr>
          <p:nvPr/>
        </p:nvPicPr>
        <p:blipFill>
          <a:blip r:embed="rId2"/>
          <a:stretch>
            <a:fillRect/>
          </a:stretch>
        </p:blipFill>
        <p:spPr>
          <a:xfrm>
            <a:off x="1755244" y="758491"/>
            <a:ext cx="6482322" cy="5178972"/>
          </a:xfrm>
          <a:prstGeom prst="rect">
            <a:avLst/>
          </a:prstGeom>
        </p:spPr>
      </p:pic>
    </p:spTree>
    <p:extLst>
      <p:ext uri="{BB962C8B-B14F-4D97-AF65-F5344CB8AC3E}">
        <p14:creationId xmlns:p14="http://schemas.microsoft.com/office/powerpoint/2010/main" val="115445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309760A-7EE6-8481-C388-8230EDEFACA6}"/>
              </a:ext>
            </a:extLst>
          </p:cNvPr>
          <p:cNvSpPr/>
          <p:nvPr/>
        </p:nvSpPr>
        <p:spPr>
          <a:xfrm>
            <a:off x="5382430" y="2040872"/>
            <a:ext cx="4328464" cy="430336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nvGrpSpPr>
          <p:cNvPr id="106" name="グループ化 105">
            <a:extLst>
              <a:ext uri="{FF2B5EF4-FFF2-40B4-BE49-F238E27FC236}">
                <a16:creationId xmlns:a16="http://schemas.microsoft.com/office/drawing/2014/main" id="{6DD3F8D8-9221-A744-DBAE-7AC07C480B82}"/>
              </a:ext>
            </a:extLst>
          </p:cNvPr>
          <p:cNvGrpSpPr/>
          <p:nvPr/>
        </p:nvGrpSpPr>
        <p:grpSpPr>
          <a:xfrm>
            <a:off x="9249218" y="4924659"/>
            <a:ext cx="1276772" cy="698740"/>
            <a:chOff x="8975141" y="1741164"/>
            <a:chExt cx="1276772" cy="698740"/>
          </a:xfrm>
        </p:grpSpPr>
        <p:sp>
          <p:nvSpPr>
            <p:cNvPr id="107" name="正方形/長方形 106">
              <a:extLst>
                <a:ext uri="{FF2B5EF4-FFF2-40B4-BE49-F238E27FC236}">
                  <a16:creationId xmlns:a16="http://schemas.microsoft.com/office/drawing/2014/main" id="{AC408DC0-B023-816A-7E19-E156643E5E7A}"/>
                </a:ext>
              </a:extLst>
            </p:cNvPr>
            <p:cNvSpPr/>
            <p:nvPr/>
          </p:nvSpPr>
          <p:spPr>
            <a:xfrm>
              <a:off x="8975141" y="1741164"/>
              <a:ext cx="954459" cy="698740"/>
            </a:xfrm>
            <a:prstGeom prst="rect">
              <a:avLst/>
            </a:prstGeom>
            <a:solidFill>
              <a:schemeClr val="accent4">
                <a:lumMod val="20000"/>
                <a:lumOff val="80000"/>
              </a:schemeClr>
            </a:solid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pic>
          <p:nvPicPr>
            <p:cNvPr id="108" name="図 107">
              <a:extLst>
                <a:ext uri="{FF2B5EF4-FFF2-40B4-BE49-F238E27FC236}">
                  <a16:creationId xmlns:a16="http://schemas.microsoft.com/office/drawing/2014/main" id="{0E08883A-1E4C-53E0-8E00-F5E892548CC5}"/>
                </a:ext>
              </a:extLst>
            </p:cNvPr>
            <p:cNvPicPr>
              <a:picLocks noChangeAspect="1"/>
            </p:cNvPicPr>
            <p:nvPr/>
          </p:nvPicPr>
          <p:blipFill>
            <a:blip r:embed="rId2"/>
            <a:stretch>
              <a:fillRect/>
            </a:stretch>
          </p:blipFill>
          <p:spPr>
            <a:xfrm>
              <a:off x="9139042" y="1861902"/>
              <a:ext cx="466790" cy="457264"/>
            </a:xfrm>
            <a:prstGeom prst="rect">
              <a:avLst/>
            </a:prstGeom>
          </p:spPr>
        </p:pic>
        <p:pic>
          <p:nvPicPr>
            <p:cNvPr id="109" name="図 108">
              <a:extLst>
                <a:ext uri="{FF2B5EF4-FFF2-40B4-BE49-F238E27FC236}">
                  <a16:creationId xmlns:a16="http://schemas.microsoft.com/office/drawing/2014/main" id="{877E71B6-84E7-0158-31A1-1686A41887F6}"/>
                </a:ext>
              </a:extLst>
            </p:cNvPr>
            <p:cNvPicPr>
              <a:picLocks noChangeAspect="1"/>
            </p:cNvPicPr>
            <p:nvPr/>
          </p:nvPicPr>
          <p:blipFill>
            <a:blip r:embed="rId3"/>
            <a:stretch>
              <a:fillRect/>
            </a:stretch>
          </p:blipFill>
          <p:spPr>
            <a:xfrm>
              <a:off x="9794649" y="1871429"/>
              <a:ext cx="457264" cy="438211"/>
            </a:xfrm>
            <a:prstGeom prst="rect">
              <a:avLst/>
            </a:prstGeom>
          </p:spPr>
        </p:pic>
      </p:grpSp>
      <p:grpSp>
        <p:nvGrpSpPr>
          <p:cNvPr id="102" name="グループ化 101">
            <a:extLst>
              <a:ext uri="{FF2B5EF4-FFF2-40B4-BE49-F238E27FC236}">
                <a16:creationId xmlns:a16="http://schemas.microsoft.com/office/drawing/2014/main" id="{F78F6921-1B07-69DE-6FE0-8F8C6AB215C1}"/>
              </a:ext>
            </a:extLst>
          </p:cNvPr>
          <p:cNvGrpSpPr/>
          <p:nvPr/>
        </p:nvGrpSpPr>
        <p:grpSpPr>
          <a:xfrm>
            <a:off x="9249218" y="3386156"/>
            <a:ext cx="1284036" cy="698740"/>
            <a:chOff x="8967877" y="2835200"/>
            <a:chExt cx="1284036" cy="698740"/>
          </a:xfrm>
        </p:grpSpPr>
        <p:sp>
          <p:nvSpPr>
            <p:cNvPr id="103" name="正方形/長方形 102">
              <a:extLst>
                <a:ext uri="{FF2B5EF4-FFF2-40B4-BE49-F238E27FC236}">
                  <a16:creationId xmlns:a16="http://schemas.microsoft.com/office/drawing/2014/main" id="{159DB52F-B4DA-0DFF-80C5-822A4713FDDE}"/>
                </a:ext>
              </a:extLst>
            </p:cNvPr>
            <p:cNvSpPr/>
            <p:nvPr/>
          </p:nvSpPr>
          <p:spPr>
            <a:xfrm>
              <a:off x="8967877" y="2835200"/>
              <a:ext cx="954459" cy="698740"/>
            </a:xfrm>
            <a:prstGeom prst="rect">
              <a:avLst/>
            </a:prstGeom>
            <a:solidFill>
              <a:schemeClr val="accent4">
                <a:lumMod val="20000"/>
                <a:lumOff val="80000"/>
              </a:schemeClr>
            </a:solid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pic>
          <p:nvPicPr>
            <p:cNvPr id="104" name="図 103">
              <a:extLst>
                <a:ext uri="{FF2B5EF4-FFF2-40B4-BE49-F238E27FC236}">
                  <a16:creationId xmlns:a16="http://schemas.microsoft.com/office/drawing/2014/main" id="{006E53D7-55CF-D834-EAF5-78632AE1DB36}"/>
                </a:ext>
              </a:extLst>
            </p:cNvPr>
            <p:cNvPicPr>
              <a:picLocks noChangeAspect="1"/>
            </p:cNvPicPr>
            <p:nvPr/>
          </p:nvPicPr>
          <p:blipFill>
            <a:blip r:embed="rId2"/>
            <a:stretch>
              <a:fillRect/>
            </a:stretch>
          </p:blipFill>
          <p:spPr>
            <a:xfrm>
              <a:off x="9131778" y="2955938"/>
              <a:ext cx="466790" cy="457264"/>
            </a:xfrm>
            <a:prstGeom prst="rect">
              <a:avLst/>
            </a:prstGeom>
          </p:spPr>
        </p:pic>
        <p:pic>
          <p:nvPicPr>
            <p:cNvPr id="105" name="図 104">
              <a:extLst>
                <a:ext uri="{FF2B5EF4-FFF2-40B4-BE49-F238E27FC236}">
                  <a16:creationId xmlns:a16="http://schemas.microsoft.com/office/drawing/2014/main" id="{E41927BD-3442-63CA-7C7D-51A06480BB45}"/>
                </a:ext>
              </a:extLst>
            </p:cNvPr>
            <p:cNvPicPr>
              <a:picLocks noChangeAspect="1"/>
            </p:cNvPicPr>
            <p:nvPr/>
          </p:nvPicPr>
          <p:blipFill>
            <a:blip r:embed="rId4"/>
            <a:stretch>
              <a:fillRect/>
            </a:stretch>
          </p:blipFill>
          <p:spPr>
            <a:xfrm>
              <a:off x="9794649" y="2989910"/>
              <a:ext cx="457264" cy="394911"/>
            </a:xfrm>
            <a:prstGeom prst="rect">
              <a:avLst/>
            </a:prstGeom>
          </p:spPr>
        </p:pic>
      </p:grpSp>
      <p:grpSp>
        <p:nvGrpSpPr>
          <p:cNvPr id="12" name="グループ化 11">
            <a:extLst>
              <a:ext uri="{FF2B5EF4-FFF2-40B4-BE49-F238E27FC236}">
                <a16:creationId xmlns:a16="http://schemas.microsoft.com/office/drawing/2014/main" id="{5DFB7B25-75A7-DC92-31D3-6BD0681F7CAE}"/>
              </a:ext>
            </a:extLst>
          </p:cNvPr>
          <p:cNvGrpSpPr/>
          <p:nvPr/>
        </p:nvGrpSpPr>
        <p:grpSpPr>
          <a:xfrm>
            <a:off x="1584785" y="2892128"/>
            <a:ext cx="1486141" cy="544566"/>
            <a:chOff x="5126" y="317087"/>
            <a:chExt cx="1486141" cy="546067"/>
          </a:xfrm>
        </p:grpSpPr>
        <p:pic>
          <p:nvPicPr>
            <p:cNvPr id="52" name="図 51" descr="Csv File Icon #400902 - Free Icons Library">
              <a:extLst>
                <a:ext uri="{FF2B5EF4-FFF2-40B4-BE49-F238E27FC236}">
                  <a16:creationId xmlns:a16="http://schemas.microsoft.com/office/drawing/2014/main" id="{D1A6BE17-3BDC-7970-AFA4-2A92D8F72363}"/>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1196" y="368032"/>
              <a:ext cx="400071" cy="428599"/>
            </a:xfrm>
            <a:prstGeom prst="rect">
              <a:avLst/>
            </a:prstGeom>
            <a:noFill/>
            <a:extLst>
              <a:ext uri="{909E8E84-426E-40DD-AFC4-6F175D3DCCD1}">
                <a14:hiddenFill xmlns:a14="http://schemas.microsoft.com/office/drawing/2010/main">
                  <a:solidFill>
                    <a:srgbClr val="FFFFFF"/>
                  </a:solidFill>
                </a14:hiddenFill>
              </a:ext>
            </a:extLst>
          </p:spPr>
        </p:pic>
        <p:pic>
          <p:nvPicPr>
            <p:cNvPr id="53" name="図 52">
              <a:extLst>
                <a:ext uri="{FF2B5EF4-FFF2-40B4-BE49-F238E27FC236}">
                  <a16:creationId xmlns:a16="http://schemas.microsoft.com/office/drawing/2014/main" id="{2B71E460-B254-4FD8-97A4-D32AFDB695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26" y="317087"/>
              <a:ext cx="542519" cy="546067"/>
            </a:xfrm>
            <a:prstGeom prst="rect">
              <a:avLst/>
            </a:prstGeom>
          </p:spPr>
        </p:pic>
        <p:sp>
          <p:nvSpPr>
            <p:cNvPr id="54" name="矢印: 右 53">
              <a:extLst>
                <a:ext uri="{FF2B5EF4-FFF2-40B4-BE49-F238E27FC236}">
                  <a16:creationId xmlns:a16="http://schemas.microsoft.com/office/drawing/2014/main" id="{8D34D953-AF77-E6FF-A543-9A290AC3DD2E}"/>
                </a:ext>
              </a:extLst>
            </p:cNvPr>
            <p:cNvSpPr/>
            <p:nvPr/>
          </p:nvSpPr>
          <p:spPr>
            <a:xfrm>
              <a:off x="610046" y="496583"/>
              <a:ext cx="435071" cy="232538"/>
            </a:xfrm>
            <a:prstGeom prst="rightArrow">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pic>
        <p:nvPicPr>
          <p:cNvPr id="13" name="図 12">
            <a:extLst>
              <a:ext uri="{FF2B5EF4-FFF2-40B4-BE49-F238E27FC236}">
                <a16:creationId xmlns:a16="http://schemas.microsoft.com/office/drawing/2014/main" id="{E76FA4A0-94DE-8524-58B2-87BD017A01D6}"/>
              </a:ext>
            </a:extLst>
          </p:cNvPr>
          <p:cNvPicPr>
            <a:picLocks noChangeAspect="1"/>
          </p:cNvPicPr>
          <p:nvPr/>
        </p:nvPicPr>
        <p:blipFill>
          <a:blip r:embed="rId7"/>
          <a:stretch>
            <a:fillRect/>
          </a:stretch>
        </p:blipFill>
        <p:spPr>
          <a:xfrm>
            <a:off x="4515520" y="3733296"/>
            <a:ext cx="476317" cy="474815"/>
          </a:xfrm>
          <a:prstGeom prst="rect">
            <a:avLst/>
          </a:prstGeom>
          <a:effectLst>
            <a:outerShdw blurRad="50800" dist="38100" dir="2700000" algn="tl" rotWithShape="0">
              <a:prstClr val="black">
                <a:alpha val="40000"/>
              </a:prstClr>
            </a:outerShdw>
          </a:effectLst>
        </p:spPr>
      </p:pic>
      <p:pic>
        <p:nvPicPr>
          <p:cNvPr id="14" name="図 13">
            <a:extLst>
              <a:ext uri="{FF2B5EF4-FFF2-40B4-BE49-F238E27FC236}">
                <a16:creationId xmlns:a16="http://schemas.microsoft.com/office/drawing/2014/main" id="{BFBCFB07-DC1D-B765-0643-3B8E825525EF}"/>
              </a:ext>
            </a:extLst>
          </p:cNvPr>
          <p:cNvPicPr>
            <a:picLocks noChangeAspect="1"/>
          </p:cNvPicPr>
          <p:nvPr/>
        </p:nvPicPr>
        <p:blipFill>
          <a:blip r:embed="rId7"/>
          <a:stretch>
            <a:fillRect/>
          </a:stretch>
        </p:blipFill>
        <p:spPr>
          <a:xfrm>
            <a:off x="4511520" y="4354148"/>
            <a:ext cx="476317" cy="474816"/>
          </a:xfrm>
          <a:prstGeom prst="rect">
            <a:avLst/>
          </a:prstGeom>
          <a:effectLst>
            <a:outerShdw blurRad="50800" dist="38100" dir="2700000" algn="tl" rotWithShape="0">
              <a:prstClr val="black">
                <a:alpha val="40000"/>
              </a:prstClr>
            </a:outerShdw>
          </a:effectLst>
        </p:spPr>
      </p:pic>
      <p:pic>
        <p:nvPicPr>
          <p:cNvPr id="22" name="図 21">
            <a:extLst>
              <a:ext uri="{FF2B5EF4-FFF2-40B4-BE49-F238E27FC236}">
                <a16:creationId xmlns:a16="http://schemas.microsoft.com/office/drawing/2014/main" id="{09C5A0C8-0123-99FE-E7F4-9D875B57C6DF}"/>
              </a:ext>
            </a:extLst>
          </p:cNvPr>
          <p:cNvPicPr>
            <a:picLocks noChangeAspect="1"/>
          </p:cNvPicPr>
          <p:nvPr/>
        </p:nvPicPr>
        <p:blipFill>
          <a:blip r:embed="rId7"/>
          <a:stretch>
            <a:fillRect/>
          </a:stretch>
        </p:blipFill>
        <p:spPr>
          <a:xfrm>
            <a:off x="4519021" y="5037136"/>
            <a:ext cx="476317" cy="474816"/>
          </a:xfrm>
          <a:prstGeom prst="rect">
            <a:avLst/>
          </a:prstGeom>
          <a:effectLst>
            <a:outerShdw blurRad="50800" dist="38100" dir="2700000" algn="tl" rotWithShape="0">
              <a:prstClr val="black">
                <a:alpha val="40000"/>
              </a:prstClr>
            </a:outerShdw>
          </a:effectLst>
        </p:spPr>
      </p:pic>
      <p:sp>
        <p:nvSpPr>
          <p:cNvPr id="24" name="矢印: 右 23">
            <a:extLst>
              <a:ext uri="{FF2B5EF4-FFF2-40B4-BE49-F238E27FC236}">
                <a16:creationId xmlns:a16="http://schemas.microsoft.com/office/drawing/2014/main" id="{EDD04509-DC0B-403B-899C-E311D9160A25}"/>
              </a:ext>
            </a:extLst>
          </p:cNvPr>
          <p:cNvSpPr/>
          <p:nvPr/>
        </p:nvSpPr>
        <p:spPr>
          <a:xfrm rot="1028210">
            <a:off x="3404079" y="3344526"/>
            <a:ext cx="927474" cy="224821"/>
          </a:xfrm>
          <a:prstGeom prst="rightArrow">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nvGrpSpPr>
          <p:cNvPr id="27" name="グループ化 26">
            <a:extLst>
              <a:ext uri="{FF2B5EF4-FFF2-40B4-BE49-F238E27FC236}">
                <a16:creationId xmlns:a16="http://schemas.microsoft.com/office/drawing/2014/main" id="{A32C44FA-537A-658D-9573-F2D154E7F127}"/>
              </a:ext>
            </a:extLst>
          </p:cNvPr>
          <p:cNvGrpSpPr/>
          <p:nvPr/>
        </p:nvGrpSpPr>
        <p:grpSpPr>
          <a:xfrm>
            <a:off x="1579659" y="3926672"/>
            <a:ext cx="1486141" cy="543816"/>
            <a:chOff x="0" y="1351631"/>
            <a:chExt cx="1486141" cy="546067"/>
          </a:xfrm>
        </p:grpSpPr>
        <p:pic>
          <p:nvPicPr>
            <p:cNvPr id="49" name="図 48" descr="Csv File Icon #400902 - Free Icons Library">
              <a:extLst>
                <a:ext uri="{FF2B5EF4-FFF2-40B4-BE49-F238E27FC236}">
                  <a16:creationId xmlns:a16="http://schemas.microsoft.com/office/drawing/2014/main" id="{F9A11D02-C74B-E212-315E-2D502FFF34E0}"/>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6070" y="1402576"/>
              <a:ext cx="400071" cy="428599"/>
            </a:xfrm>
            <a:prstGeom prst="rect">
              <a:avLst/>
            </a:prstGeom>
            <a:noFill/>
            <a:extLst>
              <a:ext uri="{909E8E84-426E-40DD-AFC4-6F175D3DCCD1}">
                <a14:hiddenFill xmlns:a14="http://schemas.microsoft.com/office/drawing/2010/main">
                  <a:solidFill>
                    <a:srgbClr val="FFFFFF"/>
                  </a:solidFill>
                </a14:hiddenFill>
              </a:ext>
            </a:extLst>
          </p:spPr>
        </p:pic>
        <p:pic>
          <p:nvPicPr>
            <p:cNvPr id="50" name="図 49">
              <a:extLst>
                <a:ext uri="{FF2B5EF4-FFF2-40B4-BE49-F238E27FC236}">
                  <a16:creationId xmlns:a16="http://schemas.microsoft.com/office/drawing/2014/main" id="{4CD0A291-43B0-48D3-DE1A-EF947BE10F3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351631"/>
              <a:ext cx="542519" cy="546067"/>
            </a:xfrm>
            <a:prstGeom prst="rect">
              <a:avLst/>
            </a:prstGeom>
          </p:spPr>
        </p:pic>
        <p:sp>
          <p:nvSpPr>
            <p:cNvPr id="51" name="矢印: 右 50">
              <a:extLst>
                <a:ext uri="{FF2B5EF4-FFF2-40B4-BE49-F238E27FC236}">
                  <a16:creationId xmlns:a16="http://schemas.microsoft.com/office/drawing/2014/main" id="{65D5E700-D7B1-6C7C-284E-32F592154145}"/>
                </a:ext>
              </a:extLst>
            </p:cNvPr>
            <p:cNvSpPr/>
            <p:nvPr/>
          </p:nvSpPr>
          <p:spPr>
            <a:xfrm>
              <a:off x="604920" y="1531127"/>
              <a:ext cx="435071" cy="232538"/>
            </a:xfrm>
            <a:prstGeom prst="rightArrow">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grpSp>
        <p:nvGrpSpPr>
          <p:cNvPr id="28" name="グループ化 27">
            <a:extLst>
              <a:ext uri="{FF2B5EF4-FFF2-40B4-BE49-F238E27FC236}">
                <a16:creationId xmlns:a16="http://schemas.microsoft.com/office/drawing/2014/main" id="{0E47C38B-A73B-19CD-77F9-34EEC457F80E}"/>
              </a:ext>
            </a:extLst>
          </p:cNvPr>
          <p:cNvGrpSpPr/>
          <p:nvPr/>
        </p:nvGrpSpPr>
        <p:grpSpPr>
          <a:xfrm>
            <a:off x="1582034" y="4915459"/>
            <a:ext cx="1486141" cy="544567"/>
            <a:chOff x="2375" y="2340418"/>
            <a:chExt cx="1486141" cy="546067"/>
          </a:xfrm>
        </p:grpSpPr>
        <p:pic>
          <p:nvPicPr>
            <p:cNvPr id="46" name="図 45" descr="Csv File Icon #400902 - Free Icons Library">
              <a:extLst>
                <a:ext uri="{FF2B5EF4-FFF2-40B4-BE49-F238E27FC236}">
                  <a16:creationId xmlns:a16="http://schemas.microsoft.com/office/drawing/2014/main" id="{43B50201-9B4D-A1C2-2134-28C640B5FC13}"/>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8445" y="2391363"/>
              <a:ext cx="400071" cy="428599"/>
            </a:xfrm>
            <a:prstGeom prst="rect">
              <a:avLst/>
            </a:prstGeom>
            <a:noFill/>
            <a:extLst>
              <a:ext uri="{909E8E84-426E-40DD-AFC4-6F175D3DCCD1}">
                <a14:hiddenFill xmlns:a14="http://schemas.microsoft.com/office/drawing/2010/main">
                  <a:solidFill>
                    <a:srgbClr val="FFFFFF"/>
                  </a:solidFill>
                </a14:hiddenFill>
              </a:ext>
            </a:extLst>
          </p:spPr>
        </p:pic>
        <p:pic>
          <p:nvPicPr>
            <p:cNvPr id="47" name="図 46">
              <a:extLst>
                <a:ext uri="{FF2B5EF4-FFF2-40B4-BE49-F238E27FC236}">
                  <a16:creationId xmlns:a16="http://schemas.microsoft.com/office/drawing/2014/main" id="{DF53354B-352D-ED75-A1D0-D7972AAFD4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75" y="2340418"/>
              <a:ext cx="542519" cy="546067"/>
            </a:xfrm>
            <a:prstGeom prst="rect">
              <a:avLst/>
            </a:prstGeom>
          </p:spPr>
        </p:pic>
        <p:sp>
          <p:nvSpPr>
            <p:cNvPr id="48" name="矢印: 右 47">
              <a:extLst>
                <a:ext uri="{FF2B5EF4-FFF2-40B4-BE49-F238E27FC236}">
                  <a16:creationId xmlns:a16="http://schemas.microsoft.com/office/drawing/2014/main" id="{F6BE8779-3327-FF7A-E157-8BCE8282846C}"/>
                </a:ext>
              </a:extLst>
            </p:cNvPr>
            <p:cNvSpPr/>
            <p:nvPr/>
          </p:nvSpPr>
          <p:spPr>
            <a:xfrm>
              <a:off x="607295" y="2519914"/>
              <a:ext cx="435071" cy="232538"/>
            </a:xfrm>
            <a:prstGeom prst="rightArrow">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sp>
        <p:nvSpPr>
          <p:cNvPr id="30" name="矢印: 右 29">
            <a:extLst>
              <a:ext uri="{FF2B5EF4-FFF2-40B4-BE49-F238E27FC236}">
                <a16:creationId xmlns:a16="http://schemas.microsoft.com/office/drawing/2014/main" id="{943E678D-6051-BF0A-DFE9-AAA06F98E632}"/>
              </a:ext>
            </a:extLst>
          </p:cNvPr>
          <p:cNvSpPr/>
          <p:nvPr/>
        </p:nvSpPr>
        <p:spPr>
          <a:xfrm>
            <a:off x="3413742" y="4155945"/>
            <a:ext cx="927474" cy="224820"/>
          </a:xfrm>
          <a:prstGeom prst="rightArrow">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31" name="矢印: 右 30">
            <a:extLst>
              <a:ext uri="{FF2B5EF4-FFF2-40B4-BE49-F238E27FC236}">
                <a16:creationId xmlns:a16="http://schemas.microsoft.com/office/drawing/2014/main" id="{5043023D-DDAE-2CEA-CF09-7ECF3F45E352}"/>
              </a:ext>
            </a:extLst>
          </p:cNvPr>
          <p:cNvSpPr/>
          <p:nvPr/>
        </p:nvSpPr>
        <p:spPr>
          <a:xfrm rot="20737138">
            <a:off x="3332107" y="4961702"/>
            <a:ext cx="927474" cy="224820"/>
          </a:xfrm>
          <a:prstGeom prst="rightArrow">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32" name="テキスト ボックス 78">
            <a:extLst>
              <a:ext uri="{FF2B5EF4-FFF2-40B4-BE49-F238E27FC236}">
                <a16:creationId xmlns:a16="http://schemas.microsoft.com/office/drawing/2014/main" id="{B96E0522-DE9C-4BFB-8F88-D0A58E4E9CC6}"/>
              </a:ext>
            </a:extLst>
          </p:cNvPr>
          <p:cNvSpPr txBox="1"/>
          <p:nvPr/>
        </p:nvSpPr>
        <p:spPr>
          <a:xfrm>
            <a:off x="6242828" y="2182634"/>
            <a:ext cx="2637785" cy="271603"/>
          </a:xfrm>
          <a:prstGeom prst="rect">
            <a:avLst/>
          </a:prstGeom>
          <a:solidFill>
            <a:schemeClr val="tx1">
              <a:lumMod val="65000"/>
              <a:lumOff val="3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400" b="1" dirty="0" err="1">
                <a:solidFill>
                  <a:schemeClr val="bg1"/>
                </a:solidFill>
              </a:rPr>
              <a:t>uPalette</a:t>
            </a:r>
            <a:endParaRPr kumimoji="1" lang="ja-JP" altLang="en-US" sz="1100" b="1" dirty="0">
              <a:solidFill>
                <a:schemeClr val="bg1"/>
              </a:solidFill>
            </a:endParaRPr>
          </a:p>
        </p:txBody>
      </p:sp>
      <p:sp>
        <p:nvSpPr>
          <p:cNvPr id="34" name="テキスト ボックス 82">
            <a:extLst>
              <a:ext uri="{FF2B5EF4-FFF2-40B4-BE49-F238E27FC236}">
                <a16:creationId xmlns:a16="http://schemas.microsoft.com/office/drawing/2014/main" id="{DE14EB0C-FC9A-44A6-AD35-6357C350C97D}"/>
              </a:ext>
            </a:extLst>
          </p:cNvPr>
          <p:cNvSpPr txBox="1"/>
          <p:nvPr/>
        </p:nvSpPr>
        <p:spPr>
          <a:xfrm>
            <a:off x="5424562" y="2615576"/>
            <a:ext cx="1658720" cy="37897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400" b="1" dirty="0"/>
              <a:t>パレットアセット</a:t>
            </a:r>
            <a:endParaRPr lang="en-US" altLang="ja-JP" sz="1200" b="1" dirty="0"/>
          </a:p>
        </p:txBody>
      </p:sp>
      <p:cxnSp>
        <p:nvCxnSpPr>
          <p:cNvPr id="44" name="直線矢印コネクタ 43">
            <a:extLst>
              <a:ext uri="{FF2B5EF4-FFF2-40B4-BE49-F238E27FC236}">
                <a16:creationId xmlns:a16="http://schemas.microsoft.com/office/drawing/2014/main" id="{3EED5EE5-F064-B537-E633-238F023D4F6A}"/>
              </a:ext>
            </a:extLst>
          </p:cNvPr>
          <p:cNvCxnSpPr>
            <a:cxnSpLocks/>
          </p:cNvCxnSpPr>
          <p:nvPr/>
        </p:nvCxnSpPr>
        <p:spPr>
          <a:xfrm flipH="1">
            <a:off x="7217637" y="3957483"/>
            <a:ext cx="1719552"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94">
            <a:extLst>
              <a:ext uri="{FF2B5EF4-FFF2-40B4-BE49-F238E27FC236}">
                <a16:creationId xmlns:a16="http://schemas.microsoft.com/office/drawing/2014/main" id="{3025D9DE-95C0-4990-8D24-E1A5FCDF290B}"/>
              </a:ext>
            </a:extLst>
          </p:cNvPr>
          <p:cNvSpPr txBox="1"/>
          <p:nvPr/>
        </p:nvSpPr>
        <p:spPr>
          <a:xfrm>
            <a:off x="1733566" y="5413132"/>
            <a:ext cx="1337095" cy="64123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t>翻訳テーブル</a:t>
            </a:r>
            <a:endParaRPr kumimoji="1" lang="en-US" altLang="ja-JP" sz="1200" dirty="0"/>
          </a:p>
        </p:txBody>
      </p:sp>
      <p:cxnSp>
        <p:nvCxnSpPr>
          <p:cNvPr id="75" name="直線矢印コネクタ 74">
            <a:extLst>
              <a:ext uri="{FF2B5EF4-FFF2-40B4-BE49-F238E27FC236}">
                <a16:creationId xmlns:a16="http://schemas.microsoft.com/office/drawing/2014/main" id="{F91A9F6E-849A-D4BB-6AA1-95187F19E6D0}"/>
              </a:ext>
            </a:extLst>
          </p:cNvPr>
          <p:cNvCxnSpPr>
            <a:cxnSpLocks/>
          </p:cNvCxnSpPr>
          <p:nvPr/>
        </p:nvCxnSpPr>
        <p:spPr>
          <a:xfrm>
            <a:off x="7251885" y="3783423"/>
            <a:ext cx="1685304" cy="8486"/>
          </a:xfrm>
          <a:prstGeom prst="straightConnector1">
            <a:avLst/>
          </a:prstGeom>
          <a:ln w="38100">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91">
            <a:extLst>
              <a:ext uri="{FF2B5EF4-FFF2-40B4-BE49-F238E27FC236}">
                <a16:creationId xmlns:a16="http://schemas.microsoft.com/office/drawing/2014/main" id="{8DFED927-283E-647B-1EB4-61DF99D175D2}"/>
              </a:ext>
            </a:extLst>
          </p:cNvPr>
          <p:cNvSpPr txBox="1"/>
          <p:nvPr/>
        </p:nvSpPr>
        <p:spPr>
          <a:xfrm>
            <a:off x="3366751" y="3888856"/>
            <a:ext cx="963453" cy="205066"/>
          </a:xfrm>
          <a:prstGeom prst="rect">
            <a:avLst/>
          </a:prstGeom>
          <a:solidFill>
            <a:schemeClr val="accent3">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solidFill>
                  <a:schemeClr val="bg1"/>
                </a:solidFill>
              </a:rPr>
              <a:t>インポート</a:t>
            </a:r>
            <a:endParaRPr lang="en-US" altLang="ja-JP" sz="1100" dirty="0">
              <a:solidFill>
                <a:schemeClr val="bg1"/>
              </a:solidFill>
            </a:endParaRPr>
          </a:p>
        </p:txBody>
      </p:sp>
      <p:grpSp>
        <p:nvGrpSpPr>
          <p:cNvPr id="21" name="グループ化 20">
            <a:extLst>
              <a:ext uri="{FF2B5EF4-FFF2-40B4-BE49-F238E27FC236}">
                <a16:creationId xmlns:a16="http://schemas.microsoft.com/office/drawing/2014/main" id="{6265F8CF-14C6-E83C-1EA4-7180464FB54C}"/>
              </a:ext>
            </a:extLst>
          </p:cNvPr>
          <p:cNvGrpSpPr/>
          <p:nvPr/>
        </p:nvGrpSpPr>
        <p:grpSpPr>
          <a:xfrm>
            <a:off x="9022016" y="3608113"/>
            <a:ext cx="1284036" cy="698740"/>
            <a:chOff x="8967877" y="2835200"/>
            <a:chExt cx="1284036" cy="698740"/>
          </a:xfrm>
        </p:grpSpPr>
        <p:sp>
          <p:nvSpPr>
            <p:cNvPr id="6" name="正方形/長方形 5">
              <a:extLst>
                <a:ext uri="{FF2B5EF4-FFF2-40B4-BE49-F238E27FC236}">
                  <a16:creationId xmlns:a16="http://schemas.microsoft.com/office/drawing/2014/main" id="{602A7056-7F85-191F-7E8C-DBE8074CB251}"/>
                </a:ext>
              </a:extLst>
            </p:cNvPr>
            <p:cNvSpPr/>
            <p:nvPr/>
          </p:nvSpPr>
          <p:spPr>
            <a:xfrm>
              <a:off x="8967877" y="2835200"/>
              <a:ext cx="954459" cy="698740"/>
            </a:xfrm>
            <a:prstGeom prst="rect">
              <a:avLst/>
            </a:prstGeom>
            <a:solidFill>
              <a:schemeClr val="accent4">
                <a:lumMod val="20000"/>
                <a:lumOff val="80000"/>
              </a:schemeClr>
            </a:solid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pic>
          <p:nvPicPr>
            <p:cNvPr id="4" name="図 3">
              <a:extLst>
                <a:ext uri="{FF2B5EF4-FFF2-40B4-BE49-F238E27FC236}">
                  <a16:creationId xmlns:a16="http://schemas.microsoft.com/office/drawing/2014/main" id="{4C991528-1FD3-26C8-5D16-0B12EFFE225D}"/>
                </a:ext>
              </a:extLst>
            </p:cNvPr>
            <p:cNvPicPr>
              <a:picLocks noChangeAspect="1"/>
            </p:cNvPicPr>
            <p:nvPr/>
          </p:nvPicPr>
          <p:blipFill>
            <a:blip r:embed="rId2"/>
            <a:stretch>
              <a:fillRect/>
            </a:stretch>
          </p:blipFill>
          <p:spPr>
            <a:xfrm>
              <a:off x="9131778" y="2955938"/>
              <a:ext cx="466790" cy="457264"/>
            </a:xfrm>
            <a:prstGeom prst="rect">
              <a:avLst/>
            </a:prstGeom>
          </p:spPr>
        </p:pic>
        <p:pic>
          <p:nvPicPr>
            <p:cNvPr id="16" name="図 15">
              <a:extLst>
                <a:ext uri="{FF2B5EF4-FFF2-40B4-BE49-F238E27FC236}">
                  <a16:creationId xmlns:a16="http://schemas.microsoft.com/office/drawing/2014/main" id="{099793E3-764B-609C-DBBD-4880CF72C77F}"/>
                </a:ext>
              </a:extLst>
            </p:cNvPr>
            <p:cNvPicPr>
              <a:picLocks noChangeAspect="1"/>
            </p:cNvPicPr>
            <p:nvPr/>
          </p:nvPicPr>
          <p:blipFill>
            <a:blip r:embed="rId4"/>
            <a:stretch>
              <a:fillRect/>
            </a:stretch>
          </p:blipFill>
          <p:spPr>
            <a:xfrm>
              <a:off x="9794649" y="2989910"/>
              <a:ext cx="457264" cy="394911"/>
            </a:xfrm>
            <a:prstGeom prst="rect">
              <a:avLst/>
            </a:prstGeom>
          </p:spPr>
        </p:pic>
      </p:grpSp>
      <p:grpSp>
        <p:nvGrpSpPr>
          <p:cNvPr id="20" name="グループ化 19">
            <a:extLst>
              <a:ext uri="{FF2B5EF4-FFF2-40B4-BE49-F238E27FC236}">
                <a16:creationId xmlns:a16="http://schemas.microsoft.com/office/drawing/2014/main" id="{5F83FD53-41AF-E639-DBFD-D6526234EA88}"/>
              </a:ext>
            </a:extLst>
          </p:cNvPr>
          <p:cNvGrpSpPr/>
          <p:nvPr/>
        </p:nvGrpSpPr>
        <p:grpSpPr>
          <a:xfrm>
            <a:off x="8975141" y="5163095"/>
            <a:ext cx="1276772" cy="698740"/>
            <a:chOff x="8975141" y="1741164"/>
            <a:chExt cx="1276772" cy="698740"/>
          </a:xfrm>
        </p:grpSpPr>
        <p:sp>
          <p:nvSpPr>
            <p:cNvPr id="17" name="正方形/長方形 16">
              <a:extLst>
                <a:ext uri="{FF2B5EF4-FFF2-40B4-BE49-F238E27FC236}">
                  <a16:creationId xmlns:a16="http://schemas.microsoft.com/office/drawing/2014/main" id="{53B9250B-4964-17F1-F40B-727396ACE5BB}"/>
                </a:ext>
              </a:extLst>
            </p:cNvPr>
            <p:cNvSpPr/>
            <p:nvPr/>
          </p:nvSpPr>
          <p:spPr>
            <a:xfrm>
              <a:off x="8975141" y="1741164"/>
              <a:ext cx="954459" cy="698740"/>
            </a:xfrm>
            <a:prstGeom prst="rect">
              <a:avLst/>
            </a:prstGeom>
            <a:solidFill>
              <a:schemeClr val="accent4">
                <a:lumMod val="20000"/>
                <a:lumOff val="80000"/>
              </a:schemeClr>
            </a:solid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pic>
          <p:nvPicPr>
            <p:cNvPr id="18" name="図 17">
              <a:extLst>
                <a:ext uri="{FF2B5EF4-FFF2-40B4-BE49-F238E27FC236}">
                  <a16:creationId xmlns:a16="http://schemas.microsoft.com/office/drawing/2014/main" id="{B9397835-EEC1-183B-EBA9-3AB251FBC61B}"/>
                </a:ext>
              </a:extLst>
            </p:cNvPr>
            <p:cNvPicPr>
              <a:picLocks noChangeAspect="1"/>
            </p:cNvPicPr>
            <p:nvPr/>
          </p:nvPicPr>
          <p:blipFill>
            <a:blip r:embed="rId2"/>
            <a:stretch>
              <a:fillRect/>
            </a:stretch>
          </p:blipFill>
          <p:spPr>
            <a:xfrm>
              <a:off x="9139042" y="1861902"/>
              <a:ext cx="466790" cy="457264"/>
            </a:xfrm>
            <a:prstGeom prst="rect">
              <a:avLst/>
            </a:prstGeom>
          </p:spPr>
        </p:pic>
        <p:pic>
          <p:nvPicPr>
            <p:cNvPr id="19" name="図 18">
              <a:extLst>
                <a:ext uri="{FF2B5EF4-FFF2-40B4-BE49-F238E27FC236}">
                  <a16:creationId xmlns:a16="http://schemas.microsoft.com/office/drawing/2014/main" id="{8F262B4E-3629-2159-E592-C34D34E6A667}"/>
                </a:ext>
              </a:extLst>
            </p:cNvPr>
            <p:cNvPicPr>
              <a:picLocks noChangeAspect="1"/>
            </p:cNvPicPr>
            <p:nvPr/>
          </p:nvPicPr>
          <p:blipFill>
            <a:blip r:embed="rId3"/>
            <a:stretch>
              <a:fillRect/>
            </a:stretch>
          </p:blipFill>
          <p:spPr>
            <a:xfrm>
              <a:off x="9794649" y="1871429"/>
              <a:ext cx="457264" cy="438211"/>
            </a:xfrm>
            <a:prstGeom prst="rect">
              <a:avLst/>
            </a:prstGeom>
          </p:spPr>
        </p:pic>
      </p:grpSp>
      <p:sp>
        <p:nvSpPr>
          <p:cNvPr id="23" name="テキスト ボックス 82">
            <a:extLst>
              <a:ext uri="{FF2B5EF4-FFF2-40B4-BE49-F238E27FC236}">
                <a16:creationId xmlns:a16="http://schemas.microsoft.com/office/drawing/2014/main" id="{694D5A34-B46B-7D9A-0978-57A343CC42DF}"/>
              </a:ext>
            </a:extLst>
          </p:cNvPr>
          <p:cNvSpPr txBox="1"/>
          <p:nvPr/>
        </p:nvSpPr>
        <p:spPr>
          <a:xfrm>
            <a:off x="8560485" y="4336750"/>
            <a:ext cx="1972769" cy="27913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200" b="1" dirty="0"/>
              <a:t>Color Synchronizer</a:t>
            </a:r>
            <a:endParaRPr lang="en-US" altLang="ja-JP" sz="1100" dirty="0"/>
          </a:p>
        </p:txBody>
      </p:sp>
      <p:sp>
        <p:nvSpPr>
          <p:cNvPr id="25" name="テキスト ボックス 82">
            <a:extLst>
              <a:ext uri="{FF2B5EF4-FFF2-40B4-BE49-F238E27FC236}">
                <a16:creationId xmlns:a16="http://schemas.microsoft.com/office/drawing/2014/main" id="{07213B4B-2CC0-24C0-EBE4-E121D6A28FC7}"/>
              </a:ext>
            </a:extLst>
          </p:cNvPr>
          <p:cNvSpPr txBox="1"/>
          <p:nvPr/>
        </p:nvSpPr>
        <p:spPr>
          <a:xfrm>
            <a:off x="8660129" y="5861835"/>
            <a:ext cx="1972769" cy="27913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200" b="1" dirty="0"/>
              <a:t>Character Synchronizer</a:t>
            </a:r>
            <a:endParaRPr lang="en-US" altLang="ja-JP" sz="1100" dirty="0"/>
          </a:p>
        </p:txBody>
      </p:sp>
      <p:grpSp>
        <p:nvGrpSpPr>
          <p:cNvPr id="97" name="グループ化 96">
            <a:extLst>
              <a:ext uri="{FF2B5EF4-FFF2-40B4-BE49-F238E27FC236}">
                <a16:creationId xmlns:a16="http://schemas.microsoft.com/office/drawing/2014/main" id="{D3BEFCC6-EE85-F92C-081D-2E79E69DF7FB}"/>
              </a:ext>
            </a:extLst>
          </p:cNvPr>
          <p:cNvGrpSpPr/>
          <p:nvPr/>
        </p:nvGrpSpPr>
        <p:grpSpPr>
          <a:xfrm>
            <a:off x="5562772" y="3334346"/>
            <a:ext cx="1570038" cy="1282211"/>
            <a:chOff x="5562772" y="3334346"/>
            <a:chExt cx="1570038" cy="1282211"/>
          </a:xfrm>
        </p:grpSpPr>
        <p:sp>
          <p:nvSpPr>
            <p:cNvPr id="33" name="正方形/長方形 32">
              <a:extLst>
                <a:ext uri="{FF2B5EF4-FFF2-40B4-BE49-F238E27FC236}">
                  <a16:creationId xmlns:a16="http://schemas.microsoft.com/office/drawing/2014/main" id="{C40321DF-11BD-D6AA-CA30-B2C75B1BB906}"/>
                </a:ext>
              </a:extLst>
            </p:cNvPr>
            <p:cNvSpPr/>
            <p:nvPr/>
          </p:nvSpPr>
          <p:spPr>
            <a:xfrm>
              <a:off x="5562772" y="3334346"/>
              <a:ext cx="1570038" cy="1282211"/>
            </a:xfrm>
            <a:prstGeom prst="rect">
              <a:avLst/>
            </a:prstGeom>
            <a:solidFill>
              <a:schemeClr val="accent3">
                <a:lumMod val="40000"/>
                <a:lumOff val="60000"/>
              </a:schemeClr>
            </a:solid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nvGrpSpPr>
            <p:cNvPr id="72" name="グループ化 71">
              <a:extLst>
                <a:ext uri="{FF2B5EF4-FFF2-40B4-BE49-F238E27FC236}">
                  <a16:creationId xmlns:a16="http://schemas.microsoft.com/office/drawing/2014/main" id="{5D127C72-7A74-2CB1-92A6-9C959F25A3B4}"/>
                </a:ext>
              </a:extLst>
            </p:cNvPr>
            <p:cNvGrpSpPr/>
            <p:nvPr/>
          </p:nvGrpSpPr>
          <p:grpSpPr>
            <a:xfrm>
              <a:off x="5896216" y="3431140"/>
              <a:ext cx="919226" cy="714858"/>
              <a:chOff x="6084874" y="3694753"/>
              <a:chExt cx="919226" cy="714858"/>
            </a:xfrm>
          </p:grpSpPr>
          <p:sp>
            <p:nvSpPr>
              <p:cNvPr id="64" name="テキスト ボックス 91">
                <a:extLst>
                  <a:ext uri="{FF2B5EF4-FFF2-40B4-BE49-F238E27FC236}">
                    <a16:creationId xmlns:a16="http://schemas.microsoft.com/office/drawing/2014/main" id="{FD2F0583-023E-35F6-BCFE-A72F76315557}"/>
                  </a:ext>
                </a:extLst>
              </p:cNvPr>
              <p:cNvSpPr txBox="1"/>
              <p:nvPr/>
            </p:nvSpPr>
            <p:spPr>
              <a:xfrm>
                <a:off x="6084874" y="3694753"/>
                <a:ext cx="919226" cy="188394"/>
              </a:xfrm>
              <a:prstGeom prst="rect">
                <a:avLst/>
              </a:prstGeom>
              <a:solidFill>
                <a:schemeClr val="accent3">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200" dirty="0" err="1">
                    <a:solidFill>
                      <a:schemeClr val="bg1"/>
                    </a:solidFill>
                  </a:rPr>
                  <a:t>MainColor</a:t>
                </a:r>
                <a:endParaRPr kumimoji="1" lang="en-US" altLang="ja-JP" sz="1200" dirty="0">
                  <a:solidFill>
                    <a:schemeClr val="bg1"/>
                  </a:solidFill>
                </a:endParaRPr>
              </a:p>
            </p:txBody>
          </p:sp>
          <p:sp>
            <p:nvSpPr>
              <p:cNvPr id="65" name="テキスト ボックス 91">
                <a:extLst>
                  <a:ext uri="{FF2B5EF4-FFF2-40B4-BE49-F238E27FC236}">
                    <a16:creationId xmlns:a16="http://schemas.microsoft.com/office/drawing/2014/main" id="{71FD3EFB-60D7-93DE-E2D1-01E8910F75FB}"/>
                  </a:ext>
                </a:extLst>
              </p:cNvPr>
              <p:cNvSpPr txBox="1"/>
              <p:nvPr/>
            </p:nvSpPr>
            <p:spPr>
              <a:xfrm>
                <a:off x="6084874" y="3948023"/>
                <a:ext cx="919226" cy="188394"/>
              </a:xfrm>
              <a:prstGeom prst="rect">
                <a:avLst/>
              </a:prstGeom>
              <a:solidFill>
                <a:schemeClr val="accent3">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200" dirty="0" err="1">
                    <a:solidFill>
                      <a:schemeClr val="bg1"/>
                    </a:solidFill>
                  </a:rPr>
                  <a:t>SubColor</a:t>
                </a:r>
                <a:endParaRPr kumimoji="1" lang="en-US" altLang="ja-JP" sz="1200" dirty="0">
                  <a:solidFill>
                    <a:schemeClr val="bg1"/>
                  </a:solidFill>
                </a:endParaRPr>
              </a:p>
            </p:txBody>
          </p:sp>
          <p:sp>
            <p:nvSpPr>
              <p:cNvPr id="68" name="テキスト ボックス 91">
                <a:extLst>
                  <a:ext uri="{FF2B5EF4-FFF2-40B4-BE49-F238E27FC236}">
                    <a16:creationId xmlns:a16="http://schemas.microsoft.com/office/drawing/2014/main" id="{388F8C9D-073D-C0D5-38B2-AFEE1626C5EA}"/>
                  </a:ext>
                </a:extLst>
              </p:cNvPr>
              <p:cNvSpPr txBox="1"/>
              <p:nvPr/>
            </p:nvSpPr>
            <p:spPr>
              <a:xfrm>
                <a:off x="6084874" y="4221217"/>
                <a:ext cx="919226" cy="188394"/>
              </a:xfrm>
              <a:prstGeom prst="rect">
                <a:avLst/>
              </a:prstGeom>
              <a:noFill/>
              <a:ln w="9525" cmpd="sng">
                <a:solidFill>
                  <a:schemeClr val="bg1">
                    <a:lumMod val="85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200" dirty="0">
                    <a:solidFill>
                      <a:schemeClr val="tx1"/>
                    </a:solidFill>
                  </a:rPr>
                  <a:t>:</a:t>
                </a:r>
              </a:p>
            </p:txBody>
          </p:sp>
        </p:grpSp>
        <p:sp>
          <p:nvSpPr>
            <p:cNvPr id="86" name="テキスト ボックス 82">
              <a:extLst>
                <a:ext uri="{FF2B5EF4-FFF2-40B4-BE49-F238E27FC236}">
                  <a16:creationId xmlns:a16="http://schemas.microsoft.com/office/drawing/2014/main" id="{C15A8119-0ABD-53B2-130C-2FA3FD9B66D1}"/>
                </a:ext>
              </a:extLst>
            </p:cNvPr>
            <p:cNvSpPr txBox="1"/>
            <p:nvPr/>
          </p:nvSpPr>
          <p:spPr>
            <a:xfrm>
              <a:off x="5612300" y="4274000"/>
              <a:ext cx="1470982" cy="25364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200" b="1" dirty="0"/>
                <a:t>Color Palette</a:t>
              </a:r>
              <a:endParaRPr lang="en-US" altLang="ja-JP" sz="1100" dirty="0"/>
            </a:p>
          </p:txBody>
        </p:sp>
      </p:grpSp>
      <p:grpSp>
        <p:nvGrpSpPr>
          <p:cNvPr id="96" name="グループ化 95">
            <a:extLst>
              <a:ext uri="{FF2B5EF4-FFF2-40B4-BE49-F238E27FC236}">
                <a16:creationId xmlns:a16="http://schemas.microsoft.com/office/drawing/2014/main" id="{B49945F3-6E23-69D0-20E7-C7F0E5B099BA}"/>
              </a:ext>
            </a:extLst>
          </p:cNvPr>
          <p:cNvGrpSpPr/>
          <p:nvPr/>
        </p:nvGrpSpPr>
        <p:grpSpPr>
          <a:xfrm>
            <a:off x="5578382" y="4939234"/>
            <a:ext cx="1570038" cy="1282211"/>
            <a:chOff x="5578382" y="4939234"/>
            <a:chExt cx="1570038" cy="1282211"/>
          </a:xfrm>
        </p:grpSpPr>
        <p:sp>
          <p:nvSpPr>
            <p:cNvPr id="85" name="正方形/長方形 84">
              <a:extLst>
                <a:ext uri="{FF2B5EF4-FFF2-40B4-BE49-F238E27FC236}">
                  <a16:creationId xmlns:a16="http://schemas.microsoft.com/office/drawing/2014/main" id="{88F25F15-BC9A-9E0D-A851-8325B4F0B808}"/>
                </a:ext>
              </a:extLst>
            </p:cNvPr>
            <p:cNvSpPr/>
            <p:nvPr/>
          </p:nvSpPr>
          <p:spPr>
            <a:xfrm>
              <a:off x="5578382" y="4939234"/>
              <a:ext cx="1570038" cy="1282211"/>
            </a:xfrm>
            <a:prstGeom prst="rect">
              <a:avLst/>
            </a:prstGeom>
            <a:solidFill>
              <a:schemeClr val="accent3">
                <a:lumMod val="40000"/>
                <a:lumOff val="60000"/>
              </a:schemeClr>
            </a:solid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nvGrpSpPr>
            <p:cNvPr id="79" name="グループ化 78">
              <a:extLst>
                <a:ext uri="{FF2B5EF4-FFF2-40B4-BE49-F238E27FC236}">
                  <a16:creationId xmlns:a16="http://schemas.microsoft.com/office/drawing/2014/main" id="{27688908-7B2A-F17A-9AF7-2BDBC5EBE59B}"/>
                </a:ext>
              </a:extLst>
            </p:cNvPr>
            <p:cNvGrpSpPr/>
            <p:nvPr/>
          </p:nvGrpSpPr>
          <p:grpSpPr>
            <a:xfrm>
              <a:off x="5896304" y="5032474"/>
              <a:ext cx="919226" cy="714858"/>
              <a:chOff x="6084874" y="3694753"/>
              <a:chExt cx="919226" cy="714858"/>
            </a:xfrm>
          </p:grpSpPr>
          <p:sp>
            <p:nvSpPr>
              <p:cNvPr id="80" name="テキスト ボックス 91">
                <a:extLst>
                  <a:ext uri="{FF2B5EF4-FFF2-40B4-BE49-F238E27FC236}">
                    <a16:creationId xmlns:a16="http://schemas.microsoft.com/office/drawing/2014/main" id="{D41867FA-43DA-CD5D-188D-F0D67E10E554}"/>
                  </a:ext>
                </a:extLst>
              </p:cNvPr>
              <p:cNvSpPr txBox="1"/>
              <p:nvPr/>
            </p:nvSpPr>
            <p:spPr>
              <a:xfrm>
                <a:off x="6084874" y="3694753"/>
                <a:ext cx="919226" cy="188394"/>
              </a:xfrm>
              <a:prstGeom prst="rect">
                <a:avLst/>
              </a:prstGeom>
              <a:solidFill>
                <a:schemeClr val="accent3">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200" dirty="0" err="1">
                    <a:solidFill>
                      <a:schemeClr val="bg1"/>
                    </a:solidFill>
                  </a:rPr>
                  <a:t>MainStyle</a:t>
                </a:r>
                <a:endParaRPr kumimoji="1" lang="en-US" altLang="ja-JP" sz="1200" dirty="0">
                  <a:solidFill>
                    <a:schemeClr val="bg1"/>
                  </a:solidFill>
                </a:endParaRPr>
              </a:p>
            </p:txBody>
          </p:sp>
          <p:sp>
            <p:nvSpPr>
              <p:cNvPr id="81" name="テキスト ボックス 91">
                <a:extLst>
                  <a:ext uri="{FF2B5EF4-FFF2-40B4-BE49-F238E27FC236}">
                    <a16:creationId xmlns:a16="http://schemas.microsoft.com/office/drawing/2014/main" id="{C6263D4B-A7C6-B2EE-E5E1-477B9EA22BFC}"/>
                  </a:ext>
                </a:extLst>
              </p:cNvPr>
              <p:cNvSpPr txBox="1"/>
              <p:nvPr/>
            </p:nvSpPr>
            <p:spPr>
              <a:xfrm>
                <a:off x="6084874" y="3948023"/>
                <a:ext cx="919226" cy="188394"/>
              </a:xfrm>
              <a:prstGeom prst="rect">
                <a:avLst/>
              </a:prstGeom>
              <a:solidFill>
                <a:schemeClr val="accent3">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200" dirty="0" err="1">
                    <a:solidFill>
                      <a:schemeClr val="bg1"/>
                    </a:solidFill>
                  </a:rPr>
                  <a:t>SubStyle</a:t>
                </a:r>
                <a:endParaRPr kumimoji="1" lang="en-US" altLang="ja-JP" sz="1200" dirty="0">
                  <a:solidFill>
                    <a:schemeClr val="bg1"/>
                  </a:solidFill>
                </a:endParaRPr>
              </a:p>
            </p:txBody>
          </p:sp>
          <p:sp>
            <p:nvSpPr>
              <p:cNvPr id="84" name="テキスト ボックス 91">
                <a:extLst>
                  <a:ext uri="{FF2B5EF4-FFF2-40B4-BE49-F238E27FC236}">
                    <a16:creationId xmlns:a16="http://schemas.microsoft.com/office/drawing/2014/main" id="{02C70DCD-4FED-F547-C486-1E6A91B18158}"/>
                  </a:ext>
                </a:extLst>
              </p:cNvPr>
              <p:cNvSpPr txBox="1"/>
              <p:nvPr/>
            </p:nvSpPr>
            <p:spPr>
              <a:xfrm>
                <a:off x="6084874" y="4221217"/>
                <a:ext cx="919226" cy="188394"/>
              </a:xfrm>
              <a:prstGeom prst="rect">
                <a:avLst/>
              </a:prstGeom>
              <a:noFill/>
              <a:ln w="9525" cmpd="sng">
                <a:solidFill>
                  <a:schemeClr val="bg1">
                    <a:lumMod val="85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200" dirty="0">
                    <a:solidFill>
                      <a:schemeClr val="tx1"/>
                    </a:solidFill>
                  </a:rPr>
                  <a:t>:</a:t>
                </a:r>
              </a:p>
            </p:txBody>
          </p:sp>
        </p:grpSp>
        <p:sp>
          <p:nvSpPr>
            <p:cNvPr id="87" name="テキスト ボックス 82">
              <a:extLst>
                <a:ext uri="{FF2B5EF4-FFF2-40B4-BE49-F238E27FC236}">
                  <a16:creationId xmlns:a16="http://schemas.microsoft.com/office/drawing/2014/main" id="{5B8A1590-212B-6F39-F8DB-9618FF930358}"/>
                </a:ext>
              </a:extLst>
            </p:cNvPr>
            <p:cNvSpPr txBox="1"/>
            <p:nvPr/>
          </p:nvSpPr>
          <p:spPr>
            <a:xfrm>
              <a:off x="5627910" y="5912010"/>
              <a:ext cx="1470982" cy="25364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200" b="1" dirty="0"/>
                <a:t>Style Palette</a:t>
              </a:r>
              <a:endParaRPr lang="en-US" altLang="ja-JP" sz="1100" dirty="0"/>
            </a:p>
          </p:txBody>
        </p:sp>
      </p:grpSp>
      <p:sp>
        <p:nvSpPr>
          <p:cNvPr id="98" name="四角形: 角を丸くする 97">
            <a:extLst>
              <a:ext uri="{FF2B5EF4-FFF2-40B4-BE49-F238E27FC236}">
                <a16:creationId xmlns:a16="http://schemas.microsoft.com/office/drawing/2014/main" id="{7F473D76-E803-787C-DFBA-3F2FFAEFF440}"/>
              </a:ext>
            </a:extLst>
          </p:cNvPr>
          <p:cNvSpPr/>
          <p:nvPr/>
        </p:nvSpPr>
        <p:spPr>
          <a:xfrm>
            <a:off x="7623844" y="3451175"/>
            <a:ext cx="872623" cy="207777"/>
          </a:xfrm>
          <a:prstGeom prst="round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更新通知</a:t>
            </a:r>
            <a:endParaRPr kumimoji="1" lang="ja-JP" altLang="en-US" dirty="0"/>
          </a:p>
        </p:txBody>
      </p:sp>
      <p:sp>
        <p:nvSpPr>
          <p:cNvPr id="99" name="四角形: 角を丸くする 98">
            <a:extLst>
              <a:ext uri="{FF2B5EF4-FFF2-40B4-BE49-F238E27FC236}">
                <a16:creationId xmlns:a16="http://schemas.microsoft.com/office/drawing/2014/main" id="{8A3323B7-E1ED-7D06-C11F-0459D15D9A6C}"/>
              </a:ext>
            </a:extLst>
          </p:cNvPr>
          <p:cNvSpPr/>
          <p:nvPr/>
        </p:nvSpPr>
        <p:spPr>
          <a:xfrm>
            <a:off x="7623843" y="4071265"/>
            <a:ext cx="872623" cy="207777"/>
          </a:xfrm>
          <a:prstGeom prst="round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t>参照</a:t>
            </a:r>
            <a:endParaRPr kumimoji="1" lang="ja-JP" altLang="en-US" dirty="0"/>
          </a:p>
        </p:txBody>
      </p:sp>
      <p:cxnSp>
        <p:nvCxnSpPr>
          <p:cNvPr id="100" name="直線矢印コネクタ 99">
            <a:extLst>
              <a:ext uri="{FF2B5EF4-FFF2-40B4-BE49-F238E27FC236}">
                <a16:creationId xmlns:a16="http://schemas.microsoft.com/office/drawing/2014/main" id="{39642CB1-B234-88D4-AB3E-0B611EA3DE9F}"/>
              </a:ext>
            </a:extLst>
          </p:cNvPr>
          <p:cNvCxnSpPr>
            <a:cxnSpLocks/>
          </p:cNvCxnSpPr>
          <p:nvPr/>
        </p:nvCxnSpPr>
        <p:spPr>
          <a:xfrm flipH="1">
            <a:off x="7210780" y="5574512"/>
            <a:ext cx="1719552"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D0B9E7EB-0221-AB20-991C-69926581013C}"/>
              </a:ext>
            </a:extLst>
          </p:cNvPr>
          <p:cNvCxnSpPr>
            <a:cxnSpLocks/>
          </p:cNvCxnSpPr>
          <p:nvPr/>
        </p:nvCxnSpPr>
        <p:spPr>
          <a:xfrm>
            <a:off x="7245028" y="5400452"/>
            <a:ext cx="1685304" cy="8486"/>
          </a:xfrm>
          <a:prstGeom prst="straightConnector1">
            <a:avLst/>
          </a:prstGeom>
          <a:ln w="38100">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0" name="テキスト ボックス 82">
            <a:extLst>
              <a:ext uri="{FF2B5EF4-FFF2-40B4-BE49-F238E27FC236}">
                <a16:creationId xmlns:a16="http://schemas.microsoft.com/office/drawing/2014/main" id="{B2CB4153-78AE-11BB-6D8C-AC8C089C6A6C}"/>
              </a:ext>
            </a:extLst>
          </p:cNvPr>
          <p:cNvSpPr txBox="1"/>
          <p:nvPr/>
        </p:nvSpPr>
        <p:spPr>
          <a:xfrm>
            <a:off x="8598144" y="2575335"/>
            <a:ext cx="1802201" cy="37897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400" b="1" dirty="0"/>
              <a:t>同期コンポーネント</a:t>
            </a:r>
            <a:endParaRPr lang="en-US" altLang="ja-JP" sz="1200" b="1" dirty="0"/>
          </a:p>
        </p:txBody>
      </p:sp>
    </p:spTree>
    <p:extLst>
      <p:ext uri="{BB962C8B-B14F-4D97-AF65-F5344CB8AC3E}">
        <p14:creationId xmlns:p14="http://schemas.microsoft.com/office/powerpoint/2010/main" val="363383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辺形 14">
            <a:extLst>
              <a:ext uri="{FF2B5EF4-FFF2-40B4-BE49-F238E27FC236}">
                <a16:creationId xmlns:a16="http://schemas.microsoft.com/office/drawing/2014/main" id="{EF815621-7CD3-0485-5D15-13E5F7D218F8}"/>
              </a:ext>
            </a:extLst>
          </p:cNvPr>
          <p:cNvSpPr/>
          <p:nvPr/>
        </p:nvSpPr>
        <p:spPr>
          <a:xfrm>
            <a:off x="1490504" y="5340061"/>
            <a:ext cx="4487679" cy="679387"/>
          </a:xfrm>
          <a:prstGeom prst="parallelogram">
            <a:avLst>
              <a:gd name="adj" fmla="val 59776"/>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平行四辺形 15">
            <a:extLst>
              <a:ext uri="{FF2B5EF4-FFF2-40B4-BE49-F238E27FC236}">
                <a16:creationId xmlns:a16="http://schemas.microsoft.com/office/drawing/2014/main" id="{5D1DD2D5-0219-8D48-A485-9228CE4DCC91}"/>
              </a:ext>
            </a:extLst>
          </p:cNvPr>
          <p:cNvSpPr/>
          <p:nvPr/>
        </p:nvSpPr>
        <p:spPr>
          <a:xfrm>
            <a:off x="1490504" y="4348763"/>
            <a:ext cx="4487679" cy="679387"/>
          </a:xfrm>
          <a:prstGeom prst="parallelogram">
            <a:avLst>
              <a:gd name="adj" fmla="val 59776"/>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平行四辺形 16">
            <a:extLst>
              <a:ext uri="{FF2B5EF4-FFF2-40B4-BE49-F238E27FC236}">
                <a16:creationId xmlns:a16="http://schemas.microsoft.com/office/drawing/2014/main" id="{F321F77F-BE7B-48AD-D92E-67D46DFEDA4F}"/>
              </a:ext>
            </a:extLst>
          </p:cNvPr>
          <p:cNvSpPr/>
          <p:nvPr/>
        </p:nvSpPr>
        <p:spPr>
          <a:xfrm>
            <a:off x="1490503" y="3089306"/>
            <a:ext cx="8084817" cy="679387"/>
          </a:xfrm>
          <a:prstGeom prst="parallelogram">
            <a:avLst>
              <a:gd name="adj" fmla="val 59776"/>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平行四辺形 17">
            <a:extLst>
              <a:ext uri="{FF2B5EF4-FFF2-40B4-BE49-F238E27FC236}">
                <a16:creationId xmlns:a16="http://schemas.microsoft.com/office/drawing/2014/main" id="{48BC90ED-62BA-8ED5-1545-3D532267FB4B}"/>
              </a:ext>
            </a:extLst>
          </p:cNvPr>
          <p:cNvSpPr/>
          <p:nvPr/>
        </p:nvSpPr>
        <p:spPr>
          <a:xfrm>
            <a:off x="2870726" y="1715860"/>
            <a:ext cx="3159134" cy="679387"/>
          </a:xfrm>
          <a:prstGeom prst="parallelogram">
            <a:avLst>
              <a:gd name="adj" fmla="val 59776"/>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平行四辺形 18">
            <a:extLst>
              <a:ext uri="{FF2B5EF4-FFF2-40B4-BE49-F238E27FC236}">
                <a16:creationId xmlns:a16="http://schemas.microsoft.com/office/drawing/2014/main" id="{CECE90DA-AA5C-6F48-6BF1-66DA78CDA393}"/>
              </a:ext>
            </a:extLst>
          </p:cNvPr>
          <p:cNvSpPr/>
          <p:nvPr/>
        </p:nvSpPr>
        <p:spPr>
          <a:xfrm>
            <a:off x="6604338" y="1715860"/>
            <a:ext cx="4316783" cy="679387"/>
          </a:xfrm>
          <a:prstGeom prst="parallelogram">
            <a:avLst>
              <a:gd name="adj" fmla="val 59776"/>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8D32BB33-983C-BD27-C6F8-ACC3BA4731AA}"/>
              </a:ext>
            </a:extLst>
          </p:cNvPr>
          <p:cNvSpPr/>
          <p:nvPr/>
        </p:nvSpPr>
        <p:spPr>
          <a:xfrm>
            <a:off x="7130470" y="3193483"/>
            <a:ext cx="1112107" cy="378941"/>
          </a:xfrm>
          <a:prstGeom prst="roundRect">
            <a:avLst>
              <a:gd name="adj" fmla="val 49395"/>
            </a:avLst>
          </a:prstGeom>
          <a:solidFill>
            <a:schemeClr val="bg1">
              <a:lumMod val="65000"/>
            </a:schemeClr>
          </a:solid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HTTP1/2</a:t>
            </a:r>
            <a:endParaRPr kumimoji="1" lang="ja-JP" altLang="en-US" sz="1600" b="1" dirty="0"/>
          </a:p>
        </p:txBody>
      </p:sp>
      <p:sp>
        <p:nvSpPr>
          <p:cNvPr id="8" name="四角形: 角を丸くする 7">
            <a:extLst>
              <a:ext uri="{FF2B5EF4-FFF2-40B4-BE49-F238E27FC236}">
                <a16:creationId xmlns:a16="http://schemas.microsoft.com/office/drawing/2014/main" id="{92BAB136-40AE-79E2-6599-9A725B9281E6}"/>
              </a:ext>
            </a:extLst>
          </p:cNvPr>
          <p:cNvSpPr/>
          <p:nvPr/>
        </p:nvSpPr>
        <p:spPr>
          <a:xfrm>
            <a:off x="4139437" y="3193483"/>
            <a:ext cx="1112107" cy="378941"/>
          </a:xfrm>
          <a:prstGeom prst="roundRect">
            <a:avLst>
              <a:gd name="adj" fmla="val 49395"/>
            </a:avLst>
          </a:prstGeom>
          <a:solidFill>
            <a:schemeClr val="bg1">
              <a:lumMod val="65000"/>
            </a:schemeClr>
          </a:solid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DNS</a:t>
            </a:r>
            <a:endParaRPr kumimoji="1" lang="ja-JP" altLang="en-US" sz="1600" b="1" dirty="0"/>
          </a:p>
        </p:txBody>
      </p:sp>
      <p:sp>
        <p:nvSpPr>
          <p:cNvPr id="9" name="四角形: 角を丸くする 8">
            <a:extLst>
              <a:ext uri="{FF2B5EF4-FFF2-40B4-BE49-F238E27FC236}">
                <a16:creationId xmlns:a16="http://schemas.microsoft.com/office/drawing/2014/main" id="{8C9B610E-629E-45E8-791F-B7AB0D523617}"/>
              </a:ext>
            </a:extLst>
          </p:cNvPr>
          <p:cNvSpPr/>
          <p:nvPr/>
        </p:nvSpPr>
        <p:spPr>
          <a:xfrm>
            <a:off x="4139437" y="4419366"/>
            <a:ext cx="1112107" cy="378941"/>
          </a:xfrm>
          <a:prstGeom prst="roundRect">
            <a:avLst>
              <a:gd name="adj" fmla="val 49395"/>
            </a:avLst>
          </a:prstGeom>
          <a:solidFill>
            <a:schemeClr val="bg1">
              <a:lumMod val="65000"/>
            </a:schemeClr>
          </a:solid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TCP</a:t>
            </a:r>
            <a:endParaRPr kumimoji="1" lang="ja-JP" altLang="en-US" sz="1600" b="1" dirty="0"/>
          </a:p>
        </p:txBody>
      </p:sp>
      <p:sp>
        <p:nvSpPr>
          <p:cNvPr id="10" name="四角形: 角を丸くする 9">
            <a:extLst>
              <a:ext uri="{FF2B5EF4-FFF2-40B4-BE49-F238E27FC236}">
                <a16:creationId xmlns:a16="http://schemas.microsoft.com/office/drawing/2014/main" id="{A7AEFA6A-D673-1CAB-74C6-44F47E185859}"/>
              </a:ext>
            </a:extLst>
          </p:cNvPr>
          <p:cNvSpPr/>
          <p:nvPr/>
        </p:nvSpPr>
        <p:spPr>
          <a:xfrm>
            <a:off x="2397135" y="4419367"/>
            <a:ext cx="1112107" cy="378941"/>
          </a:xfrm>
          <a:prstGeom prst="roundRect">
            <a:avLst>
              <a:gd name="adj" fmla="val 49395"/>
            </a:avLst>
          </a:prstGeom>
          <a:solidFill>
            <a:schemeClr val="bg1">
              <a:lumMod val="65000"/>
            </a:schemeClr>
          </a:solid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UDP</a:t>
            </a:r>
            <a:endParaRPr kumimoji="1" lang="ja-JP" altLang="en-US" sz="1600" b="1" dirty="0"/>
          </a:p>
        </p:txBody>
      </p:sp>
      <p:sp>
        <p:nvSpPr>
          <p:cNvPr id="11" name="四角形: 角を丸くする 10">
            <a:extLst>
              <a:ext uri="{FF2B5EF4-FFF2-40B4-BE49-F238E27FC236}">
                <a16:creationId xmlns:a16="http://schemas.microsoft.com/office/drawing/2014/main" id="{01BC2192-2B54-EB29-D95A-425C636AB944}"/>
              </a:ext>
            </a:extLst>
          </p:cNvPr>
          <p:cNvSpPr/>
          <p:nvPr/>
        </p:nvSpPr>
        <p:spPr>
          <a:xfrm>
            <a:off x="3270346" y="5424383"/>
            <a:ext cx="1112107" cy="378941"/>
          </a:xfrm>
          <a:prstGeom prst="roundRect">
            <a:avLst>
              <a:gd name="adj" fmla="val 49395"/>
            </a:avLst>
          </a:prstGeom>
          <a:solidFill>
            <a:schemeClr val="bg1">
              <a:lumMod val="65000"/>
            </a:schemeClr>
          </a:solid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IP</a:t>
            </a:r>
            <a:endParaRPr kumimoji="1" lang="ja-JP" altLang="en-US" sz="1600" b="1" dirty="0"/>
          </a:p>
        </p:txBody>
      </p:sp>
      <p:grpSp>
        <p:nvGrpSpPr>
          <p:cNvPr id="20" name="グループ化 19">
            <a:extLst>
              <a:ext uri="{FF2B5EF4-FFF2-40B4-BE49-F238E27FC236}">
                <a16:creationId xmlns:a16="http://schemas.microsoft.com/office/drawing/2014/main" id="{A7C44E08-F919-268E-45F3-67FE900A7B5F}"/>
              </a:ext>
            </a:extLst>
          </p:cNvPr>
          <p:cNvGrpSpPr/>
          <p:nvPr/>
        </p:nvGrpSpPr>
        <p:grpSpPr>
          <a:xfrm>
            <a:off x="3251148" y="1819159"/>
            <a:ext cx="2364258" cy="378942"/>
            <a:chOff x="8839201" y="1565188"/>
            <a:chExt cx="2364258" cy="378942"/>
          </a:xfrm>
        </p:grpSpPr>
        <p:sp>
          <p:nvSpPr>
            <p:cNvPr id="21" name="四角形: 角を丸くする 20">
              <a:extLst>
                <a:ext uri="{FF2B5EF4-FFF2-40B4-BE49-F238E27FC236}">
                  <a16:creationId xmlns:a16="http://schemas.microsoft.com/office/drawing/2014/main" id="{F2241ECB-B339-7328-FEFA-6801341A472E}"/>
                </a:ext>
              </a:extLst>
            </p:cNvPr>
            <p:cNvSpPr/>
            <p:nvPr/>
          </p:nvSpPr>
          <p:spPr>
            <a:xfrm>
              <a:off x="8839201" y="1565189"/>
              <a:ext cx="1112107" cy="378941"/>
            </a:xfrm>
            <a:prstGeom prst="roundRect">
              <a:avLst>
                <a:gd name="adj" fmla="val 49395"/>
              </a:avLst>
            </a:prstGeom>
            <a:solidFill>
              <a:schemeClr val="accent1">
                <a:lumMod val="60000"/>
                <a:lumOff val="4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Session</a:t>
              </a:r>
              <a:endParaRPr kumimoji="1" lang="ja-JP" altLang="en-US" sz="1600" b="1" dirty="0"/>
            </a:p>
          </p:txBody>
        </p:sp>
        <p:sp>
          <p:nvSpPr>
            <p:cNvPr id="23" name="四角形: 角を丸くする 22">
              <a:extLst>
                <a:ext uri="{FF2B5EF4-FFF2-40B4-BE49-F238E27FC236}">
                  <a16:creationId xmlns:a16="http://schemas.microsoft.com/office/drawing/2014/main" id="{DF4A0C3C-2E4B-E7C8-6CD6-5E3603638A5F}"/>
                </a:ext>
              </a:extLst>
            </p:cNvPr>
            <p:cNvSpPr/>
            <p:nvPr/>
          </p:nvSpPr>
          <p:spPr>
            <a:xfrm>
              <a:off x="10091352" y="1565188"/>
              <a:ext cx="1112107" cy="378941"/>
            </a:xfrm>
            <a:prstGeom prst="roundRect">
              <a:avLst>
                <a:gd name="adj" fmla="val 49395"/>
              </a:avLst>
            </a:prstGeom>
            <a:solidFill>
              <a:schemeClr val="accent1">
                <a:lumMod val="60000"/>
                <a:lumOff val="4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Cookie</a:t>
              </a:r>
              <a:endParaRPr kumimoji="1" lang="ja-JP" altLang="en-US" sz="1600" b="1" dirty="0"/>
            </a:p>
          </p:txBody>
        </p:sp>
      </p:grpSp>
      <p:cxnSp>
        <p:nvCxnSpPr>
          <p:cNvPr id="25" name="コネクタ: カギ線 24">
            <a:extLst>
              <a:ext uri="{FF2B5EF4-FFF2-40B4-BE49-F238E27FC236}">
                <a16:creationId xmlns:a16="http://schemas.microsoft.com/office/drawing/2014/main" id="{4122965F-3AFF-38F1-AC69-8D0073721B51}"/>
              </a:ext>
            </a:extLst>
          </p:cNvPr>
          <p:cNvCxnSpPr>
            <a:stCxn id="9" idx="2"/>
            <a:endCxn id="11" idx="3"/>
          </p:cNvCxnSpPr>
          <p:nvPr/>
        </p:nvCxnSpPr>
        <p:spPr>
          <a:xfrm rot="5400000">
            <a:off x="4131199" y="5049561"/>
            <a:ext cx="815547" cy="313038"/>
          </a:xfrm>
          <a:prstGeom prst="bentConnector2">
            <a:avLst/>
          </a:prstGeom>
          <a:ln w="28575">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C5A58C34-DAFC-9865-6DF2-09C6260F13C8}"/>
              </a:ext>
            </a:extLst>
          </p:cNvPr>
          <p:cNvCxnSpPr>
            <a:cxnSpLocks/>
            <a:stCxn id="10" idx="2"/>
            <a:endCxn id="11" idx="1"/>
          </p:cNvCxnSpPr>
          <p:nvPr/>
        </p:nvCxnSpPr>
        <p:spPr>
          <a:xfrm rot="16200000" flipH="1">
            <a:off x="2703994" y="5047502"/>
            <a:ext cx="815546" cy="317157"/>
          </a:xfrm>
          <a:prstGeom prst="bentConnector2">
            <a:avLst/>
          </a:prstGeom>
          <a:ln w="28575">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AD11BAAD-1466-47C1-B075-7DF93E8D1FE5}"/>
              </a:ext>
            </a:extLst>
          </p:cNvPr>
          <p:cNvGrpSpPr/>
          <p:nvPr/>
        </p:nvGrpSpPr>
        <p:grpSpPr>
          <a:xfrm>
            <a:off x="6986932" y="1812810"/>
            <a:ext cx="3616409" cy="385292"/>
            <a:chOff x="6986932" y="1812810"/>
            <a:chExt cx="3616409" cy="385292"/>
          </a:xfrm>
        </p:grpSpPr>
        <p:grpSp>
          <p:nvGrpSpPr>
            <p:cNvPr id="7" name="グループ化 6">
              <a:extLst>
                <a:ext uri="{FF2B5EF4-FFF2-40B4-BE49-F238E27FC236}">
                  <a16:creationId xmlns:a16="http://schemas.microsoft.com/office/drawing/2014/main" id="{9D8B7B3E-D902-A1B8-30C1-6ED70CAFC0ED}"/>
                </a:ext>
              </a:extLst>
            </p:cNvPr>
            <p:cNvGrpSpPr/>
            <p:nvPr/>
          </p:nvGrpSpPr>
          <p:grpSpPr>
            <a:xfrm>
              <a:off x="6986932" y="1819160"/>
              <a:ext cx="3616409" cy="378942"/>
              <a:chOff x="7587050" y="1565188"/>
              <a:chExt cx="3616409" cy="378942"/>
            </a:xfrm>
          </p:grpSpPr>
          <p:sp>
            <p:nvSpPr>
              <p:cNvPr id="3" name="四角形: 角を丸くする 2">
                <a:extLst>
                  <a:ext uri="{FF2B5EF4-FFF2-40B4-BE49-F238E27FC236}">
                    <a16:creationId xmlns:a16="http://schemas.microsoft.com/office/drawing/2014/main" id="{DABEBBE4-278B-0F8B-3D30-72EFC96C9514}"/>
                  </a:ext>
                </a:extLst>
              </p:cNvPr>
              <p:cNvSpPr/>
              <p:nvPr/>
            </p:nvSpPr>
            <p:spPr>
              <a:xfrm>
                <a:off x="8839201" y="1565189"/>
                <a:ext cx="1112107" cy="378941"/>
              </a:xfrm>
              <a:prstGeom prst="roundRect">
                <a:avLst>
                  <a:gd name="adj" fmla="val 49395"/>
                </a:avLst>
              </a:prstGeom>
              <a:solidFill>
                <a:schemeClr val="accent1">
                  <a:lumMod val="60000"/>
                  <a:lumOff val="4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CSS</a:t>
                </a:r>
                <a:endParaRPr kumimoji="1" lang="ja-JP" altLang="en-US" sz="1600" b="1" dirty="0"/>
              </a:p>
            </p:txBody>
          </p:sp>
          <p:sp>
            <p:nvSpPr>
              <p:cNvPr id="4" name="四角形: 角を丸くする 3">
                <a:extLst>
                  <a:ext uri="{FF2B5EF4-FFF2-40B4-BE49-F238E27FC236}">
                    <a16:creationId xmlns:a16="http://schemas.microsoft.com/office/drawing/2014/main" id="{9EDE944E-8A9B-619E-3DBA-485B552A2ADD}"/>
                  </a:ext>
                </a:extLst>
              </p:cNvPr>
              <p:cNvSpPr/>
              <p:nvPr/>
            </p:nvSpPr>
            <p:spPr>
              <a:xfrm>
                <a:off x="7587050" y="1565188"/>
                <a:ext cx="1112107" cy="378941"/>
              </a:xfrm>
              <a:prstGeom prst="roundRect">
                <a:avLst>
                  <a:gd name="adj" fmla="val 49395"/>
                </a:avLst>
              </a:prstGeom>
              <a:solidFill>
                <a:schemeClr val="accent1">
                  <a:lumMod val="60000"/>
                  <a:lumOff val="4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HTML</a:t>
                </a:r>
                <a:endParaRPr kumimoji="1" lang="ja-JP" altLang="en-US" sz="1600" b="1" dirty="0"/>
              </a:p>
            </p:txBody>
          </p:sp>
          <p:sp>
            <p:nvSpPr>
              <p:cNvPr id="5" name="四角形: 角を丸くする 4">
                <a:extLst>
                  <a:ext uri="{FF2B5EF4-FFF2-40B4-BE49-F238E27FC236}">
                    <a16:creationId xmlns:a16="http://schemas.microsoft.com/office/drawing/2014/main" id="{A32D17EA-BECC-7A08-2230-FABA4E8EACC3}"/>
                  </a:ext>
                </a:extLst>
              </p:cNvPr>
              <p:cNvSpPr/>
              <p:nvPr/>
            </p:nvSpPr>
            <p:spPr>
              <a:xfrm>
                <a:off x="10091352" y="1565188"/>
                <a:ext cx="1112107" cy="378941"/>
              </a:xfrm>
              <a:prstGeom prst="roundRect">
                <a:avLst>
                  <a:gd name="adj" fmla="val 49395"/>
                </a:avLst>
              </a:prstGeom>
              <a:solidFill>
                <a:schemeClr val="accent1">
                  <a:lumMod val="60000"/>
                  <a:lumOff val="4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t>JaveScript</a:t>
                </a:r>
                <a:endParaRPr kumimoji="1" lang="ja-JP" altLang="en-US" sz="1400" b="1" dirty="0"/>
              </a:p>
            </p:txBody>
          </p:sp>
        </p:grpSp>
        <p:grpSp>
          <p:nvGrpSpPr>
            <p:cNvPr id="40" name="グループ化 39">
              <a:extLst>
                <a:ext uri="{FF2B5EF4-FFF2-40B4-BE49-F238E27FC236}">
                  <a16:creationId xmlns:a16="http://schemas.microsoft.com/office/drawing/2014/main" id="{E4271D2A-009A-282A-AA51-12B42B33613F}"/>
                </a:ext>
              </a:extLst>
            </p:cNvPr>
            <p:cNvGrpSpPr/>
            <p:nvPr/>
          </p:nvGrpSpPr>
          <p:grpSpPr>
            <a:xfrm>
              <a:off x="7549336" y="1812810"/>
              <a:ext cx="2504302" cy="19051"/>
              <a:chOff x="7549336" y="1812810"/>
              <a:chExt cx="2504302" cy="19051"/>
            </a:xfrm>
          </p:grpSpPr>
          <p:cxnSp>
            <p:nvCxnSpPr>
              <p:cNvPr id="29" name="コネクタ: カギ線 28">
                <a:extLst>
                  <a:ext uri="{FF2B5EF4-FFF2-40B4-BE49-F238E27FC236}">
                    <a16:creationId xmlns:a16="http://schemas.microsoft.com/office/drawing/2014/main" id="{07D85378-0836-DFC3-0C6F-33E81D755B4E}"/>
                  </a:ext>
                </a:extLst>
              </p:cNvPr>
              <p:cNvCxnSpPr>
                <a:cxnSpLocks/>
                <a:endCxn id="3" idx="0"/>
              </p:cNvCxnSpPr>
              <p:nvPr/>
            </p:nvCxnSpPr>
            <p:spPr>
              <a:xfrm rot="10800000">
                <a:off x="8795137" y="1819161"/>
                <a:ext cx="1252150" cy="12700"/>
              </a:xfrm>
              <a:prstGeom prst="bentConnector4">
                <a:avLst>
                  <a:gd name="adj1" fmla="val -450"/>
                  <a:gd name="adj2" fmla="val 3122646"/>
                </a:avLst>
              </a:prstGeom>
              <a:ln w="28575">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590A9020-7E9A-7F27-1B0A-02C5C4C340AD}"/>
                  </a:ext>
                </a:extLst>
              </p:cNvPr>
              <p:cNvCxnSpPr>
                <a:cxnSpLocks/>
                <a:stCxn id="5" idx="0"/>
                <a:endCxn id="4" idx="0"/>
              </p:cNvCxnSpPr>
              <p:nvPr/>
            </p:nvCxnSpPr>
            <p:spPr>
              <a:xfrm rot="16200000" flipV="1">
                <a:off x="8795137" y="567009"/>
                <a:ext cx="12700" cy="2504302"/>
              </a:xfrm>
              <a:prstGeom prst="bentConnector3">
                <a:avLst>
                  <a:gd name="adj1" fmla="val 3090567"/>
                </a:avLst>
              </a:prstGeom>
              <a:ln w="28575">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005907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5246</TotalTime>
  <Words>470</Words>
  <Application>Microsoft Office PowerPoint</Application>
  <PresentationFormat>ワイド画面</PresentationFormat>
  <Paragraphs>195</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Yu Gothic</vt:lpstr>
      <vt:lpstr>Yu Gothic</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伊藤 夏輝(ＣＴ５)</dc:creator>
  <cp:lastModifiedBy>伊藤 夏輝(ＣＴ５)</cp:lastModifiedBy>
  <cp:revision>26</cp:revision>
  <dcterms:created xsi:type="dcterms:W3CDTF">2024-09-17T04:01:45Z</dcterms:created>
  <dcterms:modified xsi:type="dcterms:W3CDTF">2025-04-23T06:05:18Z</dcterms:modified>
</cp:coreProperties>
</file>