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2609-8688-8F76-CF95-7DF0FD06B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D8A4E-5004-8E64-AE32-BBBFE0B4D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2F24-29A6-BE96-4584-23D42DDE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B8E1-0C89-21C5-C011-7076843C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05E9-F725-1094-B9C4-7CB68E56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0F89-BD94-F059-5CC9-5893187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8F93-32F6-C30F-E67F-C0D63F423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D0BAB-1322-E8C7-1422-E1BA3055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3D0B2-CF6C-A8F8-561F-10B3EFC1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4D6D-0F99-A115-463F-6C60D2F1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77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B3DDC-0EAD-0305-79F1-CB238B4CE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2B4E9-5DD9-BBB5-3BCE-151DE2F4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A0B5-9234-AD61-2E70-5A5AE10E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BAE0-4A32-464F-0AF2-DCEBF88E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6356A-F446-3460-0FDB-E7FB7FFD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69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D563-824E-7D1D-6FF4-E4D2A308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5C18-5DDE-F88B-B893-BFD7FCCB6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AE8E-120C-5190-FB2C-FBA1B4D2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77A0-8208-123A-1A1C-DB8CBE8A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CA4F-A56C-C47B-EC69-77D2FD1D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3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000B3-726A-6606-CDFF-53923D95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7394D-DD90-071F-6071-B6264A762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AE2B-6175-427A-EF0F-EEE23378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4ACD-A0F3-FFEE-1EF0-71C4EC11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0BA3-354B-7032-18D1-E34209DA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A487-1EC9-893A-C52B-67336CC0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F541-3506-1A0B-04E8-4C2722DC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D2356-5CD5-D26E-1858-9187A39F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A1C63-A815-BEAB-678A-09F85CC5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AFAF-92CF-496F-120C-3B8D07A3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1D691-F543-70CF-EF7D-19B7AD67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6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750E-8DC6-C13F-6FF6-4C13A40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C76E-E149-BEAA-C192-723C78BE6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8841-54EB-8AD8-3117-3C57D38F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53457-A326-0352-F6C5-0FB7FEF5A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DD29B-71FE-9701-0BEC-22309C694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9046-8A0E-DA51-7FE8-8535018F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5DCC2-DE10-EC66-951E-B7E71E59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F18A6-002C-5620-E09E-276967E4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6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23C3-03B8-F568-6536-DD9F498C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06DEB-B4E1-481F-806E-83121506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F4D48-0E38-3C4D-8F06-F0E0BF55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10EB8-A1C5-08CF-CB6F-D9FA4E8A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57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4F7BF-E735-6770-7372-D332D46E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B3394-4BC2-06F8-A942-8DCB6628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D7945-0825-218E-0CE2-5CD326B2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01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8619-05DB-C7D8-6E91-217B0CF1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6E7C-6A95-8461-9340-8B502F6B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07C9-B494-A340-1A9B-427EC891C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C7391-2218-AED3-6802-5C5BA65F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A7FC-486E-D666-D9AF-86D90AEF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45B4-9226-6BBC-B0EB-797D3A5A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2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1AFD-9DFB-31C2-193A-2291C9FD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C8557-8B05-7B1D-8FBA-0C99E6B1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06C82-56C9-2514-6419-C7D3BDDAD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FF83-3753-3774-AA7E-76294FD0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60A87-82A0-0999-9434-2A243814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D3947-3229-0CF0-38BA-FC08AB63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5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6FE81-ED6F-7EFC-B1F4-171AD650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5DFEB-A81F-E518-ECDD-13E7A4DE0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FC2B-C306-288A-E73F-FD9177FE1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2EF12-C794-40FD-9438-F0B5212B84CB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13AD-FF7E-B0F3-A70F-3C204731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D53E-B255-421F-5892-7E27DC28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DFB7C-75B7-4CB0-A916-980DCA03E3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0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EBA01-B4BD-4788-BCED-704B05B4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2D9AE95-DC39-926F-68B3-F8017BD085AB}"/>
              </a:ext>
            </a:extLst>
          </p:cNvPr>
          <p:cNvSpPr txBox="1"/>
          <p:nvPr/>
        </p:nvSpPr>
        <p:spPr>
          <a:xfrm>
            <a:off x="715518" y="757166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FBBB5-FC15-B474-D8AF-3C555E131194}"/>
              </a:ext>
            </a:extLst>
          </p:cNvPr>
          <p:cNvSpPr txBox="1"/>
          <p:nvPr/>
        </p:nvSpPr>
        <p:spPr>
          <a:xfrm>
            <a:off x="715518" y="1167740"/>
            <a:ext cx="9205722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E0BDC00-8A02-2DD8-4CBD-37E303D1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6F78B9-B7A8-2461-FB5B-EC80A141732D}"/>
              </a:ext>
            </a:extLst>
          </p:cNvPr>
          <p:cNvSpPr/>
          <p:nvPr/>
        </p:nvSpPr>
        <p:spPr>
          <a:xfrm>
            <a:off x="1181100" y="3324226"/>
            <a:ext cx="7096125" cy="3429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1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C8FDF-744F-3E85-B023-1C008AD1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FC8E71C-1E71-1E61-A995-A010AE5ED0B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C791E-3633-501A-4AB1-34988E61E8E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B58086AB-DF2E-A1DF-A77B-2DBC35B76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F3129F5-5F48-1ECA-823D-879B68CCE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7329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D4CCFB-1B64-4916-B86A-B795D76EFA45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4C7C8-6C68-FF62-AB09-03EA33526E40}"/>
              </a:ext>
            </a:extLst>
          </p:cNvPr>
          <p:cNvSpPr txBox="1"/>
          <p:nvPr/>
        </p:nvSpPr>
        <p:spPr>
          <a:xfrm>
            <a:off x="379856" y="46824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+ 2) / 2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CF0067-F89D-1BF6-C5A3-0AD3FD1F6871}"/>
              </a:ext>
            </a:extLst>
          </p:cNvPr>
          <p:cNvSpPr txBox="1"/>
          <p:nvPr/>
        </p:nvSpPr>
        <p:spPr>
          <a:xfrm>
            <a:off x="4125589" y="35958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v[1]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39ABE-0D29-4F2F-B90B-359475FC66BE}"/>
              </a:ext>
            </a:extLst>
          </p:cNvPr>
          <p:cNvSpPr txBox="1"/>
          <p:nvPr/>
        </p:nvSpPr>
        <p:spPr>
          <a:xfrm>
            <a:off x="4125589" y="3965144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4 &lt;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&lt; 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3F70B-6D42-AE93-8A9F-1A5157766C8B}"/>
              </a:ext>
            </a:extLst>
          </p:cNvPr>
          <p:cNvSpPr txBox="1"/>
          <p:nvPr/>
        </p:nvSpPr>
        <p:spPr>
          <a:xfrm>
            <a:off x="4125588" y="455328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+ 1 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1D11B-36E5-EE31-3FFE-E279FFA9B8C3}"/>
              </a:ext>
            </a:extLst>
          </p:cNvPr>
          <p:cNvSpPr/>
          <p:nvPr/>
        </p:nvSpPr>
        <p:spPr>
          <a:xfrm>
            <a:off x="4096893" y="837057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258DA4-D186-96D9-CC96-5B75C3F20C50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79E722-B4A5-97A1-6ABD-0D3E91C4F57B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129448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F21AE-1EF7-D7EB-8816-9CF98180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63B2CBF-8303-9C5E-F981-071BAB96CA16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D5234-A91C-7B1A-4C8D-0E54B2F9E81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95EB6DCB-0829-144D-03D3-DD499771D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548AC75-34CF-26F3-879A-A1F541C3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39494"/>
              </p:ext>
            </p:extLst>
          </p:nvPr>
        </p:nvGraphicFramePr>
        <p:xfrm>
          <a:off x="1493139" y="34775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3E3B2D-61DA-BBB1-76FF-7C58C86C4F2F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5C1D8-5B90-5A67-8AC4-996DA85718B9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(2 + 2) / 2 =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C6E2D-1216-3CE9-4FA2-CEF52859DA2B}"/>
              </a:ext>
            </a:extLst>
          </p:cNvPr>
          <p:cNvSpPr txBox="1"/>
          <p:nvPr/>
        </p:nvSpPr>
        <p:spPr>
          <a:xfrm>
            <a:off x="134493" y="2385109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FE304-0B8A-611D-192B-614BF0EAFA34}"/>
              </a:ext>
            </a:extLst>
          </p:cNvPr>
          <p:cNvSpPr txBox="1"/>
          <p:nvPr/>
        </p:nvSpPr>
        <p:spPr>
          <a:xfrm>
            <a:off x="134493" y="26897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1E2AC-CC5C-60C4-8DB7-C92B489C2DB8}"/>
              </a:ext>
            </a:extLst>
          </p:cNvPr>
          <p:cNvSpPr txBox="1"/>
          <p:nvPr/>
        </p:nvSpPr>
        <p:spPr>
          <a:xfrm>
            <a:off x="134493" y="20706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B5EC9-5BE7-81A9-ED70-7D1CAC877E87}"/>
              </a:ext>
            </a:extLst>
          </p:cNvPr>
          <p:cNvSpPr txBox="1"/>
          <p:nvPr/>
        </p:nvSpPr>
        <p:spPr>
          <a:xfrm>
            <a:off x="4135114" y="43197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v[2]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D2F6AB-C0B0-5F96-F6C9-D229A8A08ECB}"/>
              </a:ext>
            </a:extLst>
          </p:cNvPr>
          <p:cNvSpPr txBox="1"/>
          <p:nvPr/>
        </p:nvSpPr>
        <p:spPr>
          <a:xfrm>
            <a:off x="4135114" y="46890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9 = 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79D7D-4DB0-2163-7F9E-0B31E4C39DA1}"/>
              </a:ext>
            </a:extLst>
          </p:cNvPr>
          <p:cNvSpPr txBox="1"/>
          <p:nvPr/>
        </p:nvSpPr>
        <p:spPr>
          <a:xfrm>
            <a:off x="4135114" y="5008802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137604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5D4B5-E36C-4AED-8B77-8EDBE2B2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7FF16E3-F42C-1CF7-8BD3-2E8EC6148FB2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FDAFF-865B-172D-65F9-AA7FF9FE5DA1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906A11ED-3E0C-CE46-B12F-E2A0E939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38C5E3-4BDF-8636-EFF0-9EB35AFF2876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34775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F4DE86-BDA6-C934-DCA5-2C97740C0E8A}"/>
              </a:ext>
            </a:extLst>
          </p:cNvPr>
          <p:cNvSpPr txBox="1"/>
          <p:nvPr/>
        </p:nvSpPr>
        <p:spPr>
          <a:xfrm>
            <a:off x="379857" y="45385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2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6D9F-7586-2558-FA38-CE7E53CEB142}"/>
              </a:ext>
            </a:extLst>
          </p:cNvPr>
          <p:cNvSpPr txBox="1"/>
          <p:nvPr/>
        </p:nvSpPr>
        <p:spPr>
          <a:xfrm>
            <a:off x="379856" y="54063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(2 + 2) / 2 =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6690B-C65D-ED50-E14A-8999388073DA}"/>
              </a:ext>
            </a:extLst>
          </p:cNvPr>
          <p:cNvSpPr txBox="1"/>
          <p:nvPr/>
        </p:nvSpPr>
        <p:spPr>
          <a:xfrm>
            <a:off x="4135114" y="4319712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v[2] =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688BD5-755D-1CE7-378F-020A454CEF81}"/>
              </a:ext>
            </a:extLst>
          </p:cNvPr>
          <p:cNvSpPr txBox="1"/>
          <p:nvPr/>
        </p:nvSpPr>
        <p:spPr>
          <a:xfrm>
            <a:off x="4135114" y="468904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9 = 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18A20-FC71-594E-E189-DF40EB38A5B1}"/>
              </a:ext>
            </a:extLst>
          </p:cNvPr>
          <p:cNvSpPr txBox="1"/>
          <p:nvPr/>
        </p:nvSpPr>
        <p:spPr>
          <a:xfrm>
            <a:off x="4135114" y="5008802"/>
            <a:ext cx="81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Found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A275A20-A28D-0229-B62A-CD751BCBA248}"/>
              </a:ext>
            </a:extLst>
          </p:cNvPr>
          <p:cNvSpPr/>
          <p:nvPr/>
        </p:nvSpPr>
        <p:spPr>
          <a:xfrm>
            <a:off x="4256707" y="2109744"/>
            <a:ext cx="200025" cy="1071876"/>
          </a:xfrm>
          <a:prstGeom prst="righ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3109B-6372-9BB5-DC85-0AF5F5D8406E}"/>
              </a:ext>
            </a:extLst>
          </p:cNvPr>
          <p:cNvSpPr txBox="1"/>
          <p:nvPr/>
        </p:nvSpPr>
        <p:spPr>
          <a:xfrm>
            <a:off x="4542565" y="244237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3 =  log (8)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5058B-AA2A-BB8C-F0C5-2C73881B1B65}"/>
              </a:ext>
            </a:extLst>
          </p:cNvPr>
          <p:cNvSpPr txBox="1"/>
          <p:nvPr/>
        </p:nvSpPr>
        <p:spPr>
          <a:xfrm>
            <a:off x="134493" y="2385109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28B86B-B09B-6D12-4974-C0DBC17256CD}"/>
              </a:ext>
            </a:extLst>
          </p:cNvPr>
          <p:cNvSpPr txBox="1"/>
          <p:nvPr/>
        </p:nvSpPr>
        <p:spPr>
          <a:xfrm>
            <a:off x="134493" y="26897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60FBCC-0D5E-0814-A713-2777D0A318FB}"/>
              </a:ext>
            </a:extLst>
          </p:cNvPr>
          <p:cNvSpPr txBox="1"/>
          <p:nvPr/>
        </p:nvSpPr>
        <p:spPr>
          <a:xfrm>
            <a:off x="134493" y="2070670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2, 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597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177E6-24BF-008A-D872-9A66B8068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86D7377-7744-A0CC-254F-4DF7036DF329}"/>
              </a:ext>
            </a:extLst>
          </p:cNvPr>
          <p:cNvSpPr txBox="1"/>
          <p:nvPr/>
        </p:nvSpPr>
        <p:spPr>
          <a:xfrm>
            <a:off x="715518" y="757166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C5D39-E982-8038-2F29-01F38A0D826B}"/>
              </a:ext>
            </a:extLst>
          </p:cNvPr>
          <p:cNvSpPr txBox="1"/>
          <p:nvPr/>
        </p:nvSpPr>
        <p:spPr>
          <a:xfrm>
            <a:off x="715518" y="1167740"/>
            <a:ext cx="9205722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8980ED60-A2CD-06AE-630E-156A5ED4C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338D7-095B-2900-E669-37664F7AA690}"/>
              </a:ext>
            </a:extLst>
          </p:cNvPr>
          <p:cNvSpPr/>
          <p:nvPr/>
        </p:nvSpPr>
        <p:spPr>
          <a:xfrm>
            <a:off x="1181100" y="3324226"/>
            <a:ext cx="7096125" cy="3429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0BDBA1-DB06-54A5-BDBE-0984D1A02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22135"/>
              </p:ext>
            </p:extLst>
          </p:nvPr>
        </p:nvGraphicFramePr>
        <p:xfrm>
          <a:off x="715518" y="4953660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873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B7F02F-0B33-A7B3-15DB-23895FC6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6F47F4D6-E47F-B4F9-A5DC-578669C2E2DB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3562F-D906-EE37-2F0C-B963248BD978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5CF1A12B-832D-D77C-262C-54892E80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51BEC99-E455-459F-2DF5-35CF8EC46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65929"/>
              </p:ext>
            </p:extLst>
          </p:nvPr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6A27EB-3D4A-ABCC-8974-B58E72C11761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7701F3-48BA-C44E-F4A8-11EB577ECCD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+7)/2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8A746-D52C-3FE9-B876-34529C856EE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661339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2934D-8F2B-C441-A62B-726B32EF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B4C9F64-0C21-7F5F-C45B-CD4572C94635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41B00-188A-EDD8-E38B-7E416C005C36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A218C6C7-C7B9-9E99-D97D-8A1384D65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82510B9-9A47-65F4-6906-579A0D5BE631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4B4C1-E957-C82E-3A6B-39820767A9C0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03499-DD7E-7A7A-E121-398621E3EDC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529A-7DE1-51A4-28A2-52CF1C526BF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4079324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99012-1E0E-1818-B828-78BA1E0D6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7C5913F6-AF2E-2CAB-0712-72F9EE859A25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EAA32-33A6-4277-6795-AEAA5FF5D83E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1CCC785F-F93E-A540-5FDB-A2A963C30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F8F8B87-FEDA-03A9-F14F-0F5003D0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57836"/>
              </p:ext>
            </p:extLst>
          </p:nvPr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5C2656-EEEE-FFE1-D329-547DBDC1BF34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478C7-AEC9-60BC-ED18-5D39AE3C71D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7514B-CDB5-08EB-8B3C-641D443D1A94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A59FE-9F80-1E34-CD8A-0003596C966A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</p:spTree>
    <p:extLst>
      <p:ext uri="{BB962C8B-B14F-4D97-AF65-F5344CB8AC3E}">
        <p14:creationId xmlns:p14="http://schemas.microsoft.com/office/powerpoint/2010/main" val="12226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50147-E188-9F30-34E5-18BC679B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96344DA-D568-BB00-A7E7-AE8AF791D28E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1BDBD4-D91A-08F4-00A5-A7FCD9F5A61B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CB5A81F1-BC79-C2B5-F117-21A1D386D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AF8E90E8-0AB5-EA67-9467-DE2B5E14F0CF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22D26A-A53B-9489-EBE8-E25D19597960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C2DF8-0C4A-3622-FA5F-F4D5DEFBA5E8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B89B5-9386-AFEA-6F11-79CBD337D409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287FC-E569-A462-6795-2AAD654437E3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E7805-D7CE-6F0C-EC13-CA996CAA9FDA}"/>
              </a:ext>
            </a:extLst>
          </p:cNvPr>
          <p:cNvSpPr txBox="1"/>
          <p:nvPr/>
        </p:nvSpPr>
        <p:spPr>
          <a:xfrm>
            <a:off x="5534025" y="345041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13 &gt;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&gt; k</a:t>
            </a:r>
          </a:p>
        </p:txBody>
      </p:sp>
    </p:spTree>
    <p:extLst>
      <p:ext uri="{BB962C8B-B14F-4D97-AF65-F5344CB8AC3E}">
        <p14:creationId xmlns:p14="http://schemas.microsoft.com/office/powerpoint/2010/main" val="17664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2A131-C90D-2C71-D6F0-CFCF904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4AE7893-AFDE-E62B-9976-201786FE14D1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42E4E-65E7-29B1-9302-73FC020D6C40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F7B56BF1-AC84-6491-48EF-ABF1E1BB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F4F3EAD-D2B6-9F58-830C-8E41464D6E35}"/>
              </a:ext>
            </a:extLst>
          </p:cNvPr>
          <p:cNvGraphicFramePr>
            <a:graphicFrameLocks noGrp="1"/>
          </p:cNvGraphicFramePr>
          <p:nvPr/>
        </p:nvGraphicFramePr>
        <p:xfrm>
          <a:off x="1493139" y="2286898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20CE5DC-DFC1-4E88-2A54-C6082FED5DF8}"/>
              </a:ext>
            </a:extLst>
          </p:cNvPr>
          <p:cNvSpPr txBox="1"/>
          <p:nvPr/>
        </p:nvSpPr>
        <p:spPr>
          <a:xfrm>
            <a:off x="379857" y="3347894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EF2CA-065F-F10E-8F30-B25DFC7302B3}"/>
              </a:ext>
            </a:extLst>
          </p:cNvPr>
          <p:cNvSpPr txBox="1"/>
          <p:nvPr/>
        </p:nvSpPr>
        <p:spPr>
          <a:xfrm>
            <a:off x="379857" y="4215706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5DBDE-44F3-0A83-C78E-C2AABC5C7FE2}"/>
              </a:ext>
            </a:extLst>
          </p:cNvPr>
          <p:cNvSpPr txBox="1"/>
          <p:nvPr/>
        </p:nvSpPr>
        <p:spPr>
          <a:xfrm>
            <a:off x="134493" y="17659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C7E50-DBFA-2BB8-4E0D-E493F6445BAA}"/>
              </a:ext>
            </a:extLst>
          </p:cNvPr>
          <p:cNvSpPr txBox="1"/>
          <p:nvPr/>
        </p:nvSpPr>
        <p:spPr>
          <a:xfrm>
            <a:off x="5534025" y="3081080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v[mid] =&gt; v[3] = 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07607-D104-F377-53D0-9CE358B2D53B}"/>
              </a:ext>
            </a:extLst>
          </p:cNvPr>
          <p:cNvSpPr txBox="1"/>
          <p:nvPr/>
        </p:nvSpPr>
        <p:spPr>
          <a:xfrm>
            <a:off x="5534025" y="3450412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13 &gt; 9</a:t>
            </a:r>
          </a:p>
          <a:p>
            <a:r>
              <a:rPr lang="en-IN" dirty="0">
                <a:solidFill>
                  <a:schemeClr val="accent6"/>
                </a:solidFill>
              </a:rPr>
              <a:t>v[mid] &gt; 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CDEE77-3537-B6F3-F19A-2CAB93BD003D}"/>
              </a:ext>
            </a:extLst>
          </p:cNvPr>
          <p:cNvSpPr/>
          <p:nvPr/>
        </p:nvSpPr>
        <p:spPr>
          <a:xfrm>
            <a:off x="4096893" y="1066115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2566E-ACE7-9A68-549E-7D941C9C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64B68C8-4C8E-AA4F-C692-36D117BDB360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701BE-0E8D-1924-0943-2B8D07C84A4D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2561BA3C-A43A-DE8A-E695-271AA31B3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BA6361D-E273-12B4-AC03-BFE0DEEC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7495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A64C894-9CB8-6259-2C69-30DC86E2FB39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59E7A-38CF-8D3D-22F2-D066E51B16A8}"/>
              </a:ext>
            </a:extLst>
          </p:cNvPr>
          <p:cNvSpPr txBox="1"/>
          <p:nvPr/>
        </p:nvSpPr>
        <p:spPr>
          <a:xfrm>
            <a:off x="379857" y="4682431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984E0-1EB0-986E-69EA-FCE7B623DC82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490C4-C417-1745-6BF5-810684CA80C4}"/>
              </a:ext>
            </a:extLst>
          </p:cNvPr>
          <p:cNvSpPr/>
          <p:nvPr/>
        </p:nvSpPr>
        <p:spPr>
          <a:xfrm>
            <a:off x="4096893" y="1066115"/>
            <a:ext cx="4267200" cy="2095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B8728-AB77-4B7C-FB5A-505538F4A9A5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2391849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BC370-9975-D044-8008-A7A7DCC3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BE69DB2-2EED-8354-5A33-BE5E8D9CEDFA}"/>
              </a:ext>
            </a:extLst>
          </p:cNvPr>
          <p:cNvSpPr txBox="1"/>
          <p:nvPr/>
        </p:nvSpPr>
        <p:spPr>
          <a:xfrm>
            <a:off x="134493" y="206508"/>
            <a:ext cx="3704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What is the worst case time complexity of the following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E0CCC-93E1-828B-2404-DB5EB744F067}"/>
              </a:ext>
            </a:extLst>
          </p:cNvPr>
          <p:cNvSpPr txBox="1"/>
          <p:nvPr/>
        </p:nvSpPr>
        <p:spPr>
          <a:xfrm>
            <a:off x="3838575" y="179668"/>
            <a:ext cx="6752083" cy="152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(start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end)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[mid]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k)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start,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k, mid </a:t>
            </a:r>
            <a:r>
              <a:rPr lang="en-IN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end);</a:t>
            </a:r>
          </a:p>
          <a:p>
            <a:pPr>
              <a:lnSpc>
                <a:spcPct val="150000"/>
              </a:lnSpc>
            </a:pPr>
            <a:r>
              <a:rPr lang="en-IN" sz="9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 descr="A green logo on a black background&#10;&#10;Description automatically generated">
            <a:extLst>
              <a:ext uri="{FF2B5EF4-FFF2-40B4-BE49-F238E27FC236}">
                <a16:creationId xmlns:a16="http://schemas.microsoft.com/office/drawing/2014/main" id="{EC3F3670-88BF-6D68-3CB7-5D8EB95C9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168" y="0"/>
            <a:ext cx="941832" cy="941832"/>
          </a:xfrm>
          <a:prstGeom prst="rect">
            <a:avLst/>
          </a:prstGeom>
        </p:spPr>
      </p:pic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CD96A99-93E4-9A19-8E37-0B3822778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2883"/>
              </p:ext>
            </p:extLst>
          </p:nvPr>
        </p:nvGraphicFramePr>
        <p:xfrm>
          <a:off x="1493139" y="2753623"/>
          <a:ext cx="9205721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274">
                  <a:extLst>
                    <a:ext uri="{9D8B030D-6E8A-4147-A177-3AD203B41FA5}">
                      <a16:colId xmlns:a16="http://schemas.microsoft.com/office/drawing/2014/main" val="3075418276"/>
                    </a:ext>
                  </a:extLst>
                </a:gridCol>
                <a:gridCol w="1110441">
                  <a:extLst>
                    <a:ext uri="{9D8B030D-6E8A-4147-A177-3AD203B41FA5}">
                      <a16:colId xmlns:a16="http://schemas.microsoft.com/office/drawing/2014/main" val="1830697739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554781138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39472032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1946384882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174935980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987736905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2059573563"/>
                    </a:ext>
                  </a:extLst>
                </a:gridCol>
                <a:gridCol w="1022858">
                  <a:extLst>
                    <a:ext uri="{9D8B030D-6E8A-4147-A177-3AD203B41FA5}">
                      <a16:colId xmlns:a16="http://schemas.microsoft.com/office/drawing/2014/main" val="3408674166"/>
                    </a:ext>
                  </a:extLst>
                </a:gridCol>
              </a:tblGrid>
              <a:tr h="23402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8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index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2848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698486-10D6-7014-A5A9-DAE434336BF2}"/>
              </a:ext>
            </a:extLst>
          </p:cNvPr>
          <p:cNvSpPr txBox="1"/>
          <p:nvPr/>
        </p:nvSpPr>
        <p:spPr>
          <a:xfrm>
            <a:off x="379857" y="3814619"/>
            <a:ext cx="152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k = 9</a:t>
            </a:r>
          </a:p>
          <a:p>
            <a:r>
              <a:rPr lang="en-IN" dirty="0">
                <a:solidFill>
                  <a:schemeClr val="accent6"/>
                </a:solidFill>
              </a:rPr>
              <a:t>start = 0</a:t>
            </a:r>
          </a:p>
          <a:p>
            <a:r>
              <a:rPr lang="en-IN" dirty="0">
                <a:solidFill>
                  <a:schemeClr val="accent6"/>
                </a:solidFill>
              </a:rPr>
              <a:t>end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419E0-76CF-FCFD-E168-CC27AFB8A038}"/>
              </a:ext>
            </a:extLst>
          </p:cNvPr>
          <p:cNvSpPr txBox="1"/>
          <p:nvPr/>
        </p:nvSpPr>
        <p:spPr>
          <a:xfrm>
            <a:off x="379856" y="4682431"/>
            <a:ext cx="2191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mid = (0 + 2) / 2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A86A0-20B7-8D21-18CE-A6DE5B0D10C5}"/>
              </a:ext>
            </a:extLst>
          </p:cNvPr>
          <p:cNvSpPr txBox="1"/>
          <p:nvPr/>
        </p:nvSpPr>
        <p:spPr>
          <a:xfrm>
            <a:off x="134493" y="1689784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2);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76E30-9830-38DC-7C9E-C8AF118DC1DC}"/>
              </a:ext>
            </a:extLst>
          </p:cNvPr>
          <p:cNvSpPr txBox="1"/>
          <p:nvPr/>
        </p:nvSpPr>
        <p:spPr>
          <a:xfrm>
            <a:off x="134493" y="1965895"/>
            <a:ext cx="6096000" cy="46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searchNumOccurrence</a:t>
            </a:r>
            <a:r>
              <a:rPr lang="en-IN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(V, 9, 0, 7);</a:t>
            </a:r>
          </a:p>
        </p:txBody>
      </p:sp>
    </p:spTree>
    <p:extLst>
      <p:ext uri="{BB962C8B-B14F-4D97-AF65-F5344CB8AC3E}">
        <p14:creationId xmlns:p14="http://schemas.microsoft.com/office/powerpoint/2010/main" val="129666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2196</Words>
  <Application>Microsoft Office PowerPoint</Application>
  <PresentationFormat>Widescreen</PresentationFormat>
  <Paragraphs>369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Keshri</dc:creator>
  <cp:lastModifiedBy>Himanshu Keshri</cp:lastModifiedBy>
  <cp:revision>18</cp:revision>
  <dcterms:created xsi:type="dcterms:W3CDTF">2024-11-27T17:59:50Z</dcterms:created>
  <dcterms:modified xsi:type="dcterms:W3CDTF">2024-11-27T19:38:15Z</dcterms:modified>
</cp:coreProperties>
</file>