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B649-95F0-4CBE-A8B2-2DAD5727AFE2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3D130-1CF3-4227-A85E-CE8FEA77CC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3D130-1CF3-4227-A85E-CE8FEA77CC2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09D4-641B-451B-8C83-754AEDA73255}" type="datetimeFigureOut">
              <a:rPr lang="en-US" smtClean="0"/>
              <a:pPr/>
              <a:t>1/23/2012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35C3-755C-4C50-ABE4-77035C4382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Resource Degradation and Rural Livelihood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This is what we will discuss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degradation of resources by the industries causes a great deal of difficulties for the rural livelihood.</a:t>
            </a:r>
          </a:p>
          <a:p>
            <a:r>
              <a:rPr lang="en-US" dirty="0" smtClean="0"/>
              <a:t>We shall demonstrate the various ways in which resources </a:t>
            </a:r>
            <a:r>
              <a:rPr lang="en-US" smtClean="0"/>
              <a:t>belonging to </a:t>
            </a:r>
            <a:r>
              <a:rPr lang="en-US" dirty="0" smtClean="0"/>
              <a:t>the rural people are being degraded, and what kind of difficulty it </a:t>
            </a:r>
            <a:r>
              <a:rPr lang="en-US" smtClean="0"/>
              <a:t>lands them onto.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7091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571612"/>
            <a:ext cx="5035550" cy="4643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new industries come up, land owned by the rural people is snatched away by the fat industry managers.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Chop down the trees, blow out the mountains, to get the metals inside, use up all the water, wipe out the animals.</a:t>
            </a:r>
          </a:p>
          <a:p>
            <a:r>
              <a:rPr lang="en-US" dirty="0" smtClean="0"/>
              <a:t>We are running out of resources.</a:t>
            </a:r>
          </a:p>
          <a:p>
            <a:r>
              <a:rPr lang="en-US" dirty="0" smtClean="0"/>
              <a:t> In the past three decades alone one-thirds of the planets natural resources been consumed. </a:t>
            </a:r>
          </a:p>
          <a:p>
            <a:r>
              <a:rPr lang="en-US" dirty="0" smtClean="0"/>
              <a:t>In the us they have less than 4% of forests left.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40% of us waterways have become undrinkable.</a:t>
            </a:r>
          </a:p>
          <a:p>
            <a:r>
              <a:rPr lang="en-US" dirty="0" smtClean="0"/>
              <a:t>80% of planet’s original forestry is gone. 2000 trees a minute. 7 footballs fields.</a:t>
            </a:r>
          </a:p>
          <a:p>
            <a:r>
              <a:rPr lang="en-US" dirty="0" smtClean="0"/>
              <a:t>According to industries rural </a:t>
            </a:r>
            <a:r>
              <a:rPr lang="en-US" dirty="0" err="1" smtClean="0"/>
              <a:t>peopl</a:t>
            </a:r>
            <a:r>
              <a:rPr lang="en-US" dirty="0" smtClean="0"/>
              <a:t> don’t even own the places &amp; resources even if they have been living there for generations.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own or buy then you don’t have value.</a:t>
            </a:r>
          </a:p>
          <a:p>
            <a:r>
              <a:rPr lang="en-US" dirty="0" smtClean="0"/>
              <a:t>Rural people are thrown out of their area and the only way out for them is to work as workers in </a:t>
            </a:r>
            <a:r>
              <a:rPr lang="en-US" dirty="0" err="1" smtClean="0"/>
              <a:t>industrris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expose </a:t>
            </a:r>
            <a:r>
              <a:rPr lang="en-US" dirty="0" err="1" smtClean="0"/>
              <a:t>themseleves</a:t>
            </a:r>
            <a:r>
              <a:rPr lang="en-US" dirty="0" smtClean="0"/>
              <a:t> to reproductive </a:t>
            </a:r>
            <a:r>
              <a:rPr lang="en-US" dirty="0" err="1" smtClean="0"/>
              <a:t>toxis</a:t>
            </a:r>
            <a:r>
              <a:rPr lang="en-US" dirty="0" smtClean="0"/>
              <a:t>, etc. none care of their health,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live in slums. Have no other option . This is what happens in big </a:t>
            </a:r>
            <a:r>
              <a:rPr lang="en-US" dirty="0" err="1" smtClean="0"/>
              <a:t>citiesof</a:t>
            </a:r>
            <a:r>
              <a:rPr lang="en-US" dirty="0" smtClean="0"/>
              <a:t> </a:t>
            </a:r>
            <a:r>
              <a:rPr lang="en-US" dirty="0" err="1" smtClean="0"/>
              <a:t>india</a:t>
            </a:r>
            <a:r>
              <a:rPr lang="en-US" dirty="0" smtClean="0"/>
              <a:t> as well (ex-</a:t>
            </a:r>
            <a:r>
              <a:rPr lang="en-US" dirty="0" err="1" smtClean="0"/>
              <a:t>mumbai</a:t>
            </a:r>
            <a:r>
              <a:rPr lang="en-US" dirty="0" smtClean="0"/>
              <a:t>)(200,000 people a day globally)</a:t>
            </a:r>
          </a:p>
          <a:p>
            <a:r>
              <a:rPr lang="en-US" dirty="0" smtClean="0"/>
              <a:t>Constant supply of workers </a:t>
            </a:r>
            <a:r>
              <a:rPr lang="en-US" dirty="0" err="1" smtClean="0"/>
              <a:t>avaiable</a:t>
            </a:r>
            <a:r>
              <a:rPr lang="en-US" dirty="0" smtClean="0"/>
              <a:t> for industries. No matter how toxic that work may be.</a:t>
            </a:r>
          </a:p>
          <a:p>
            <a:r>
              <a:rPr lang="en-US" dirty="0" smtClean="0"/>
              <a:t>By products ; pollution. Kids in the </a:t>
            </a:r>
            <a:r>
              <a:rPr lang="en-US" dirty="0" err="1" smtClean="0"/>
              <a:t>congo</a:t>
            </a:r>
            <a:r>
              <a:rPr lang="en-US" dirty="0" smtClean="0"/>
              <a:t> pay with their future. Made to work in factories.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308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Resource Degradation and Rural Livelihood</vt:lpstr>
      <vt:lpstr>This is what we will discuss on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Degradation and Rural Livelihood</dc:title>
  <dc:creator>hp</dc:creator>
  <cp:lastModifiedBy>hp</cp:lastModifiedBy>
  <cp:revision>33</cp:revision>
  <dcterms:created xsi:type="dcterms:W3CDTF">2012-01-21T13:55:56Z</dcterms:created>
  <dcterms:modified xsi:type="dcterms:W3CDTF">2012-01-23T13:22:04Z</dcterms:modified>
</cp:coreProperties>
</file>