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6" r:id="rId9"/>
    <p:sldId id="265" r:id="rId10"/>
    <p:sldId id="262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02B52-2E5C-4905-ABFB-5AAD514302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A35701D-868E-4FBC-8EC6-5B2B0D849BFB}">
      <dgm:prSet/>
      <dgm:spPr/>
      <dgm:t>
        <a:bodyPr/>
        <a:lstStyle/>
        <a:p>
          <a:pPr rtl="0"/>
          <a:r>
            <a:rPr lang="en-US" smtClean="0"/>
            <a:t>OpAmp has a definite slew Rate.</a:t>
          </a:r>
          <a:endParaRPr lang="en-IN"/>
        </a:p>
      </dgm:t>
    </dgm:pt>
    <dgm:pt modelId="{7C1465C9-FCC2-4E0D-9B84-ADA69370CDBE}" type="parTrans" cxnId="{D7DD9452-DE15-4847-B0F8-0DCF76B558D8}">
      <dgm:prSet/>
      <dgm:spPr/>
      <dgm:t>
        <a:bodyPr/>
        <a:lstStyle/>
        <a:p>
          <a:endParaRPr lang="en-IN"/>
        </a:p>
      </dgm:t>
    </dgm:pt>
    <dgm:pt modelId="{87E17325-CABD-438A-B578-616FC1282EF1}" type="sibTrans" cxnId="{D7DD9452-DE15-4847-B0F8-0DCF76B558D8}">
      <dgm:prSet/>
      <dgm:spPr/>
      <dgm:t>
        <a:bodyPr/>
        <a:lstStyle/>
        <a:p>
          <a:endParaRPr lang="en-IN"/>
        </a:p>
      </dgm:t>
    </dgm:pt>
    <dgm:pt modelId="{F19C9810-56C7-444B-8081-9178B7A9B13F}">
      <dgm:prSet/>
      <dgm:spPr/>
      <dgm:t>
        <a:bodyPr/>
        <a:lstStyle/>
        <a:p>
          <a:pPr rtl="0"/>
          <a:r>
            <a:rPr lang="en-US" smtClean="0"/>
            <a:t>OpAmp can be used with a variable power supply.</a:t>
          </a:r>
          <a:endParaRPr lang="en-IN"/>
        </a:p>
      </dgm:t>
    </dgm:pt>
    <dgm:pt modelId="{B8BDC703-DDAC-44A0-AF01-4305FE5B2170}" type="parTrans" cxnId="{206A7948-5BB4-43D9-83A2-C60CB772F01C}">
      <dgm:prSet/>
      <dgm:spPr/>
      <dgm:t>
        <a:bodyPr/>
        <a:lstStyle/>
        <a:p>
          <a:endParaRPr lang="en-IN"/>
        </a:p>
      </dgm:t>
    </dgm:pt>
    <dgm:pt modelId="{84D7DDA8-15ED-4AD6-A0E4-E61FC1382ADD}" type="sibTrans" cxnId="{206A7948-5BB4-43D9-83A2-C60CB772F01C}">
      <dgm:prSet/>
      <dgm:spPr/>
      <dgm:t>
        <a:bodyPr/>
        <a:lstStyle/>
        <a:p>
          <a:endParaRPr lang="en-IN"/>
        </a:p>
      </dgm:t>
    </dgm:pt>
    <dgm:pt modelId="{29CAE1F0-3754-411F-B395-12A4F92BAA8E}" type="pres">
      <dgm:prSet presAssocID="{5B202B52-2E5C-4905-ABFB-5AAD514302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50551B2-3914-43D2-91A2-5E57BC4ECEBD}" type="pres">
      <dgm:prSet presAssocID="{0A35701D-868E-4FBC-8EC6-5B2B0D849BFB}" presName="hierRoot1" presStyleCnt="0">
        <dgm:presLayoutVars>
          <dgm:hierBranch val="init"/>
        </dgm:presLayoutVars>
      </dgm:prSet>
      <dgm:spPr/>
    </dgm:pt>
    <dgm:pt modelId="{926F644B-5F0E-4E87-B195-0A19FF7866A0}" type="pres">
      <dgm:prSet presAssocID="{0A35701D-868E-4FBC-8EC6-5B2B0D849BFB}" presName="rootComposite1" presStyleCnt="0"/>
      <dgm:spPr/>
    </dgm:pt>
    <dgm:pt modelId="{8843CD08-F338-4993-BDA7-A830C6BC6495}" type="pres">
      <dgm:prSet presAssocID="{0A35701D-868E-4FBC-8EC6-5B2B0D849BFB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574C3BC-D2AC-4193-A4DC-3842F7265FA5}" type="pres">
      <dgm:prSet presAssocID="{0A35701D-868E-4FBC-8EC6-5B2B0D849BFB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BA03AD1-25C8-4A1B-92AD-F6435B504EE2}" type="pres">
      <dgm:prSet presAssocID="{0A35701D-868E-4FBC-8EC6-5B2B0D849BFB}" presName="hierChild2" presStyleCnt="0"/>
      <dgm:spPr/>
    </dgm:pt>
    <dgm:pt modelId="{6CAE1BA8-796A-4C8C-B26F-0E98A7F1861E}" type="pres">
      <dgm:prSet presAssocID="{0A35701D-868E-4FBC-8EC6-5B2B0D849BFB}" presName="hierChild3" presStyleCnt="0"/>
      <dgm:spPr/>
    </dgm:pt>
    <dgm:pt modelId="{ADF43372-BD5F-409C-9C41-0E2EB074B823}" type="pres">
      <dgm:prSet presAssocID="{F19C9810-56C7-444B-8081-9178B7A9B13F}" presName="hierRoot1" presStyleCnt="0">
        <dgm:presLayoutVars>
          <dgm:hierBranch val="init"/>
        </dgm:presLayoutVars>
      </dgm:prSet>
      <dgm:spPr/>
    </dgm:pt>
    <dgm:pt modelId="{5A7DD22B-8476-4D6D-B096-D90BBF53A59F}" type="pres">
      <dgm:prSet presAssocID="{F19C9810-56C7-444B-8081-9178B7A9B13F}" presName="rootComposite1" presStyleCnt="0"/>
      <dgm:spPr/>
    </dgm:pt>
    <dgm:pt modelId="{5C861F32-DCFA-4E08-80D3-D92B86CE71DE}" type="pres">
      <dgm:prSet presAssocID="{F19C9810-56C7-444B-8081-9178B7A9B13F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39F093-EF68-4657-A857-B524933BAFD5}" type="pres">
      <dgm:prSet presAssocID="{F19C9810-56C7-444B-8081-9178B7A9B13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D6037001-6632-49DF-8DF6-84E6B916E974}" type="pres">
      <dgm:prSet presAssocID="{F19C9810-56C7-444B-8081-9178B7A9B13F}" presName="hierChild2" presStyleCnt="0"/>
      <dgm:spPr/>
    </dgm:pt>
    <dgm:pt modelId="{6838D368-21C8-44DE-9E0C-20745065850F}" type="pres">
      <dgm:prSet presAssocID="{F19C9810-56C7-444B-8081-9178B7A9B13F}" presName="hierChild3" presStyleCnt="0"/>
      <dgm:spPr/>
    </dgm:pt>
  </dgm:ptLst>
  <dgm:cxnLst>
    <dgm:cxn modelId="{937CDD6C-740E-41A0-92BD-F81A66AC8410}" type="presOf" srcId="{0A35701D-868E-4FBC-8EC6-5B2B0D849BFB}" destId="{8843CD08-F338-4993-BDA7-A830C6BC6495}" srcOrd="0" destOrd="0" presId="urn:microsoft.com/office/officeart/2005/8/layout/orgChart1"/>
    <dgm:cxn modelId="{16B809FF-F2BB-40A4-871D-14318D9868BF}" type="presOf" srcId="{5B202B52-2E5C-4905-ABFB-5AAD51430229}" destId="{29CAE1F0-3754-411F-B395-12A4F92BAA8E}" srcOrd="0" destOrd="0" presId="urn:microsoft.com/office/officeart/2005/8/layout/orgChart1"/>
    <dgm:cxn modelId="{595360D1-89AD-45DE-A07D-3E8C3C3EB9AD}" type="presOf" srcId="{0A35701D-868E-4FBC-8EC6-5B2B0D849BFB}" destId="{B574C3BC-D2AC-4193-A4DC-3842F7265FA5}" srcOrd="1" destOrd="0" presId="urn:microsoft.com/office/officeart/2005/8/layout/orgChart1"/>
    <dgm:cxn modelId="{D7DD9452-DE15-4847-B0F8-0DCF76B558D8}" srcId="{5B202B52-2E5C-4905-ABFB-5AAD51430229}" destId="{0A35701D-868E-4FBC-8EC6-5B2B0D849BFB}" srcOrd="0" destOrd="0" parTransId="{7C1465C9-FCC2-4E0D-9B84-ADA69370CDBE}" sibTransId="{87E17325-CABD-438A-B578-616FC1282EF1}"/>
    <dgm:cxn modelId="{B668C07A-DD7E-42FE-93D0-84221ABD37C9}" type="presOf" srcId="{F19C9810-56C7-444B-8081-9178B7A9B13F}" destId="{4539F093-EF68-4657-A857-B524933BAFD5}" srcOrd="1" destOrd="0" presId="urn:microsoft.com/office/officeart/2005/8/layout/orgChart1"/>
    <dgm:cxn modelId="{4BD9844D-84FA-466C-B949-BEA92A45B1B1}" type="presOf" srcId="{F19C9810-56C7-444B-8081-9178B7A9B13F}" destId="{5C861F32-DCFA-4E08-80D3-D92B86CE71DE}" srcOrd="0" destOrd="0" presId="urn:microsoft.com/office/officeart/2005/8/layout/orgChart1"/>
    <dgm:cxn modelId="{206A7948-5BB4-43D9-83A2-C60CB772F01C}" srcId="{5B202B52-2E5C-4905-ABFB-5AAD51430229}" destId="{F19C9810-56C7-444B-8081-9178B7A9B13F}" srcOrd="1" destOrd="0" parTransId="{B8BDC703-DDAC-44A0-AF01-4305FE5B2170}" sibTransId="{84D7DDA8-15ED-4AD6-A0E4-E61FC1382ADD}"/>
    <dgm:cxn modelId="{064EE6AE-2405-405C-8F1B-108C4C190888}" type="presParOf" srcId="{29CAE1F0-3754-411F-B395-12A4F92BAA8E}" destId="{D50551B2-3914-43D2-91A2-5E57BC4ECEBD}" srcOrd="0" destOrd="0" presId="urn:microsoft.com/office/officeart/2005/8/layout/orgChart1"/>
    <dgm:cxn modelId="{0F729BE6-D361-4529-B8E9-98463A44BFB6}" type="presParOf" srcId="{D50551B2-3914-43D2-91A2-5E57BC4ECEBD}" destId="{926F644B-5F0E-4E87-B195-0A19FF7866A0}" srcOrd="0" destOrd="0" presId="urn:microsoft.com/office/officeart/2005/8/layout/orgChart1"/>
    <dgm:cxn modelId="{DDBB0336-1D29-4414-B92F-E84DCB02BEE6}" type="presParOf" srcId="{926F644B-5F0E-4E87-B195-0A19FF7866A0}" destId="{8843CD08-F338-4993-BDA7-A830C6BC6495}" srcOrd="0" destOrd="0" presId="urn:microsoft.com/office/officeart/2005/8/layout/orgChart1"/>
    <dgm:cxn modelId="{F7328702-374A-45B2-90BA-111F6C7513E9}" type="presParOf" srcId="{926F644B-5F0E-4E87-B195-0A19FF7866A0}" destId="{B574C3BC-D2AC-4193-A4DC-3842F7265FA5}" srcOrd="1" destOrd="0" presId="urn:microsoft.com/office/officeart/2005/8/layout/orgChart1"/>
    <dgm:cxn modelId="{52DF177A-4824-4F2C-8B69-5D18C5285743}" type="presParOf" srcId="{D50551B2-3914-43D2-91A2-5E57BC4ECEBD}" destId="{5BA03AD1-25C8-4A1B-92AD-F6435B504EE2}" srcOrd="1" destOrd="0" presId="urn:microsoft.com/office/officeart/2005/8/layout/orgChart1"/>
    <dgm:cxn modelId="{2564F777-EF8F-47D5-9737-607FD6300C20}" type="presParOf" srcId="{D50551B2-3914-43D2-91A2-5E57BC4ECEBD}" destId="{6CAE1BA8-796A-4C8C-B26F-0E98A7F1861E}" srcOrd="2" destOrd="0" presId="urn:microsoft.com/office/officeart/2005/8/layout/orgChart1"/>
    <dgm:cxn modelId="{3E97B01D-B382-47D1-9175-F69ED2E149B5}" type="presParOf" srcId="{29CAE1F0-3754-411F-B395-12A4F92BAA8E}" destId="{ADF43372-BD5F-409C-9C41-0E2EB074B823}" srcOrd="1" destOrd="0" presId="urn:microsoft.com/office/officeart/2005/8/layout/orgChart1"/>
    <dgm:cxn modelId="{09616BAA-AE05-4A9F-A47B-6736D9F013F0}" type="presParOf" srcId="{ADF43372-BD5F-409C-9C41-0E2EB074B823}" destId="{5A7DD22B-8476-4D6D-B096-D90BBF53A59F}" srcOrd="0" destOrd="0" presId="urn:microsoft.com/office/officeart/2005/8/layout/orgChart1"/>
    <dgm:cxn modelId="{8DA1074E-00E7-49FC-8C29-7FCCE68B16E4}" type="presParOf" srcId="{5A7DD22B-8476-4D6D-B096-D90BBF53A59F}" destId="{5C861F32-DCFA-4E08-80D3-D92B86CE71DE}" srcOrd="0" destOrd="0" presId="urn:microsoft.com/office/officeart/2005/8/layout/orgChart1"/>
    <dgm:cxn modelId="{F0FF8F82-6ACA-4BE9-936B-8014B7ACCC84}" type="presParOf" srcId="{5A7DD22B-8476-4D6D-B096-D90BBF53A59F}" destId="{4539F093-EF68-4657-A857-B524933BAFD5}" srcOrd="1" destOrd="0" presId="urn:microsoft.com/office/officeart/2005/8/layout/orgChart1"/>
    <dgm:cxn modelId="{173A50F2-E7DA-418F-8B60-0E7E4B7C57AD}" type="presParOf" srcId="{ADF43372-BD5F-409C-9C41-0E2EB074B823}" destId="{D6037001-6632-49DF-8DF6-84E6B916E974}" srcOrd="1" destOrd="0" presId="urn:microsoft.com/office/officeart/2005/8/layout/orgChart1"/>
    <dgm:cxn modelId="{8803D192-DB86-474E-B669-7D8B494F6461}" type="presParOf" srcId="{ADF43372-BD5F-409C-9C41-0E2EB074B823}" destId="{6838D368-21C8-44DE-9E0C-2074506585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78BCD-9BC4-4603-AC70-969B59CA2C8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BCE0BBF-2B99-4B72-9EA1-9D3673975C1F}">
      <dgm:prSet/>
      <dgm:spPr/>
      <dgm:t>
        <a:bodyPr/>
        <a:lstStyle/>
        <a:p>
          <a:pPr rtl="0"/>
          <a:r>
            <a:rPr lang="en-US" smtClean="0"/>
            <a:t>OpAmp works as a comparator.</a:t>
          </a:r>
          <a:endParaRPr lang="en-IN"/>
        </a:p>
      </dgm:t>
    </dgm:pt>
    <dgm:pt modelId="{1C5376D0-AE3E-47F6-9685-BF1EB134CEE1}" type="parTrans" cxnId="{EF3983BA-1647-4C95-B284-5F8F2F91B9C2}">
      <dgm:prSet/>
      <dgm:spPr/>
      <dgm:t>
        <a:bodyPr/>
        <a:lstStyle/>
        <a:p>
          <a:endParaRPr lang="en-IN"/>
        </a:p>
      </dgm:t>
    </dgm:pt>
    <dgm:pt modelId="{38BBB358-1E17-448B-99B9-1B0A4741FC79}" type="sibTrans" cxnId="{EF3983BA-1647-4C95-B284-5F8F2F91B9C2}">
      <dgm:prSet/>
      <dgm:spPr/>
      <dgm:t>
        <a:bodyPr/>
        <a:lstStyle/>
        <a:p>
          <a:endParaRPr lang="en-IN"/>
        </a:p>
      </dgm:t>
    </dgm:pt>
    <dgm:pt modelId="{7D54DA54-6C3D-4F22-9052-BA5CCFD92C0F}">
      <dgm:prSet/>
      <dgm:spPr/>
      <dgm:t>
        <a:bodyPr/>
        <a:lstStyle/>
        <a:p>
          <a:pPr rtl="0"/>
          <a:r>
            <a:rPr lang="en-US" smtClean="0"/>
            <a:t>Compares output with the reference battery.</a:t>
          </a:r>
          <a:endParaRPr lang="en-IN"/>
        </a:p>
      </dgm:t>
    </dgm:pt>
    <dgm:pt modelId="{90128347-19B8-4DEB-B5BB-CFDA9EAFC0D1}" type="parTrans" cxnId="{DA3D30D3-472D-4D19-9C24-C7C6FA511204}">
      <dgm:prSet/>
      <dgm:spPr/>
      <dgm:t>
        <a:bodyPr/>
        <a:lstStyle/>
        <a:p>
          <a:endParaRPr lang="en-IN"/>
        </a:p>
      </dgm:t>
    </dgm:pt>
    <dgm:pt modelId="{E14A6FD5-85EB-40DF-8FA3-902AFF9960E6}" type="sibTrans" cxnId="{DA3D30D3-472D-4D19-9C24-C7C6FA511204}">
      <dgm:prSet/>
      <dgm:spPr/>
      <dgm:t>
        <a:bodyPr/>
        <a:lstStyle/>
        <a:p>
          <a:endParaRPr lang="en-IN"/>
        </a:p>
      </dgm:t>
    </dgm:pt>
    <dgm:pt modelId="{1777D787-32DE-4161-B346-D7BDCBCC10B3}">
      <dgm:prSet/>
      <dgm:spPr/>
      <dgm:t>
        <a:bodyPr/>
        <a:lstStyle/>
        <a:p>
          <a:pPr rtl="0"/>
          <a:r>
            <a:rPr lang="en-US" smtClean="0"/>
            <a:t>OpAmp-output connected to Power NMOS-gate.</a:t>
          </a:r>
          <a:endParaRPr lang="en-IN"/>
        </a:p>
      </dgm:t>
    </dgm:pt>
    <dgm:pt modelId="{2427B502-9647-4EB8-AEB8-DCBE1A9EEF68}" type="parTrans" cxnId="{578F4164-11D4-4349-B7F3-12840479F74E}">
      <dgm:prSet/>
      <dgm:spPr/>
      <dgm:t>
        <a:bodyPr/>
        <a:lstStyle/>
        <a:p>
          <a:endParaRPr lang="en-IN"/>
        </a:p>
      </dgm:t>
    </dgm:pt>
    <dgm:pt modelId="{563E4A1A-44A1-43CB-B107-7D8C8964C279}" type="sibTrans" cxnId="{578F4164-11D4-4349-B7F3-12840479F74E}">
      <dgm:prSet/>
      <dgm:spPr/>
      <dgm:t>
        <a:bodyPr/>
        <a:lstStyle/>
        <a:p>
          <a:endParaRPr lang="en-IN"/>
        </a:p>
      </dgm:t>
    </dgm:pt>
    <dgm:pt modelId="{505EED24-0703-4276-9C3D-76DAD670B91C}">
      <dgm:prSet/>
      <dgm:spPr/>
      <dgm:t>
        <a:bodyPr/>
        <a:lstStyle/>
        <a:p>
          <a:pPr rtl="0"/>
          <a:r>
            <a:rPr lang="en-US" smtClean="0"/>
            <a:t>NMOS is used as a current valve.</a:t>
          </a:r>
          <a:endParaRPr lang="en-IN"/>
        </a:p>
      </dgm:t>
    </dgm:pt>
    <dgm:pt modelId="{D1CDFB3A-F250-426D-AF54-15F11F930AAC}" type="parTrans" cxnId="{3DB883DD-B852-42A9-A0B8-DD00C7FB6F47}">
      <dgm:prSet/>
      <dgm:spPr/>
      <dgm:t>
        <a:bodyPr/>
        <a:lstStyle/>
        <a:p>
          <a:endParaRPr lang="en-IN"/>
        </a:p>
      </dgm:t>
    </dgm:pt>
    <dgm:pt modelId="{D7CF7C58-4F2E-406C-85A1-6BB06D250F4C}" type="sibTrans" cxnId="{3DB883DD-B852-42A9-A0B8-DD00C7FB6F47}">
      <dgm:prSet/>
      <dgm:spPr/>
      <dgm:t>
        <a:bodyPr/>
        <a:lstStyle/>
        <a:p>
          <a:endParaRPr lang="en-IN"/>
        </a:p>
      </dgm:t>
    </dgm:pt>
    <dgm:pt modelId="{2DD72B10-A8D2-44D5-B9BA-1E227E787AF7}">
      <dgm:prSet/>
      <dgm:spPr/>
      <dgm:t>
        <a:bodyPr/>
        <a:lstStyle/>
        <a:p>
          <a:pPr rtl="0"/>
          <a:r>
            <a:rPr lang="en-US" smtClean="0"/>
            <a:t>Current flowing through load is controlled to keep the voltage same.</a:t>
          </a:r>
          <a:endParaRPr lang="en-IN"/>
        </a:p>
      </dgm:t>
    </dgm:pt>
    <dgm:pt modelId="{02DED1D3-52C7-4E42-906C-D0A60E13485F}" type="parTrans" cxnId="{D2636BC2-E8E2-408D-B6E0-A83EF09E2808}">
      <dgm:prSet/>
      <dgm:spPr/>
      <dgm:t>
        <a:bodyPr/>
        <a:lstStyle/>
        <a:p>
          <a:endParaRPr lang="en-IN"/>
        </a:p>
      </dgm:t>
    </dgm:pt>
    <dgm:pt modelId="{939A0012-7F0E-4EFE-AD81-2A10C5B5D6F9}" type="sibTrans" cxnId="{D2636BC2-E8E2-408D-B6E0-A83EF09E2808}">
      <dgm:prSet/>
      <dgm:spPr/>
      <dgm:t>
        <a:bodyPr/>
        <a:lstStyle/>
        <a:p>
          <a:endParaRPr lang="en-IN"/>
        </a:p>
      </dgm:t>
    </dgm:pt>
    <dgm:pt modelId="{914BE5A4-00D1-4F57-AD16-913A13A5B493}" type="pres">
      <dgm:prSet presAssocID="{98E78BCD-9BC4-4603-AC70-969B59CA2C8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35C1F0-3242-44DE-BEB2-1E5E5E079DCB}" type="pres">
      <dgm:prSet presAssocID="{98E78BCD-9BC4-4603-AC70-969B59CA2C8D}" presName="arrow" presStyleLbl="bgShp" presStyleIdx="0" presStyleCnt="1"/>
      <dgm:spPr/>
    </dgm:pt>
    <dgm:pt modelId="{61DEF724-D726-46B4-B4A5-24D568294FDF}" type="pres">
      <dgm:prSet presAssocID="{98E78BCD-9BC4-4603-AC70-969B59CA2C8D}" presName="linearProcess" presStyleCnt="0"/>
      <dgm:spPr/>
    </dgm:pt>
    <dgm:pt modelId="{F6AE6DDD-C148-403D-9DC2-BB7F83D168B4}" type="pres">
      <dgm:prSet presAssocID="{2BCE0BBF-2B99-4B72-9EA1-9D3673975C1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93776F-E318-4DA8-80A2-4D8118D659D3}" type="pres">
      <dgm:prSet presAssocID="{38BBB358-1E17-448B-99B9-1B0A4741FC79}" presName="sibTrans" presStyleCnt="0"/>
      <dgm:spPr/>
    </dgm:pt>
    <dgm:pt modelId="{9D89A653-393E-4B0C-99B0-FA5B63E52D27}" type="pres">
      <dgm:prSet presAssocID="{7D54DA54-6C3D-4F22-9052-BA5CCFD92C0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9B98C2-C81A-49D5-84E6-F587731B67E5}" type="pres">
      <dgm:prSet presAssocID="{E14A6FD5-85EB-40DF-8FA3-902AFF9960E6}" presName="sibTrans" presStyleCnt="0"/>
      <dgm:spPr/>
    </dgm:pt>
    <dgm:pt modelId="{F3991174-52FC-459C-833F-83983BFF3258}" type="pres">
      <dgm:prSet presAssocID="{1777D787-32DE-4161-B346-D7BDCBCC10B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1257B8-18BB-4321-BCB8-35AE5A89DEEC}" type="pres">
      <dgm:prSet presAssocID="{563E4A1A-44A1-43CB-B107-7D8C8964C279}" presName="sibTrans" presStyleCnt="0"/>
      <dgm:spPr/>
    </dgm:pt>
    <dgm:pt modelId="{F244F563-0A2F-4BD0-A1F9-E0261CE1BBA2}" type="pres">
      <dgm:prSet presAssocID="{505EED24-0703-4276-9C3D-76DAD670B91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876798-0A86-48D3-9A6B-F53B7097DA17}" type="pres">
      <dgm:prSet presAssocID="{D7CF7C58-4F2E-406C-85A1-6BB06D250F4C}" presName="sibTrans" presStyleCnt="0"/>
      <dgm:spPr/>
    </dgm:pt>
    <dgm:pt modelId="{A18D8466-DA36-4F4B-B084-9C1EA30F7DB4}" type="pres">
      <dgm:prSet presAssocID="{2DD72B10-A8D2-44D5-B9BA-1E227E787AF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F3983BA-1647-4C95-B284-5F8F2F91B9C2}" srcId="{98E78BCD-9BC4-4603-AC70-969B59CA2C8D}" destId="{2BCE0BBF-2B99-4B72-9EA1-9D3673975C1F}" srcOrd="0" destOrd="0" parTransId="{1C5376D0-AE3E-47F6-9685-BF1EB134CEE1}" sibTransId="{38BBB358-1E17-448B-99B9-1B0A4741FC79}"/>
    <dgm:cxn modelId="{CF653D83-878B-433F-B8A3-8A79FB2C9FBA}" type="presOf" srcId="{2BCE0BBF-2B99-4B72-9EA1-9D3673975C1F}" destId="{F6AE6DDD-C148-403D-9DC2-BB7F83D168B4}" srcOrd="0" destOrd="0" presId="urn:microsoft.com/office/officeart/2005/8/layout/hProcess9"/>
    <dgm:cxn modelId="{1BBB8580-23C7-44E1-8F31-5A40ACBFDF85}" type="presOf" srcId="{98E78BCD-9BC4-4603-AC70-969B59CA2C8D}" destId="{914BE5A4-00D1-4F57-AD16-913A13A5B493}" srcOrd="0" destOrd="0" presId="urn:microsoft.com/office/officeart/2005/8/layout/hProcess9"/>
    <dgm:cxn modelId="{578F4164-11D4-4349-B7F3-12840479F74E}" srcId="{98E78BCD-9BC4-4603-AC70-969B59CA2C8D}" destId="{1777D787-32DE-4161-B346-D7BDCBCC10B3}" srcOrd="2" destOrd="0" parTransId="{2427B502-9647-4EB8-AEB8-DCBE1A9EEF68}" sibTransId="{563E4A1A-44A1-43CB-B107-7D8C8964C279}"/>
    <dgm:cxn modelId="{7D8AA4F1-94AA-48B5-B375-58D9C33A27B6}" type="presOf" srcId="{2DD72B10-A8D2-44D5-B9BA-1E227E787AF7}" destId="{A18D8466-DA36-4F4B-B084-9C1EA30F7DB4}" srcOrd="0" destOrd="0" presId="urn:microsoft.com/office/officeart/2005/8/layout/hProcess9"/>
    <dgm:cxn modelId="{CCA407F4-D451-4D29-B7F9-B4059665059B}" type="presOf" srcId="{7D54DA54-6C3D-4F22-9052-BA5CCFD92C0F}" destId="{9D89A653-393E-4B0C-99B0-FA5B63E52D27}" srcOrd="0" destOrd="0" presId="urn:microsoft.com/office/officeart/2005/8/layout/hProcess9"/>
    <dgm:cxn modelId="{D2636BC2-E8E2-408D-B6E0-A83EF09E2808}" srcId="{98E78BCD-9BC4-4603-AC70-969B59CA2C8D}" destId="{2DD72B10-A8D2-44D5-B9BA-1E227E787AF7}" srcOrd="4" destOrd="0" parTransId="{02DED1D3-52C7-4E42-906C-D0A60E13485F}" sibTransId="{939A0012-7F0E-4EFE-AD81-2A10C5B5D6F9}"/>
    <dgm:cxn modelId="{DA3D30D3-472D-4D19-9C24-C7C6FA511204}" srcId="{98E78BCD-9BC4-4603-AC70-969B59CA2C8D}" destId="{7D54DA54-6C3D-4F22-9052-BA5CCFD92C0F}" srcOrd="1" destOrd="0" parTransId="{90128347-19B8-4DEB-B5BB-CFDA9EAFC0D1}" sibTransId="{E14A6FD5-85EB-40DF-8FA3-902AFF9960E6}"/>
    <dgm:cxn modelId="{3DB883DD-B852-42A9-A0B8-DD00C7FB6F47}" srcId="{98E78BCD-9BC4-4603-AC70-969B59CA2C8D}" destId="{505EED24-0703-4276-9C3D-76DAD670B91C}" srcOrd="3" destOrd="0" parTransId="{D1CDFB3A-F250-426D-AF54-15F11F930AAC}" sibTransId="{D7CF7C58-4F2E-406C-85A1-6BB06D250F4C}"/>
    <dgm:cxn modelId="{7F110688-4C2E-4655-832B-37D518D98162}" type="presOf" srcId="{1777D787-32DE-4161-B346-D7BDCBCC10B3}" destId="{F3991174-52FC-459C-833F-83983BFF3258}" srcOrd="0" destOrd="0" presId="urn:microsoft.com/office/officeart/2005/8/layout/hProcess9"/>
    <dgm:cxn modelId="{DC3DD2AB-1126-4B95-BF5A-A0E0D86F080A}" type="presOf" srcId="{505EED24-0703-4276-9C3D-76DAD670B91C}" destId="{F244F563-0A2F-4BD0-A1F9-E0261CE1BBA2}" srcOrd="0" destOrd="0" presId="urn:microsoft.com/office/officeart/2005/8/layout/hProcess9"/>
    <dgm:cxn modelId="{000CE9A2-1C7E-4A16-9B09-71AB64B7C8DC}" type="presParOf" srcId="{914BE5A4-00D1-4F57-AD16-913A13A5B493}" destId="{0135C1F0-3242-44DE-BEB2-1E5E5E079DCB}" srcOrd="0" destOrd="0" presId="urn:microsoft.com/office/officeart/2005/8/layout/hProcess9"/>
    <dgm:cxn modelId="{EAD375EE-402A-4251-A5D8-46C0995229D3}" type="presParOf" srcId="{914BE5A4-00D1-4F57-AD16-913A13A5B493}" destId="{61DEF724-D726-46B4-B4A5-24D568294FDF}" srcOrd="1" destOrd="0" presId="urn:microsoft.com/office/officeart/2005/8/layout/hProcess9"/>
    <dgm:cxn modelId="{2AAC4B24-056C-4F4D-955A-A88F02CCAA85}" type="presParOf" srcId="{61DEF724-D726-46B4-B4A5-24D568294FDF}" destId="{F6AE6DDD-C148-403D-9DC2-BB7F83D168B4}" srcOrd="0" destOrd="0" presId="urn:microsoft.com/office/officeart/2005/8/layout/hProcess9"/>
    <dgm:cxn modelId="{E7BDDC07-7660-459E-8A9D-F7D68EFF9D71}" type="presParOf" srcId="{61DEF724-D726-46B4-B4A5-24D568294FDF}" destId="{5393776F-E318-4DA8-80A2-4D8118D659D3}" srcOrd="1" destOrd="0" presId="urn:microsoft.com/office/officeart/2005/8/layout/hProcess9"/>
    <dgm:cxn modelId="{704393A0-0786-42A3-B7B9-1603C5624F13}" type="presParOf" srcId="{61DEF724-D726-46B4-B4A5-24D568294FDF}" destId="{9D89A653-393E-4B0C-99B0-FA5B63E52D27}" srcOrd="2" destOrd="0" presId="urn:microsoft.com/office/officeart/2005/8/layout/hProcess9"/>
    <dgm:cxn modelId="{7440C75A-A69A-4987-8684-BC4C11DFD669}" type="presParOf" srcId="{61DEF724-D726-46B4-B4A5-24D568294FDF}" destId="{559B98C2-C81A-49D5-84E6-F587731B67E5}" srcOrd="3" destOrd="0" presId="urn:microsoft.com/office/officeart/2005/8/layout/hProcess9"/>
    <dgm:cxn modelId="{4E9003E4-69AF-4922-BEF5-8FBC140D421E}" type="presParOf" srcId="{61DEF724-D726-46B4-B4A5-24D568294FDF}" destId="{F3991174-52FC-459C-833F-83983BFF3258}" srcOrd="4" destOrd="0" presId="urn:microsoft.com/office/officeart/2005/8/layout/hProcess9"/>
    <dgm:cxn modelId="{E1402D33-3F15-4D60-9D07-97A39F1CC0A0}" type="presParOf" srcId="{61DEF724-D726-46B4-B4A5-24D568294FDF}" destId="{4B1257B8-18BB-4321-BCB8-35AE5A89DEEC}" srcOrd="5" destOrd="0" presId="urn:microsoft.com/office/officeart/2005/8/layout/hProcess9"/>
    <dgm:cxn modelId="{4EA14CD5-74C2-41A0-99CB-D6EB1867E4C1}" type="presParOf" srcId="{61DEF724-D726-46B4-B4A5-24D568294FDF}" destId="{F244F563-0A2F-4BD0-A1F9-E0261CE1BBA2}" srcOrd="6" destOrd="0" presId="urn:microsoft.com/office/officeart/2005/8/layout/hProcess9"/>
    <dgm:cxn modelId="{C5871AEB-ACD0-4D71-8AB8-2FCEFFA6E5DB}" type="presParOf" srcId="{61DEF724-D726-46B4-B4A5-24D568294FDF}" destId="{70876798-0A86-48D3-9A6B-F53B7097DA17}" srcOrd="7" destOrd="0" presId="urn:microsoft.com/office/officeart/2005/8/layout/hProcess9"/>
    <dgm:cxn modelId="{F29B24DA-E433-42DE-9D5F-65CC2376B8F5}" type="presParOf" srcId="{61DEF724-D726-46B4-B4A5-24D568294FDF}" destId="{A18D8466-DA36-4F4B-B084-9C1EA30F7DB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851742-428E-4B2E-94FE-72365630F3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1B999CF-21B0-449D-A220-9BEDD0DFEF72}">
      <dgm:prSet/>
      <dgm:spPr/>
      <dgm:t>
        <a:bodyPr/>
        <a:lstStyle/>
        <a:p>
          <a:pPr rtl="0"/>
          <a:r>
            <a:rPr lang="en-US" smtClean="0"/>
            <a:t>Cold water valve is already open.</a:t>
          </a:r>
          <a:endParaRPr lang="en-IN"/>
        </a:p>
      </dgm:t>
    </dgm:pt>
    <dgm:pt modelId="{0708F261-6A90-4471-96AE-798011C58869}" type="parTrans" cxnId="{437FE854-041D-4F25-869A-145D9D3E4C3B}">
      <dgm:prSet/>
      <dgm:spPr/>
      <dgm:t>
        <a:bodyPr/>
        <a:lstStyle/>
        <a:p>
          <a:endParaRPr lang="en-IN"/>
        </a:p>
      </dgm:t>
    </dgm:pt>
    <dgm:pt modelId="{12C4A8D1-FE3E-467B-A14C-9BBCA85C0534}" type="sibTrans" cxnId="{437FE854-041D-4F25-869A-145D9D3E4C3B}">
      <dgm:prSet/>
      <dgm:spPr/>
      <dgm:t>
        <a:bodyPr/>
        <a:lstStyle/>
        <a:p>
          <a:endParaRPr lang="en-IN"/>
        </a:p>
      </dgm:t>
    </dgm:pt>
    <dgm:pt modelId="{DF8CC7BD-EE1F-4427-8532-44C72DFD7A2B}">
      <dgm:prSet/>
      <dgm:spPr/>
      <dgm:t>
        <a:bodyPr/>
        <a:lstStyle/>
        <a:p>
          <a:pPr rtl="0"/>
          <a:r>
            <a:rPr lang="en-US" smtClean="0"/>
            <a:t>Cold water comes out initially.</a:t>
          </a:r>
          <a:endParaRPr lang="en-IN"/>
        </a:p>
      </dgm:t>
    </dgm:pt>
    <dgm:pt modelId="{B261DAD4-B5AA-418A-8731-96BDB50AA1E3}" type="parTrans" cxnId="{183E3146-A30B-4826-863D-0601F8AB7C40}">
      <dgm:prSet/>
      <dgm:spPr/>
      <dgm:t>
        <a:bodyPr/>
        <a:lstStyle/>
        <a:p>
          <a:endParaRPr lang="en-IN"/>
        </a:p>
      </dgm:t>
    </dgm:pt>
    <dgm:pt modelId="{D62E6B4B-4B0E-40B2-953B-2FD8D085594D}" type="sibTrans" cxnId="{183E3146-A30B-4826-863D-0601F8AB7C40}">
      <dgm:prSet/>
      <dgm:spPr/>
      <dgm:t>
        <a:bodyPr/>
        <a:lstStyle/>
        <a:p>
          <a:endParaRPr lang="en-IN"/>
        </a:p>
      </dgm:t>
    </dgm:pt>
    <dgm:pt modelId="{A499A483-014C-4E00-B9EA-D70A366C06CD}">
      <dgm:prSet/>
      <dgm:spPr/>
      <dgm:t>
        <a:bodyPr/>
        <a:lstStyle/>
        <a:p>
          <a:pPr rtl="0"/>
          <a:r>
            <a:rPr lang="en-US" dirty="0" smtClean="0"/>
            <a:t>Temp. of Hot water you want &gt; Temp. of Cold water.</a:t>
          </a:r>
          <a:endParaRPr lang="en-IN" dirty="0"/>
        </a:p>
      </dgm:t>
    </dgm:pt>
    <dgm:pt modelId="{3711DF3D-30B0-4D7E-91E4-E2A169FD3537}" type="parTrans" cxnId="{054C872E-D558-4163-B884-C97884155CA7}">
      <dgm:prSet/>
      <dgm:spPr/>
      <dgm:t>
        <a:bodyPr/>
        <a:lstStyle/>
        <a:p>
          <a:endParaRPr lang="en-IN"/>
        </a:p>
      </dgm:t>
    </dgm:pt>
    <dgm:pt modelId="{4E8EDC43-BE4B-47E2-A780-C90BCACCF467}" type="sibTrans" cxnId="{054C872E-D558-4163-B884-C97884155CA7}">
      <dgm:prSet/>
      <dgm:spPr/>
      <dgm:t>
        <a:bodyPr/>
        <a:lstStyle/>
        <a:p>
          <a:endParaRPr lang="en-IN"/>
        </a:p>
      </dgm:t>
    </dgm:pt>
    <dgm:pt modelId="{463E042B-7889-4F89-8242-9BD3D228FA53}">
      <dgm:prSet/>
      <dgm:spPr/>
      <dgm:t>
        <a:bodyPr/>
        <a:lstStyle/>
        <a:p>
          <a:pPr rtl="0"/>
          <a:r>
            <a:rPr lang="en-US" smtClean="0"/>
            <a:t>Slowly open the Hot water valve.</a:t>
          </a:r>
          <a:endParaRPr lang="en-IN"/>
        </a:p>
      </dgm:t>
    </dgm:pt>
    <dgm:pt modelId="{79FEF5A5-ADD6-4CB8-BBA0-3520844846D3}" type="parTrans" cxnId="{D0E934EA-450B-4D65-B41D-E9D766D1517B}">
      <dgm:prSet/>
      <dgm:spPr/>
      <dgm:t>
        <a:bodyPr/>
        <a:lstStyle/>
        <a:p>
          <a:endParaRPr lang="en-IN"/>
        </a:p>
      </dgm:t>
    </dgm:pt>
    <dgm:pt modelId="{0881F354-A5EB-421E-A8D7-3C5585E24BA8}" type="sibTrans" cxnId="{D0E934EA-450B-4D65-B41D-E9D766D1517B}">
      <dgm:prSet/>
      <dgm:spPr/>
      <dgm:t>
        <a:bodyPr/>
        <a:lstStyle/>
        <a:p>
          <a:endParaRPr lang="en-IN"/>
        </a:p>
      </dgm:t>
    </dgm:pt>
    <dgm:pt modelId="{13D59DE5-8A7A-416E-BB72-09A2DA3F62D0}">
      <dgm:prSet/>
      <dgm:spPr/>
      <dgm:t>
        <a:bodyPr/>
        <a:lstStyle/>
        <a:p>
          <a:pPr rtl="0"/>
          <a:r>
            <a:rPr lang="en-US" smtClean="0"/>
            <a:t>A definite delay after which mixed water starts to come.</a:t>
          </a:r>
          <a:endParaRPr lang="en-IN"/>
        </a:p>
      </dgm:t>
    </dgm:pt>
    <dgm:pt modelId="{DE6F3D41-EFB7-42CA-A55B-B21E1E11EC74}" type="parTrans" cxnId="{667F1ECA-A3E4-492C-9814-05316E50D72B}">
      <dgm:prSet/>
      <dgm:spPr/>
      <dgm:t>
        <a:bodyPr/>
        <a:lstStyle/>
        <a:p>
          <a:endParaRPr lang="en-IN"/>
        </a:p>
      </dgm:t>
    </dgm:pt>
    <dgm:pt modelId="{BC1B80B4-C417-4696-8513-BC573747309B}" type="sibTrans" cxnId="{667F1ECA-A3E4-492C-9814-05316E50D72B}">
      <dgm:prSet/>
      <dgm:spPr/>
      <dgm:t>
        <a:bodyPr/>
        <a:lstStyle/>
        <a:p>
          <a:endParaRPr lang="en-IN"/>
        </a:p>
      </dgm:t>
    </dgm:pt>
    <dgm:pt modelId="{28660211-15FB-4EBB-9796-9C0F9196CED3}">
      <dgm:prSet/>
      <dgm:spPr/>
      <dgm:t>
        <a:bodyPr/>
        <a:lstStyle/>
        <a:p>
          <a:pPr rtl="0"/>
          <a:r>
            <a:rPr lang="en-US" smtClean="0"/>
            <a:t>Once temp. of Hot water you want &lt; Temp. of mixed water.</a:t>
          </a:r>
          <a:endParaRPr lang="en-IN"/>
        </a:p>
      </dgm:t>
    </dgm:pt>
    <dgm:pt modelId="{CDF697DA-8755-449D-A17E-5B954D0B7A2B}" type="parTrans" cxnId="{D76FECD4-9BDB-4D0E-88AC-FEFEA176257E}">
      <dgm:prSet/>
      <dgm:spPr/>
      <dgm:t>
        <a:bodyPr/>
        <a:lstStyle/>
        <a:p>
          <a:endParaRPr lang="en-IN"/>
        </a:p>
      </dgm:t>
    </dgm:pt>
    <dgm:pt modelId="{8212BE60-886E-49A5-BD42-8B0D57C1149B}" type="sibTrans" cxnId="{D76FECD4-9BDB-4D0E-88AC-FEFEA176257E}">
      <dgm:prSet/>
      <dgm:spPr/>
      <dgm:t>
        <a:bodyPr/>
        <a:lstStyle/>
        <a:p>
          <a:endParaRPr lang="en-IN"/>
        </a:p>
      </dgm:t>
    </dgm:pt>
    <dgm:pt modelId="{E5A8F67D-0E91-4997-9BA5-CB4750068BA7}">
      <dgm:prSet/>
      <dgm:spPr/>
      <dgm:t>
        <a:bodyPr/>
        <a:lstStyle/>
        <a:p>
          <a:pPr rtl="0"/>
          <a:r>
            <a:rPr lang="en-US" smtClean="0"/>
            <a:t>Slowly close the Hot water valve.</a:t>
          </a:r>
          <a:endParaRPr lang="en-IN"/>
        </a:p>
      </dgm:t>
    </dgm:pt>
    <dgm:pt modelId="{0B4DD359-80BF-4E31-B215-B63CA0503318}" type="parTrans" cxnId="{9A845A61-BD5F-4AD2-B4DB-47DDC07D6861}">
      <dgm:prSet/>
      <dgm:spPr/>
      <dgm:t>
        <a:bodyPr/>
        <a:lstStyle/>
        <a:p>
          <a:endParaRPr lang="en-IN"/>
        </a:p>
      </dgm:t>
    </dgm:pt>
    <dgm:pt modelId="{0FBAAEF4-EC62-4DF8-9E4A-4353FD8F9E0A}" type="sibTrans" cxnId="{9A845A61-BD5F-4AD2-B4DB-47DDC07D6861}">
      <dgm:prSet/>
      <dgm:spPr/>
      <dgm:t>
        <a:bodyPr/>
        <a:lstStyle/>
        <a:p>
          <a:endParaRPr lang="en-IN"/>
        </a:p>
      </dgm:t>
    </dgm:pt>
    <dgm:pt modelId="{73FB2A09-AB27-41A7-8ACC-763932E34E09}">
      <dgm:prSet/>
      <dgm:spPr/>
      <dgm:t>
        <a:bodyPr/>
        <a:lstStyle/>
        <a:p>
          <a:endParaRPr lang="en-IN"/>
        </a:p>
      </dgm:t>
    </dgm:pt>
    <dgm:pt modelId="{D4283CA1-E7BA-46EE-9D9A-35BDBC603C42}" type="parTrans" cxnId="{53CD04C4-D7CB-460A-8220-1A957709B620}">
      <dgm:prSet/>
      <dgm:spPr/>
      <dgm:t>
        <a:bodyPr/>
        <a:lstStyle/>
        <a:p>
          <a:endParaRPr lang="en-IN"/>
        </a:p>
      </dgm:t>
    </dgm:pt>
    <dgm:pt modelId="{B1367883-CF26-4D4D-85FD-8E3D4D65A2ED}" type="sibTrans" cxnId="{53CD04C4-D7CB-460A-8220-1A957709B620}">
      <dgm:prSet/>
      <dgm:spPr/>
      <dgm:t>
        <a:bodyPr/>
        <a:lstStyle/>
        <a:p>
          <a:endParaRPr lang="en-IN"/>
        </a:p>
      </dgm:t>
    </dgm:pt>
    <dgm:pt modelId="{9DF50CEE-EC16-4053-8FC3-85C7179C5951}">
      <dgm:prSet/>
      <dgm:spPr/>
      <dgm:t>
        <a:bodyPr/>
        <a:lstStyle/>
        <a:p>
          <a:endParaRPr lang="en-IN"/>
        </a:p>
      </dgm:t>
    </dgm:pt>
    <dgm:pt modelId="{4DF12648-8476-4DE1-BE12-2A53B5590AF2}" type="parTrans" cxnId="{4B4B7405-018E-4435-8F82-8AD6D49FCE97}">
      <dgm:prSet/>
      <dgm:spPr/>
      <dgm:t>
        <a:bodyPr/>
        <a:lstStyle/>
        <a:p>
          <a:endParaRPr lang="en-IN"/>
        </a:p>
      </dgm:t>
    </dgm:pt>
    <dgm:pt modelId="{FD72B2DC-7A92-49DC-9540-CAC3D52211FA}" type="sibTrans" cxnId="{4B4B7405-018E-4435-8F82-8AD6D49FCE97}">
      <dgm:prSet/>
      <dgm:spPr/>
      <dgm:t>
        <a:bodyPr/>
        <a:lstStyle/>
        <a:p>
          <a:endParaRPr lang="en-IN"/>
        </a:p>
      </dgm:t>
    </dgm:pt>
    <dgm:pt modelId="{51357DD9-50E9-4F82-931B-2BDE162BC47C}">
      <dgm:prSet/>
      <dgm:spPr/>
      <dgm:t>
        <a:bodyPr/>
        <a:lstStyle/>
        <a:p>
          <a:endParaRPr lang="en-IN"/>
        </a:p>
      </dgm:t>
    </dgm:pt>
    <dgm:pt modelId="{BCE85D3F-FC11-41E1-ADB5-DE86F8EFCCA9}" type="parTrans" cxnId="{8FF04C3B-1705-48C4-96F2-30E6ED4610E0}">
      <dgm:prSet/>
      <dgm:spPr/>
      <dgm:t>
        <a:bodyPr/>
        <a:lstStyle/>
        <a:p>
          <a:endParaRPr lang="en-IN"/>
        </a:p>
      </dgm:t>
    </dgm:pt>
    <dgm:pt modelId="{7CFFC6EF-4ABE-46F8-BF98-C7E00B13AF4F}" type="sibTrans" cxnId="{8FF04C3B-1705-48C4-96F2-30E6ED4610E0}">
      <dgm:prSet/>
      <dgm:spPr/>
      <dgm:t>
        <a:bodyPr/>
        <a:lstStyle/>
        <a:p>
          <a:endParaRPr lang="en-IN"/>
        </a:p>
      </dgm:t>
    </dgm:pt>
    <dgm:pt modelId="{4FB8C5B5-3F56-44FA-805C-4F2C1A55B4EA}" type="pres">
      <dgm:prSet presAssocID="{F0851742-428E-4B2E-94FE-72365630F3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238655BB-2A4A-4E9C-879B-531639BA7BAE}" type="pres">
      <dgm:prSet presAssocID="{F0851742-428E-4B2E-94FE-72365630F309}" presName="Name1" presStyleCnt="0"/>
      <dgm:spPr/>
    </dgm:pt>
    <dgm:pt modelId="{C75F98A4-8B96-43B5-BF19-C0DE5F744AED}" type="pres">
      <dgm:prSet presAssocID="{F0851742-428E-4B2E-94FE-72365630F309}" presName="cycle" presStyleCnt="0"/>
      <dgm:spPr/>
    </dgm:pt>
    <dgm:pt modelId="{7088BEA2-0C4B-4DED-BF5F-75291E5C301E}" type="pres">
      <dgm:prSet presAssocID="{F0851742-428E-4B2E-94FE-72365630F309}" presName="srcNode" presStyleLbl="node1" presStyleIdx="0" presStyleCnt="7"/>
      <dgm:spPr/>
    </dgm:pt>
    <dgm:pt modelId="{90CA2B1D-4413-4475-80A9-5C0084495C8F}" type="pres">
      <dgm:prSet presAssocID="{F0851742-428E-4B2E-94FE-72365630F309}" presName="conn" presStyleLbl="parChTrans1D2" presStyleIdx="0" presStyleCnt="1"/>
      <dgm:spPr/>
      <dgm:t>
        <a:bodyPr/>
        <a:lstStyle/>
        <a:p>
          <a:endParaRPr lang="en-IN"/>
        </a:p>
      </dgm:t>
    </dgm:pt>
    <dgm:pt modelId="{C3C1A396-160C-40F3-ADFE-5AD4370EC460}" type="pres">
      <dgm:prSet presAssocID="{F0851742-428E-4B2E-94FE-72365630F309}" presName="extraNode" presStyleLbl="node1" presStyleIdx="0" presStyleCnt="7"/>
      <dgm:spPr/>
    </dgm:pt>
    <dgm:pt modelId="{487026F1-6501-4474-BCBE-64159A207DE7}" type="pres">
      <dgm:prSet presAssocID="{F0851742-428E-4B2E-94FE-72365630F309}" presName="dstNode" presStyleLbl="node1" presStyleIdx="0" presStyleCnt="7"/>
      <dgm:spPr/>
    </dgm:pt>
    <dgm:pt modelId="{1560159D-91C3-4034-BAC0-4DDC340DB7C5}" type="pres">
      <dgm:prSet presAssocID="{51B999CF-21B0-449D-A220-9BEDD0DFEF72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E6B2AD-B08E-49EF-BCAE-BE29E05B1673}" type="pres">
      <dgm:prSet presAssocID="{51B999CF-21B0-449D-A220-9BEDD0DFEF72}" presName="accent_1" presStyleCnt="0"/>
      <dgm:spPr/>
    </dgm:pt>
    <dgm:pt modelId="{AE67FACD-1382-41D0-9780-55B3545302CC}" type="pres">
      <dgm:prSet presAssocID="{51B999CF-21B0-449D-A220-9BEDD0DFEF72}" presName="accentRepeatNode" presStyleLbl="solidFgAcc1" presStyleIdx="0" presStyleCnt="7"/>
      <dgm:spPr/>
    </dgm:pt>
    <dgm:pt modelId="{081717ED-7BCC-484B-AC4A-35AB64EE8610}" type="pres">
      <dgm:prSet presAssocID="{DF8CC7BD-EE1F-4427-8532-44C72DFD7A2B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089D1E-7547-4F09-9F43-3B0B9FB3D19F}" type="pres">
      <dgm:prSet presAssocID="{DF8CC7BD-EE1F-4427-8532-44C72DFD7A2B}" presName="accent_2" presStyleCnt="0"/>
      <dgm:spPr/>
    </dgm:pt>
    <dgm:pt modelId="{FC5164B8-A743-4513-875E-1639AB3DFDA9}" type="pres">
      <dgm:prSet presAssocID="{DF8CC7BD-EE1F-4427-8532-44C72DFD7A2B}" presName="accentRepeatNode" presStyleLbl="solidFgAcc1" presStyleIdx="1" presStyleCnt="7"/>
      <dgm:spPr/>
    </dgm:pt>
    <dgm:pt modelId="{0F0361AD-7F3F-4979-AB05-40FD0329069A}" type="pres">
      <dgm:prSet presAssocID="{A499A483-014C-4E00-B9EA-D70A366C06CD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2AB365-142E-4CAC-AA4E-037643C1E31B}" type="pres">
      <dgm:prSet presAssocID="{A499A483-014C-4E00-B9EA-D70A366C06CD}" presName="accent_3" presStyleCnt="0"/>
      <dgm:spPr/>
    </dgm:pt>
    <dgm:pt modelId="{69D8739B-79EF-4674-966C-E83B9CF86A25}" type="pres">
      <dgm:prSet presAssocID="{A499A483-014C-4E00-B9EA-D70A366C06CD}" presName="accentRepeatNode" presStyleLbl="solidFgAcc1" presStyleIdx="2" presStyleCnt="7"/>
      <dgm:spPr/>
    </dgm:pt>
    <dgm:pt modelId="{E025B178-29A8-471D-93B8-C74CA867626F}" type="pres">
      <dgm:prSet presAssocID="{463E042B-7889-4F89-8242-9BD3D228FA53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BCCC74-0912-42F8-B556-C4174EB0CF8A}" type="pres">
      <dgm:prSet presAssocID="{463E042B-7889-4F89-8242-9BD3D228FA53}" presName="accent_4" presStyleCnt="0"/>
      <dgm:spPr/>
    </dgm:pt>
    <dgm:pt modelId="{89430CA5-179D-4687-AD2C-67C7877AE63C}" type="pres">
      <dgm:prSet presAssocID="{463E042B-7889-4F89-8242-9BD3D228FA53}" presName="accentRepeatNode" presStyleLbl="solidFgAcc1" presStyleIdx="3" presStyleCnt="7"/>
      <dgm:spPr/>
    </dgm:pt>
    <dgm:pt modelId="{6DA5DF36-0237-48EE-8CE3-69A158786802}" type="pres">
      <dgm:prSet presAssocID="{13D59DE5-8A7A-416E-BB72-09A2DA3F62D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50006D-C25F-4C46-9CA8-1F8220EF71B8}" type="pres">
      <dgm:prSet presAssocID="{13D59DE5-8A7A-416E-BB72-09A2DA3F62D0}" presName="accent_5" presStyleCnt="0"/>
      <dgm:spPr/>
    </dgm:pt>
    <dgm:pt modelId="{1A1B6589-AF90-4181-A7A1-9C4B2AD5BBB3}" type="pres">
      <dgm:prSet presAssocID="{13D59DE5-8A7A-416E-BB72-09A2DA3F62D0}" presName="accentRepeatNode" presStyleLbl="solidFgAcc1" presStyleIdx="4" presStyleCnt="7"/>
      <dgm:spPr/>
    </dgm:pt>
    <dgm:pt modelId="{072A3CB2-A322-4AFF-A889-0736F25428CB}" type="pres">
      <dgm:prSet presAssocID="{28660211-15FB-4EBB-9796-9C0F9196CED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2BE14D-554D-4920-993E-C5322DC31F28}" type="pres">
      <dgm:prSet presAssocID="{28660211-15FB-4EBB-9796-9C0F9196CED3}" presName="accent_6" presStyleCnt="0"/>
      <dgm:spPr/>
    </dgm:pt>
    <dgm:pt modelId="{0109137E-F4EE-47B7-A2E7-A35334C0B968}" type="pres">
      <dgm:prSet presAssocID="{28660211-15FB-4EBB-9796-9C0F9196CED3}" presName="accentRepeatNode" presStyleLbl="solidFgAcc1" presStyleIdx="5" presStyleCnt="7"/>
      <dgm:spPr/>
    </dgm:pt>
    <dgm:pt modelId="{2C571AA7-3D35-4ABB-9C75-BE7D28353B30}" type="pres">
      <dgm:prSet presAssocID="{E5A8F67D-0E91-4997-9BA5-CB4750068BA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CE6EEB-8696-417B-8466-13B0057044B9}" type="pres">
      <dgm:prSet presAssocID="{E5A8F67D-0E91-4997-9BA5-CB4750068BA7}" presName="accent_7" presStyleCnt="0"/>
      <dgm:spPr/>
    </dgm:pt>
    <dgm:pt modelId="{5E1868C8-B7D4-433A-85AE-CFAF020CD646}" type="pres">
      <dgm:prSet presAssocID="{E5A8F67D-0E91-4997-9BA5-CB4750068BA7}" presName="accentRepeatNode" presStyleLbl="solidFgAcc1" presStyleIdx="6" presStyleCnt="7"/>
      <dgm:spPr/>
    </dgm:pt>
  </dgm:ptLst>
  <dgm:cxnLst>
    <dgm:cxn modelId="{53CD04C4-D7CB-460A-8220-1A957709B620}" srcId="{F0851742-428E-4B2E-94FE-72365630F309}" destId="{73FB2A09-AB27-41A7-8ACC-763932E34E09}" srcOrd="7" destOrd="0" parTransId="{D4283CA1-E7BA-46EE-9D9A-35BDBC603C42}" sibTransId="{B1367883-CF26-4D4D-85FD-8E3D4D65A2ED}"/>
    <dgm:cxn modelId="{D0E934EA-450B-4D65-B41D-E9D766D1517B}" srcId="{F0851742-428E-4B2E-94FE-72365630F309}" destId="{463E042B-7889-4F89-8242-9BD3D228FA53}" srcOrd="3" destOrd="0" parTransId="{79FEF5A5-ADD6-4CB8-BBA0-3520844846D3}" sibTransId="{0881F354-A5EB-421E-A8D7-3C5585E24BA8}"/>
    <dgm:cxn modelId="{667F1ECA-A3E4-492C-9814-05316E50D72B}" srcId="{F0851742-428E-4B2E-94FE-72365630F309}" destId="{13D59DE5-8A7A-416E-BB72-09A2DA3F62D0}" srcOrd="4" destOrd="0" parTransId="{DE6F3D41-EFB7-42CA-A55B-B21E1E11EC74}" sibTransId="{BC1B80B4-C417-4696-8513-BC573747309B}"/>
    <dgm:cxn modelId="{3F81A8F5-9B55-4495-8D67-5AD71F556091}" type="presOf" srcId="{28660211-15FB-4EBB-9796-9C0F9196CED3}" destId="{072A3CB2-A322-4AFF-A889-0736F25428CB}" srcOrd="0" destOrd="0" presId="urn:microsoft.com/office/officeart/2008/layout/VerticalCurvedList"/>
    <dgm:cxn modelId="{356F98CF-1D0E-40C9-BFA6-578B318FFD43}" type="presOf" srcId="{13D59DE5-8A7A-416E-BB72-09A2DA3F62D0}" destId="{6DA5DF36-0237-48EE-8CE3-69A158786802}" srcOrd="0" destOrd="0" presId="urn:microsoft.com/office/officeart/2008/layout/VerticalCurvedList"/>
    <dgm:cxn modelId="{468D0840-6BB9-47A0-BA41-5A6A47536C13}" type="presOf" srcId="{F0851742-428E-4B2E-94FE-72365630F309}" destId="{4FB8C5B5-3F56-44FA-805C-4F2C1A55B4EA}" srcOrd="0" destOrd="0" presId="urn:microsoft.com/office/officeart/2008/layout/VerticalCurvedList"/>
    <dgm:cxn modelId="{450F4655-6A64-4515-B6F0-C2E3D3CF4904}" type="presOf" srcId="{DF8CC7BD-EE1F-4427-8532-44C72DFD7A2B}" destId="{081717ED-7BCC-484B-AC4A-35AB64EE8610}" srcOrd="0" destOrd="0" presId="urn:microsoft.com/office/officeart/2008/layout/VerticalCurvedList"/>
    <dgm:cxn modelId="{D76FECD4-9BDB-4D0E-88AC-FEFEA176257E}" srcId="{F0851742-428E-4B2E-94FE-72365630F309}" destId="{28660211-15FB-4EBB-9796-9C0F9196CED3}" srcOrd="5" destOrd="0" parTransId="{CDF697DA-8755-449D-A17E-5B954D0B7A2B}" sibTransId="{8212BE60-886E-49A5-BD42-8B0D57C1149B}"/>
    <dgm:cxn modelId="{43020989-4E03-4D26-A18E-9A38385116B2}" type="presOf" srcId="{463E042B-7889-4F89-8242-9BD3D228FA53}" destId="{E025B178-29A8-471D-93B8-C74CA867626F}" srcOrd="0" destOrd="0" presId="urn:microsoft.com/office/officeart/2008/layout/VerticalCurvedList"/>
    <dgm:cxn modelId="{F3C2C3F7-6C6C-4E7B-897C-75F272474858}" type="presOf" srcId="{51B999CF-21B0-449D-A220-9BEDD0DFEF72}" destId="{1560159D-91C3-4034-BAC0-4DDC340DB7C5}" srcOrd="0" destOrd="0" presId="urn:microsoft.com/office/officeart/2008/layout/VerticalCurvedList"/>
    <dgm:cxn modelId="{437FE854-041D-4F25-869A-145D9D3E4C3B}" srcId="{F0851742-428E-4B2E-94FE-72365630F309}" destId="{51B999CF-21B0-449D-A220-9BEDD0DFEF72}" srcOrd="0" destOrd="0" parTransId="{0708F261-6A90-4471-96AE-798011C58869}" sibTransId="{12C4A8D1-FE3E-467B-A14C-9BBCA85C0534}"/>
    <dgm:cxn modelId="{8FF04C3B-1705-48C4-96F2-30E6ED4610E0}" srcId="{F0851742-428E-4B2E-94FE-72365630F309}" destId="{51357DD9-50E9-4F82-931B-2BDE162BC47C}" srcOrd="9" destOrd="0" parTransId="{BCE85D3F-FC11-41E1-ADB5-DE86F8EFCCA9}" sibTransId="{7CFFC6EF-4ABE-46F8-BF98-C7E00B13AF4F}"/>
    <dgm:cxn modelId="{701ECA81-0CB3-4264-9A2D-95354FD87C6A}" type="presOf" srcId="{A499A483-014C-4E00-B9EA-D70A366C06CD}" destId="{0F0361AD-7F3F-4979-AB05-40FD0329069A}" srcOrd="0" destOrd="0" presId="urn:microsoft.com/office/officeart/2008/layout/VerticalCurvedList"/>
    <dgm:cxn modelId="{183E3146-A30B-4826-863D-0601F8AB7C40}" srcId="{F0851742-428E-4B2E-94FE-72365630F309}" destId="{DF8CC7BD-EE1F-4427-8532-44C72DFD7A2B}" srcOrd="1" destOrd="0" parTransId="{B261DAD4-B5AA-418A-8731-96BDB50AA1E3}" sibTransId="{D62E6B4B-4B0E-40B2-953B-2FD8D085594D}"/>
    <dgm:cxn modelId="{9A845A61-BD5F-4AD2-B4DB-47DDC07D6861}" srcId="{F0851742-428E-4B2E-94FE-72365630F309}" destId="{E5A8F67D-0E91-4997-9BA5-CB4750068BA7}" srcOrd="6" destOrd="0" parTransId="{0B4DD359-80BF-4E31-B215-B63CA0503318}" sibTransId="{0FBAAEF4-EC62-4DF8-9E4A-4353FD8F9E0A}"/>
    <dgm:cxn modelId="{4B4B7405-018E-4435-8F82-8AD6D49FCE97}" srcId="{F0851742-428E-4B2E-94FE-72365630F309}" destId="{9DF50CEE-EC16-4053-8FC3-85C7179C5951}" srcOrd="8" destOrd="0" parTransId="{4DF12648-8476-4DE1-BE12-2A53B5590AF2}" sibTransId="{FD72B2DC-7A92-49DC-9540-CAC3D52211FA}"/>
    <dgm:cxn modelId="{8DFD3F40-7E13-4671-B10B-A26830A86371}" type="presOf" srcId="{E5A8F67D-0E91-4997-9BA5-CB4750068BA7}" destId="{2C571AA7-3D35-4ABB-9C75-BE7D28353B30}" srcOrd="0" destOrd="0" presId="urn:microsoft.com/office/officeart/2008/layout/VerticalCurvedList"/>
    <dgm:cxn modelId="{054C872E-D558-4163-B884-C97884155CA7}" srcId="{F0851742-428E-4B2E-94FE-72365630F309}" destId="{A499A483-014C-4E00-B9EA-D70A366C06CD}" srcOrd="2" destOrd="0" parTransId="{3711DF3D-30B0-4D7E-91E4-E2A169FD3537}" sibTransId="{4E8EDC43-BE4B-47E2-A780-C90BCACCF467}"/>
    <dgm:cxn modelId="{77F56AE1-1DC3-416E-B44B-17787552DD71}" type="presOf" srcId="{12C4A8D1-FE3E-467B-A14C-9BBCA85C0534}" destId="{90CA2B1D-4413-4475-80A9-5C0084495C8F}" srcOrd="0" destOrd="0" presId="urn:microsoft.com/office/officeart/2008/layout/VerticalCurvedList"/>
    <dgm:cxn modelId="{CFFB7E6D-0092-4B41-9E23-4497187B8749}" type="presParOf" srcId="{4FB8C5B5-3F56-44FA-805C-4F2C1A55B4EA}" destId="{238655BB-2A4A-4E9C-879B-531639BA7BAE}" srcOrd="0" destOrd="0" presId="urn:microsoft.com/office/officeart/2008/layout/VerticalCurvedList"/>
    <dgm:cxn modelId="{6ED9239E-CDD2-4F49-8560-13FDDD623D1F}" type="presParOf" srcId="{238655BB-2A4A-4E9C-879B-531639BA7BAE}" destId="{C75F98A4-8B96-43B5-BF19-C0DE5F744AED}" srcOrd="0" destOrd="0" presId="urn:microsoft.com/office/officeart/2008/layout/VerticalCurvedList"/>
    <dgm:cxn modelId="{179FF809-3C11-4E3F-889B-CF04D44A2BBB}" type="presParOf" srcId="{C75F98A4-8B96-43B5-BF19-C0DE5F744AED}" destId="{7088BEA2-0C4B-4DED-BF5F-75291E5C301E}" srcOrd="0" destOrd="0" presId="urn:microsoft.com/office/officeart/2008/layout/VerticalCurvedList"/>
    <dgm:cxn modelId="{C1F73625-A437-450D-BD0D-73251AF893F1}" type="presParOf" srcId="{C75F98A4-8B96-43B5-BF19-C0DE5F744AED}" destId="{90CA2B1D-4413-4475-80A9-5C0084495C8F}" srcOrd="1" destOrd="0" presId="urn:microsoft.com/office/officeart/2008/layout/VerticalCurvedList"/>
    <dgm:cxn modelId="{8AFD7236-6D67-4227-BD12-624EC09E1E97}" type="presParOf" srcId="{C75F98A4-8B96-43B5-BF19-C0DE5F744AED}" destId="{C3C1A396-160C-40F3-ADFE-5AD4370EC460}" srcOrd="2" destOrd="0" presId="urn:microsoft.com/office/officeart/2008/layout/VerticalCurvedList"/>
    <dgm:cxn modelId="{E2C95C80-DB23-4289-90BA-0385EACAACFF}" type="presParOf" srcId="{C75F98A4-8B96-43B5-BF19-C0DE5F744AED}" destId="{487026F1-6501-4474-BCBE-64159A207DE7}" srcOrd="3" destOrd="0" presId="urn:microsoft.com/office/officeart/2008/layout/VerticalCurvedList"/>
    <dgm:cxn modelId="{6812ABB9-6B4E-4104-B79C-82926BF252E0}" type="presParOf" srcId="{238655BB-2A4A-4E9C-879B-531639BA7BAE}" destId="{1560159D-91C3-4034-BAC0-4DDC340DB7C5}" srcOrd="1" destOrd="0" presId="urn:microsoft.com/office/officeart/2008/layout/VerticalCurvedList"/>
    <dgm:cxn modelId="{49B8CBBF-B6F6-4EA5-A0C4-6B39B41F036F}" type="presParOf" srcId="{238655BB-2A4A-4E9C-879B-531639BA7BAE}" destId="{BAE6B2AD-B08E-49EF-BCAE-BE29E05B1673}" srcOrd="2" destOrd="0" presId="urn:microsoft.com/office/officeart/2008/layout/VerticalCurvedList"/>
    <dgm:cxn modelId="{85C9E1BC-AFB4-40C3-9F3E-54226086AA89}" type="presParOf" srcId="{BAE6B2AD-B08E-49EF-BCAE-BE29E05B1673}" destId="{AE67FACD-1382-41D0-9780-55B3545302CC}" srcOrd="0" destOrd="0" presId="urn:microsoft.com/office/officeart/2008/layout/VerticalCurvedList"/>
    <dgm:cxn modelId="{612DC4E3-FCEF-44C8-9D7E-19C94946F7BA}" type="presParOf" srcId="{238655BB-2A4A-4E9C-879B-531639BA7BAE}" destId="{081717ED-7BCC-484B-AC4A-35AB64EE8610}" srcOrd="3" destOrd="0" presId="urn:microsoft.com/office/officeart/2008/layout/VerticalCurvedList"/>
    <dgm:cxn modelId="{A826DEF9-9219-4A7F-8553-5E38CE88B167}" type="presParOf" srcId="{238655BB-2A4A-4E9C-879B-531639BA7BAE}" destId="{D4089D1E-7547-4F09-9F43-3B0B9FB3D19F}" srcOrd="4" destOrd="0" presId="urn:microsoft.com/office/officeart/2008/layout/VerticalCurvedList"/>
    <dgm:cxn modelId="{68C27C17-0C5F-483A-8778-5E2667D0E1C5}" type="presParOf" srcId="{D4089D1E-7547-4F09-9F43-3B0B9FB3D19F}" destId="{FC5164B8-A743-4513-875E-1639AB3DFDA9}" srcOrd="0" destOrd="0" presId="urn:microsoft.com/office/officeart/2008/layout/VerticalCurvedList"/>
    <dgm:cxn modelId="{C1D77B01-026F-4C45-BED2-E0DBC6BD290E}" type="presParOf" srcId="{238655BB-2A4A-4E9C-879B-531639BA7BAE}" destId="{0F0361AD-7F3F-4979-AB05-40FD0329069A}" srcOrd="5" destOrd="0" presId="urn:microsoft.com/office/officeart/2008/layout/VerticalCurvedList"/>
    <dgm:cxn modelId="{9B3A1E16-1A14-428D-9A2F-4105870FD03B}" type="presParOf" srcId="{238655BB-2A4A-4E9C-879B-531639BA7BAE}" destId="{182AB365-142E-4CAC-AA4E-037643C1E31B}" srcOrd="6" destOrd="0" presId="urn:microsoft.com/office/officeart/2008/layout/VerticalCurvedList"/>
    <dgm:cxn modelId="{BD059488-AF34-4A3B-8E5B-734383132605}" type="presParOf" srcId="{182AB365-142E-4CAC-AA4E-037643C1E31B}" destId="{69D8739B-79EF-4674-966C-E83B9CF86A25}" srcOrd="0" destOrd="0" presId="urn:microsoft.com/office/officeart/2008/layout/VerticalCurvedList"/>
    <dgm:cxn modelId="{9E58807F-B677-4DF6-B2A1-B4909AD9450B}" type="presParOf" srcId="{238655BB-2A4A-4E9C-879B-531639BA7BAE}" destId="{E025B178-29A8-471D-93B8-C74CA867626F}" srcOrd="7" destOrd="0" presId="urn:microsoft.com/office/officeart/2008/layout/VerticalCurvedList"/>
    <dgm:cxn modelId="{D97B7D14-62FA-490D-AC55-E3B56A0A3656}" type="presParOf" srcId="{238655BB-2A4A-4E9C-879B-531639BA7BAE}" destId="{87BCCC74-0912-42F8-B556-C4174EB0CF8A}" srcOrd="8" destOrd="0" presId="urn:microsoft.com/office/officeart/2008/layout/VerticalCurvedList"/>
    <dgm:cxn modelId="{C0A1CFBA-393E-4DD7-A4FF-B3E77BD5160D}" type="presParOf" srcId="{87BCCC74-0912-42F8-B556-C4174EB0CF8A}" destId="{89430CA5-179D-4687-AD2C-67C7877AE63C}" srcOrd="0" destOrd="0" presId="urn:microsoft.com/office/officeart/2008/layout/VerticalCurvedList"/>
    <dgm:cxn modelId="{E90CC1A6-781A-4E0A-A8BE-7B29159FF1E0}" type="presParOf" srcId="{238655BB-2A4A-4E9C-879B-531639BA7BAE}" destId="{6DA5DF36-0237-48EE-8CE3-69A158786802}" srcOrd="9" destOrd="0" presId="urn:microsoft.com/office/officeart/2008/layout/VerticalCurvedList"/>
    <dgm:cxn modelId="{9826FCF6-42A1-4AB8-B242-548665348B8D}" type="presParOf" srcId="{238655BB-2A4A-4E9C-879B-531639BA7BAE}" destId="{3C50006D-C25F-4C46-9CA8-1F8220EF71B8}" srcOrd="10" destOrd="0" presId="urn:microsoft.com/office/officeart/2008/layout/VerticalCurvedList"/>
    <dgm:cxn modelId="{CB0F7359-3949-4CC3-AE12-BA78F48C373E}" type="presParOf" srcId="{3C50006D-C25F-4C46-9CA8-1F8220EF71B8}" destId="{1A1B6589-AF90-4181-A7A1-9C4B2AD5BBB3}" srcOrd="0" destOrd="0" presId="urn:microsoft.com/office/officeart/2008/layout/VerticalCurvedList"/>
    <dgm:cxn modelId="{404043B7-47E7-4F6F-857A-FFC998D65F3A}" type="presParOf" srcId="{238655BB-2A4A-4E9C-879B-531639BA7BAE}" destId="{072A3CB2-A322-4AFF-A889-0736F25428CB}" srcOrd="11" destOrd="0" presId="urn:microsoft.com/office/officeart/2008/layout/VerticalCurvedList"/>
    <dgm:cxn modelId="{D7AF3ACB-FECE-4799-BD76-52F19D2DBCE6}" type="presParOf" srcId="{238655BB-2A4A-4E9C-879B-531639BA7BAE}" destId="{DB2BE14D-554D-4920-993E-C5322DC31F28}" srcOrd="12" destOrd="0" presId="urn:microsoft.com/office/officeart/2008/layout/VerticalCurvedList"/>
    <dgm:cxn modelId="{69E4BA83-BE98-427C-A600-28027B87D604}" type="presParOf" srcId="{DB2BE14D-554D-4920-993E-C5322DC31F28}" destId="{0109137E-F4EE-47B7-A2E7-A35334C0B968}" srcOrd="0" destOrd="0" presId="urn:microsoft.com/office/officeart/2008/layout/VerticalCurvedList"/>
    <dgm:cxn modelId="{63A8A1FD-9395-4785-9EB5-57E93C81235B}" type="presParOf" srcId="{238655BB-2A4A-4E9C-879B-531639BA7BAE}" destId="{2C571AA7-3D35-4ABB-9C75-BE7D28353B30}" srcOrd="13" destOrd="0" presId="urn:microsoft.com/office/officeart/2008/layout/VerticalCurvedList"/>
    <dgm:cxn modelId="{9B9867B5-E8D7-4C20-823E-6C07CEDE6E0C}" type="presParOf" srcId="{238655BB-2A4A-4E9C-879B-531639BA7BAE}" destId="{9DCE6EEB-8696-417B-8466-13B0057044B9}" srcOrd="14" destOrd="0" presId="urn:microsoft.com/office/officeart/2008/layout/VerticalCurvedList"/>
    <dgm:cxn modelId="{881A43B0-45B5-43B1-85E5-C1FF0DA2FB04}" type="presParOf" srcId="{9DCE6EEB-8696-417B-8466-13B0057044B9}" destId="{5E1868C8-B7D4-433A-85AE-CFAF020CD6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4EA39B-41D7-437A-A48E-B91DF003F0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BBB22D0-62A4-4D8D-9964-14CC619B58BE}">
      <dgm:prSet/>
      <dgm:spPr/>
      <dgm:t>
        <a:bodyPr/>
        <a:lstStyle/>
        <a:p>
          <a:pPr rtl="0"/>
          <a:r>
            <a:rPr lang="en-US" smtClean="0"/>
            <a:t>Output is 0V initially.</a:t>
          </a:r>
          <a:endParaRPr lang="en-IN"/>
        </a:p>
      </dgm:t>
    </dgm:pt>
    <dgm:pt modelId="{719C7518-8843-4F84-BC25-AE8BDDE42F1C}" type="parTrans" cxnId="{E1B8E42C-7DC0-4657-856F-DD68C61279DA}">
      <dgm:prSet/>
      <dgm:spPr/>
      <dgm:t>
        <a:bodyPr/>
        <a:lstStyle/>
        <a:p>
          <a:endParaRPr lang="en-IN"/>
        </a:p>
      </dgm:t>
    </dgm:pt>
    <dgm:pt modelId="{DC03A269-1717-47C1-A08C-51269179F694}" type="sibTrans" cxnId="{E1B8E42C-7DC0-4657-856F-DD68C61279DA}">
      <dgm:prSet/>
      <dgm:spPr/>
      <dgm:t>
        <a:bodyPr/>
        <a:lstStyle/>
        <a:p>
          <a:endParaRPr lang="en-IN"/>
        </a:p>
      </dgm:t>
    </dgm:pt>
    <dgm:pt modelId="{78A25584-4CE3-4809-B421-9E2204AB5B3C}">
      <dgm:prSet/>
      <dgm:spPr/>
      <dgm:t>
        <a:bodyPr/>
        <a:lstStyle/>
        <a:p>
          <a:pPr rtl="0"/>
          <a:r>
            <a:rPr lang="en-US" dirty="0" smtClean="0"/>
            <a:t>Reference Voltage  &gt; Output Voltage.</a:t>
          </a:r>
          <a:endParaRPr lang="en-IN" dirty="0"/>
        </a:p>
      </dgm:t>
    </dgm:pt>
    <dgm:pt modelId="{DF650C8C-2E4D-440E-84F3-123DBF9A8490}" type="parTrans" cxnId="{1105062E-487F-44C8-9DB3-6FC3375BC164}">
      <dgm:prSet/>
      <dgm:spPr/>
      <dgm:t>
        <a:bodyPr/>
        <a:lstStyle/>
        <a:p>
          <a:endParaRPr lang="en-IN"/>
        </a:p>
      </dgm:t>
    </dgm:pt>
    <dgm:pt modelId="{DA221BBE-9DF5-45E2-8438-07B0B669211A}" type="sibTrans" cxnId="{1105062E-487F-44C8-9DB3-6FC3375BC164}">
      <dgm:prSet/>
      <dgm:spPr/>
      <dgm:t>
        <a:bodyPr/>
        <a:lstStyle/>
        <a:p>
          <a:endParaRPr lang="en-IN"/>
        </a:p>
      </dgm:t>
    </dgm:pt>
    <dgm:pt modelId="{2C5CA11D-03D3-4BF5-A087-34CA3A3E1652}">
      <dgm:prSet/>
      <dgm:spPr/>
      <dgm:t>
        <a:bodyPr/>
        <a:lstStyle/>
        <a:p>
          <a:pPr rtl="0"/>
          <a:r>
            <a:rPr lang="en-US" smtClean="0"/>
            <a:t>OpAmp-output slowly increases (finite  slew rate).</a:t>
          </a:r>
          <a:endParaRPr lang="en-IN"/>
        </a:p>
      </dgm:t>
    </dgm:pt>
    <dgm:pt modelId="{24C5BF9C-321C-4D9A-9A26-E86A75FBDCEB}" type="parTrans" cxnId="{53DE1579-1E81-4AAC-A09B-4B7C5822C050}">
      <dgm:prSet/>
      <dgm:spPr/>
      <dgm:t>
        <a:bodyPr/>
        <a:lstStyle/>
        <a:p>
          <a:endParaRPr lang="en-IN"/>
        </a:p>
      </dgm:t>
    </dgm:pt>
    <dgm:pt modelId="{6B2F3A78-BEF8-4DAE-9F6E-041393C14807}" type="sibTrans" cxnId="{53DE1579-1E81-4AAC-A09B-4B7C5822C050}">
      <dgm:prSet/>
      <dgm:spPr/>
      <dgm:t>
        <a:bodyPr/>
        <a:lstStyle/>
        <a:p>
          <a:endParaRPr lang="en-IN"/>
        </a:p>
      </dgm:t>
    </dgm:pt>
    <dgm:pt modelId="{DC01E18D-19E2-44BB-95F5-6067C1AE3FA2}">
      <dgm:prSet/>
      <dgm:spPr/>
      <dgm:t>
        <a:bodyPr/>
        <a:lstStyle/>
        <a:p>
          <a:pPr rtl="0"/>
          <a:r>
            <a:rPr lang="en-US" smtClean="0"/>
            <a:t>After a definite delay NMOS partially switches “on” after Vt.</a:t>
          </a:r>
          <a:endParaRPr lang="en-IN"/>
        </a:p>
      </dgm:t>
    </dgm:pt>
    <dgm:pt modelId="{0873834D-D6CC-4D10-8382-DD0D4671D74A}" type="parTrans" cxnId="{B957F4FA-2084-4CC7-A7CD-EB8EBB9C81EE}">
      <dgm:prSet/>
      <dgm:spPr/>
      <dgm:t>
        <a:bodyPr/>
        <a:lstStyle/>
        <a:p>
          <a:endParaRPr lang="en-IN"/>
        </a:p>
      </dgm:t>
    </dgm:pt>
    <dgm:pt modelId="{748EB2A8-C5FC-49E1-A40A-82909E44CACC}" type="sibTrans" cxnId="{B957F4FA-2084-4CC7-A7CD-EB8EBB9C81EE}">
      <dgm:prSet/>
      <dgm:spPr/>
      <dgm:t>
        <a:bodyPr/>
        <a:lstStyle/>
        <a:p>
          <a:endParaRPr lang="en-IN"/>
        </a:p>
      </dgm:t>
    </dgm:pt>
    <dgm:pt modelId="{63F4C0ED-0CB4-4C46-AA16-79FD05A89947}">
      <dgm:prSet/>
      <dgm:spPr/>
      <dgm:t>
        <a:bodyPr/>
        <a:lstStyle/>
        <a:p>
          <a:pPr rtl="0"/>
          <a:r>
            <a:rPr lang="en-US" smtClean="0"/>
            <a:t>Output voltage starts to increase as current flows.</a:t>
          </a:r>
          <a:endParaRPr lang="en-IN"/>
        </a:p>
      </dgm:t>
    </dgm:pt>
    <dgm:pt modelId="{5673451A-A832-417B-BBEF-6AF095DD560C}" type="parTrans" cxnId="{CE3DBE28-7799-4BB5-AF0F-883DD70E1666}">
      <dgm:prSet/>
      <dgm:spPr/>
      <dgm:t>
        <a:bodyPr/>
        <a:lstStyle/>
        <a:p>
          <a:endParaRPr lang="en-IN"/>
        </a:p>
      </dgm:t>
    </dgm:pt>
    <dgm:pt modelId="{598514BB-D3D5-4375-8921-6D07849F8DBF}" type="sibTrans" cxnId="{CE3DBE28-7799-4BB5-AF0F-883DD70E1666}">
      <dgm:prSet/>
      <dgm:spPr/>
      <dgm:t>
        <a:bodyPr/>
        <a:lstStyle/>
        <a:p>
          <a:endParaRPr lang="en-IN"/>
        </a:p>
      </dgm:t>
    </dgm:pt>
    <dgm:pt modelId="{F1FEB713-93A5-494B-BF2C-81849F460D5E}">
      <dgm:prSet/>
      <dgm:spPr/>
      <dgm:t>
        <a:bodyPr/>
        <a:lstStyle/>
        <a:p>
          <a:pPr rtl="0"/>
          <a:r>
            <a:rPr lang="en-US" smtClean="0"/>
            <a:t>Once Reference Voltage &lt; Output Voltage, OpAmp output slowly decreases.</a:t>
          </a:r>
          <a:endParaRPr lang="en-IN"/>
        </a:p>
      </dgm:t>
    </dgm:pt>
    <dgm:pt modelId="{0E40C0E9-5875-4A1C-87FC-B0176E3AF283}" type="parTrans" cxnId="{1524B124-EF6F-4B98-815B-3F9041EBCCA2}">
      <dgm:prSet/>
      <dgm:spPr/>
      <dgm:t>
        <a:bodyPr/>
        <a:lstStyle/>
        <a:p>
          <a:endParaRPr lang="en-IN"/>
        </a:p>
      </dgm:t>
    </dgm:pt>
    <dgm:pt modelId="{4F935F50-8413-49BB-9C26-73D9D8EE8970}" type="sibTrans" cxnId="{1524B124-EF6F-4B98-815B-3F9041EBCCA2}">
      <dgm:prSet/>
      <dgm:spPr/>
      <dgm:t>
        <a:bodyPr/>
        <a:lstStyle/>
        <a:p>
          <a:endParaRPr lang="en-IN"/>
        </a:p>
      </dgm:t>
    </dgm:pt>
    <dgm:pt modelId="{95016ABF-0803-4CD2-A275-762C1193535F}">
      <dgm:prSet/>
      <dgm:spPr/>
      <dgm:t>
        <a:bodyPr/>
        <a:lstStyle/>
        <a:p>
          <a:pPr rtl="0"/>
          <a:r>
            <a:rPr lang="en-US" smtClean="0"/>
            <a:t>NMOS “on” state partially decreases, thus decreasing the output voltage.</a:t>
          </a:r>
          <a:endParaRPr lang="en-IN"/>
        </a:p>
      </dgm:t>
    </dgm:pt>
    <dgm:pt modelId="{6DFC28AA-33B7-4A2D-BC01-11A97F801269}" type="parTrans" cxnId="{BC11E012-B25D-4A52-A6BE-933AF3488471}">
      <dgm:prSet/>
      <dgm:spPr/>
      <dgm:t>
        <a:bodyPr/>
        <a:lstStyle/>
        <a:p>
          <a:endParaRPr lang="en-IN"/>
        </a:p>
      </dgm:t>
    </dgm:pt>
    <dgm:pt modelId="{A8BC8411-D44D-4AF8-B633-391A94F0D914}" type="sibTrans" cxnId="{BC11E012-B25D-4A52-A6BE-933AF3488471}">
      <dgm:prSet/>
      <dgm:spPr/>
      <dgm:t>
        <a:bodyPr/>
        <a:lstStyle/>
        <a:p>
          <a:endParaRPr lang="en-IN"/>
        </a:p>
      </dgm:t>
    </dgm:pt>
    <dgm:pt modelId="{73DAA073-66FD-4A65-BE4F-29430040CC99}">
      <dgm:prSet/>
      <dgm:spPr/>
      <dgm:t>
        <a:bodyPr/>
        <a:lstStyle/>
        <a:p>
          <a:endParaRPr lang="en-IN"/>
        </a:p>
      </dgm:t>
    </dgm:pt>
    <dgm:pt modelId="{160E428E-21F9-4581-9A29-2E4141662F46}" type="parTrans" cxnId="{D312B8B5-46CF-400A-83C2-81F5DFB25E09}">
      <dgm:prSet/>
      <dgm:spPr/>
      <dgm:t>
        <a:bodyPr/>
        <a:lstStyle/>
        <a:p>
          <a:endParaRPr lang="en-IN"/>
        </a:p>
      </dgm:t>
    </dgm:pt>
    <dgm:pt modelId="{F5CC06FD-9B0C-4123-8983-4C2BFDD1F81E}" type="sibTrans" cxnId="{D312B8B5-46CF-400A-83C2-81F5DFB25E09}">
      <dgm:prSet/>
      <dgm:spPr/>
      <dgm:t>
        <a:bodyPr/>
        <a:lstStyle/>
        <a:p>
          <a:endParaRPr lang="en-IN"/>
        </a:p>
      </dgm:t>
    </dgm:pt>
    <dgm:pt modelId="{1B111261-0D1F-49FB-A38E-2479CC946FA2}">
      <dgm:prSet/>
      <dgm:spPr/>
      <dgm:t>
        <a:bodyPr/>
        <a:lstStyle/>
        <a:p>
          <a:endParaRPr lang="en-IN"/>
        </a:p>
      </dgm:t>
    </dgm:pt>
    <dgm:pt modelId="{915166ED-0D77-4AA7-BD73-E87A3B90E473}" type="parTrans" cxnId="{402943FD-EABE-4F71-9680-F8B7D5CD338B}">
      <dgm:prSet/>
      <dgm:spPr/>
      <dgm:t>
        <a:bodyPr/>
        <a:lstStyle/>
        <a:p>
          <a:endParaRPr lang="en-IN"/>
        </a:p>
      </dgm:t>
    </dgm:pt>
    <dgm:pt modelId="{0D001E12-6AF0-4D89-B7E7-1C2B15963C9D}" type="sibTrans" cxnId="{402943FD-EABE-4F71-9680-F8B7D5CD338B}">
      <dgm:prSet/>
      <dgm:spPr/>
      <dgm:t>
        <a:bodyPr/>
        <a:lstStyle/>
        <a:p>
          <a:endParaRPr lang="en-IN"/>
        </a:p>
      </dgm:t>
    </dgm:pt>
    <dgm:pt modelId="{AD4A251D-CB50-44B0-BDF3-914C16BEF400}">
      <dgm:prSet/>
      <dgm:spPr/>
      <dgm:t>
        <a:bodyPr/>
        <a:lstStyle/>
        <a:p>
          <a:endParaRPr lang="en-IN"/>
        </a:p>
      </dgm:t>
    </dgm:pt>
    <dgm:pt modelId="{E04EA747-BD34-4AA9-B9B7-E6E1173F2A84}" type="parTrans" cxnId="{1883593C-6481-4950-A688-FF870CDC2D09}">
      <dgm:prSet/>
      <dgm:spPr/>
      <dgm:t>
        <a:bodyPr/>
        <a:lstStyle/>
        <a:p>
          <a:endParaRPr lang="en-IN"/>
        </a:p>
      </dgm:t>
    </dgm:pt>
    <dgm:pt modelId="{F085C574-CB69-4FAD-8927-CB40B7B4C518}" type="sibTrans" cxnId="{1883593C-6481-4950-A688-FF870CDC2D09}">
      <dgm:prSet/>
      <dgm:spPr/>
      <dgm:t>
        <a:bodyPr/>
        <a:lstStyle/>
        <a:p>
          <a:endParaRPr lang="en-IN"/>
        </a:p>
      </dgm:t>
    </dgm:pt>
    <dgm:pt modelId="{3CFE4C4E-AF5F-40F2-9C5D-C6846EDE9CF0}" type="pres">
      <dgm:prSet presAssocID="{F04EA39B-41D7-437A-A48E-B91DF003F0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5A8D868-EE5B-4F86-A1D3-A61BB061B0AB}" type="pres">
      <dgm:prSet presAssocID="{F04EA39B-41D7-437A-A48E-B91DF003F0D9}" presName="Name1" presStyleCnt="0"/>
      <dgm:spPr/>
    </dgm:pt>
    <dgm:pt modelId="{898EF350-238B-4A32-A741-0BDF0F1B3CB7}" type="pres">
      <dgm:prSet presAssocID="{F04EA39B-41D7-437A-A48E-B91DF003F0D9}" presName="cycle" presStyleCnt="0"/>
      <dgm:spPr/>
    </dgm:pt>
    <dgm:pt modelId="{89540336-BFB9-48BD-82DC-07B85889B3C2}" type="pres">
      <dgm:prSet presAssocID="{F04EA39B-41D7-437A-A48E-B91DF003F0D9}" presName="srcNode" presStyleLbl="node1" presStyleIdx="0" presStyleCnt="7"/>
      <dgm:spPr/>
    </dgm:pt>
    <dgm:pt modelId="{959C89B9-9ED4-4A80-AE22-AAA217F58C42}" type="pres">
      <dgm:prSet presAssocID="{F04EA39B-41D7-437A-A48E-B91DF003F0D9}" presName="conn" presStyleLbl="parChTrans1D2" presStyleIdx="0" presStyleCnt="1"/>
      <dgm:spPr/>
      <dgm:t>
        <a:bodyPr/>
        <a:lstStyle/>
        <a:p>
          <a:endParaRPr lang="en-IN"/>
        </a:p>
      </dgm:t>
    </dgm:pt>
    <dgm:pt modelId="{9BB72931-301C-4760-A815-3EF5BC457C27}" type="pres">
      <dgm:prSet presAssocID="{F04EA39B-41D7-437A-A48E-B91DF003F0D9}" presName="extraNode" presStyleLbl="node1" presStyleIdx="0" presStyleCnt="7"/>
      <dgm:spPr/>
    </dgm:pt>
    <dgm:pt modelId="{7A749558-3394-4B33-8333-D3BB43D084C6}" type="pres">
      <dgm:prSet presAssocID="{F04EA39B-41D7-437A-A48E-B91DF003F0D9}" presName="dstNode" presStyleLbl="node1" presStyleIdx="0" presStyleCnt="7"/>
      <dgm:spPr/>
    </dgm:pt>
    <dgm:pt modelId="{6AC4438C-C8EC-4217-8A26-369B98E2FEF2}" type="pres">
      <dgm:prSet presAssocID="{9BBB22D0-62A4-4D8D-9964-14CC619B58B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7AA3C3-CAAF-480D-B5E4-51E5BEC9A936}" type="pres">
      <dgm:prSet presAssocID="{9BBB22D0-62A4-4D8D-9964-14CC619B58BE}" presName="accent_1" presStyleCnt="0"/>
      <dgm:spPr/>
    </dgm:pt>
    <dgm:pt modelId="{A8131157-FE12-4ABE-AE23-52D55795E19B}" type="pres">
      <dgm:prSet presAssocID="{9BBB22D0-62A4-4D8D-9964-14CC619B58BE}" presName="accentRepeatNode" presStyleLbl="solidFgAcc1" presStyleIdx="0" presStyleCnt="7"/>
      <dgm:spPr/>
    </dgm:pt>
    <dgm:pt modelId="{BD48AE3D-DC80-4E10-B442-C046566BA0FB}" type="pres">
      <dgm:prSet presAssocID="{78A25584-4CE3-4809-B421-9E2204AB5B3C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D61CAE-8CEB-49E2-AEFD-4C3119C43FBD}" type="pres">
      <dgm:prSet presAssocID="{78A25584-4CE3-4809-B421-9E2204AB5B3C}" presName="accent_2" presStyleCnt="0"/>
      <dgm:spPr/>
    </dgm:pt>
    <dgm:pt modelId="{27D2D673-43EC-4501-B2F6-62F26F0D4EF1}" type="pres">
      <dgm:prSet presAssocID="{78A25584-4CE3-4809-B421-9E2204AB5B3C}" presName="accentRepeatNode" presStyleLbl="solidFgAcc1" presStyleIdx="1" presStyleCnt="7"/>
      <dgm:spPr/>
    </dgm:pt>
    <dgm:pt modelId="{ECDCC677-0CDA-42C1-B2F3-748BDA328541}" type="pres">
      <dgm:prSet presAssocID="{2C5CA11D-03D3-4BF5-A087-34CA3A3E165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02806D-E49A-4679-8ED6-C429D965FB90}" type="pres">
      <dgm:prSet presAssocID="{2C5CA11D-03D3-4BF5-A087-34CA3A3E1652}" presName="accent_3" presStyleCnt="0"/>
      <dgm:spPr/>
    </dgm:pt>
    <dgm:pt modelId="{7F537913-4FCA-4B55-AEEF-092EACDA5FDF}" type="pres">
      <dgm:prSet presAssocID="{2C5CA11D-03D3-4BF5-A087-34CA3A3E1652}" presName="accentRepeatNode" presStyleLbl="solidFgAcc1" presStyleIdx="2" presStyleCnt="7"/>
      <dgm:spPr/>
    </dgm:pt>
    <dgm:pt modelId="{8458A969-270F-4B1F-9B92-973070A666DC}" type="pres">
      <dgm:prSet presAssocID="{DC01E18D-19E2-44BB-95F5-6067C1AE3FA2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83C514-9709-4985-AA37-BA90983A1061}" type="pres">
      <dgm:prSet presAssocID="{DC01E18D-19E2-44BB-95F5-6067C1AE3FA2}" presName="accent_4" presStyleCnt="0"/>
      <dgm:spPr/>
    </dgm:pt>
    <dgm:pt modelId="{A1C351D4-3C1B-4EEC-A185-E704D08658A6}" type="pres">
      <dgm:prSet presAssocID="{DC01E18D-19E2-44BB-95F5-6067C1AE3FA2}" presName="accentRepeatNode" presStyleLbl="solidFgAcc1" presStyleIdx="3" presStyleCnt="7"/>
      <dgm:spPr/>
    </dgm:pt>
    <dgm:pt modelId="{E7364AFE-CFFF-4A82-801C-E8D272870844}" type="pres">
      <dgm:prSet presAssocID="{63F4C0ED-0CB4-4C46-AA16-79FD05A8994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4826C7-40F0-44C4-853C-FD3551ADE464}" type="pres">
      <dgm:prSet presAssocID="{63F4C0ED-0CB4-4C46-AA16-79FD05A89947}" presName="accent_5" presStyleCnt="0"/>
      <dgm:spPr/>
    </dgm:pt>
    <dgm:pt modelId="{E5C818E3-9C6B-48FD-AAEC-B6DBF53B0C72}" type="pres">
      <dgm:prSet presAssocID="{63F4C0ED-0CB4-4C46-AA16-79FD05A89947}" presName="accentRepeatNode" presStyleLbl="solidFgAcc1" presStyleIdx="4" presStyleCnt="7"/>
      <dgm:spPr/>
    </dgm:pt>
    <dgm:pt modelId="{85F358BC-7802-40B7-8191-C0FFA2409103}" type="pres">
      <dgm:prSet presAssocID="{F1FEB713-93A5-494B-BF2C-81849F460D5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EE2868-81A7-4E09-9C37-0556473A0387}" type="pres">
      <dgm:prSet presAssocID="{F1FEB713-93A5-494B-BF2C-81849F460D5E}" presName="accent_6" presStyleCnt="0"/>
      <dgm:spPr/>
    </dgm:pt>
    <dgm:pt modelId="{D09F1EA9-C345-4BAF-8150-4E58FA94FF8B}" type="pres">
      <dgm:prSet presAssocID="{F1FEB713-93A5-494B-BF2C-81849F460D5E}" presName="accentRepeatNode" presStyleLbl="solidFgAcc1" presStyleIdx="5" presStyleCnt="7"/>
      <dgm:spPr/>
    </dgm:pt>
    <dgm:pt modelId="{03795097-AC9A-42BF-AB5A-37FA87B20746}" type="pres">
      <dgm:prSet presAssocID="{95016ABF-0803-4CD2-A275-762C1193535F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783A49-94D8-4157-A42E-EE85851AEA0B}" type="pres">
      <dgm:prSet presAssocID="{95016ABF-0803-4CD2-A275-762C1193535F}" presName="accent_7" presStyleCnt="0"/>
      <dgm:spPr/>
    </dgm:pt>
    <dgm:pt modelId="{C82616CF-92DC-40D8-9BEC-8BEB35053958}" type="pres">
      <dgm:prSet presAssocID="{95016ABF-0803-4CD2-A275-762C1193535F}" presName="accentRepeatNode" presStyleLbl="solidFgAcc1" presStyleIdx="6" presStyleCnt="7"/>
      <dgm:spPr/>
    </dgm:pt>
  </dgm:ptLst>
  <dgm:cxnLst>
    <dgm:cxn modelId="{7ADA1A21-265F-473C-84E6-BF233C5E7A15}" type="presOf" srcId="{9BBB22D0-62A4-4D8D-9964-14CC619B58BE}" destId="{6AC4438C-C8EC-4217-8A26-369B98E2FEF2}" srcOrd="0" destOrd="0" presId="urn:microsoft.com/office/officeart/2008/layout/VerticalCurvedList"/>
    <dgm:cxn modelId="{B957F4FA-2084-4CC7-A7CD-EB8EBB9C81EE}" srcId="{F04EA39B-41D7-437A-A48E-B91DF003F0D9}" destId="{DC01E18D-19E2-44BB-95F5-6067C1AE3FA2}" srcOrd="3" destOrd="0" parTransId="{0873834D-D6CC-4D10-8382-DD0D4671D74A}" sibTransId="{748EB2A8-C5FC-49E1-A40A-82909E44CACC}"/>
    <dgm:cxn modelId="{D312B8B5-46CF-400A-83C2-81F5DFB25E09}" srcId="{F04EA39B-41D7-437A-A48E-B91DF003F0D9}" destId="{73DAA073-66FD-4A65-BE4F-29430040CC99}" srcOrd="7" destOrd="0" parTransId="{160E428E-21F9-4581-9A29-2E4141662F46}" sibTransId="{F5CC06FD-9B0C-4123-8983-4C2BFDD1F81E}"/>
    <dgm:cxn modelId="{402943FD-EABE-4F71-9680-F8B7D5CD338B}" srcId="{F04EA39B-41D7-437A-A48E-B91DF003F0D9}" destId="{1B111261-0D1F-49FB-A38E-2479CC946FA2}" srcOrd="8" destOrd="0" parTransId="{915166ED-0D77-4AA7-BD73-E87A3B90E473}" sibTransId="{0D001E12-6AF0-4D89-B7E7-1C2B15963C9D}"/>
    <dgm:cxn modelId="{C28BF022-0016-4736-A129-0D9ACEDFB9ED}" type="presOf" srcId="{DC01E18D-19E2-44BB-95F5-6067C1AE3FA2}" destId="{8458A969-270F-4B1F-9B92-973070A666DC}" srcOrd="0" destOrd="0" presId="urn:microsoft.com/office/officeart/2008/layout/VerticalCurvedList"/>
    <dgm:cxn modelId="{BC11E012-B25D-4A52-A6BE-933AF3488471}" srcId="{F04EA39B-41D7-437A-A48E-B91DF003F0D9}" destId="{95016ABF-0803-4CD2-A275-762C1193535F}" srcOrd="6" destOrd="0" parTransId="{6DFC28AA-33B7-4A2D-BC01-11A97F801269}" sibTransId="{A8BC8411-D44D-4AF8-B633-391A94F0D914}"/>
    <dgm:cxn modelId="{E1B8E42C-7DC0-4657-856F-DD68C61279DA}" srcId="{F04EA39B-41D7-437A-A48E-B91DF003F0D9}" destId="{9BBB22D0-62A4-4D8D-9964-14CC619B58BE}" srcOrd="0" destOrd="0" parTransId="{719C7518-8843-4F84-BC25-AE8BDDE42F1C}" sibTransId="{DC03A269-1717-47C1-A08C-51269179F694}"/>
    <dgm:cxn modelId="{1524B124-EF6F-4B98-815B-3F9041EBCCA2}" srcId="{F04EA39B-41D7-437A-A48E-B91DF003F0D9}" destId="{F1FEB713-93A5-494B-BF2C-81849F460D5E}" srcOrd="5" destOrd="0" parTransId="{0E40C0E9-5875-4A1C-87FC-B0176E3AF283}" sibTransId="{4F935F50-8413-49BB-9C26-73D9D8EE8970}"/>
    <dgm:cxn modelId="{1105062E-487F-44C8-9DB3-6FC3375BC164}" srcId="{F04EA39B-41D7-437A-A48E-B91DF003F0D9}" destId="{78A25584-4CE3-4809-B421-9E2204AB5B3C}" srcOrd="1" destOrd="0" parTransId="{DF650C8C-2E4D-440E-84F3-123DBF9A8490}" sibTransId="{DA221BBE-9DF5-45E2-8438-07B0B669211A}"/>
    <dgm:cxn modelId="{35647A01-D4E2-4A49-BDAC-ECEF68022EA7}" type="presOf" srcId="{2C5CA11D-03D3-4BF5-A087-34CA3A3E1652}" destId="{ECDCC677-0CDA-42C1-B2F3-748BDA328541}" srcOrd="0" destOrd="0" presId="urn:microsoft.com/office/officeart/2008/layout/VerticalCurvedList"/>
    <dgm:cxn modelId="{88EC1576-4023-4B3B-8B4A-C7F55B6578FD}" type="presOf" srcId="{78A25584-4CE3-4809-B421-9E2204AB5B3C}" destId="{BD48AE3D-DC80-4E10-B442-C046566BA0FB}" srcOrd="0" destOrd="0" presId="urn:microsoft.com/office/officeart/2008/layout/VerticalCurvedList"/>
    <dgm:cxn modelId="{CE3DBE28-7799-4BB5-AF0F-883DD70E1666}" srcId="{F04EA39B-41D7-437A-A48E-B91DF003F0D9}" destId="{63F4C0ED-0CB4-4C46-AA16-79FD05A89947}" srcOrd="4" destOrd="0" parTransId="{5673451A-A832-417B-BBEF-6AF095DD560C}" sibTransId="{598514BB-D3D5-4375-8921-6D07849F8DBF}"/>
    <dgm:cxn modelId="{53DE1579-1E81-4AAC-A09B-4B7C5822C050}" srcId="{F04EA39B-41D7-437A-A48E-B91DF003F0D9}" destId="{2C5CA11D-03D3-4BF5-A087-34CA3A3E1652}" srcOrd="2" destOrd="0" parTransId="{24C5BF9C-321C-4D9A-9A26-E86A75FBDCEB}" sibTransId="{6B2F3A78-BEF8-4DAE-9F6E-041393C14807}"/>
    <dgm:cxn modelId="{4C51361C-ED9E-4C6E-950D-9CB22DAD0F54}" type="presOf" srcId="{95016ABF-0803-4CD2-A275-762C1193535F}" destId="{03795097-AC9A-42BF-AB5A-37FA87B20746}" srcOrd="0" destOrd="0" presId="urn:microsoft.com/office/officeart/2008/layout/VerticalCurvedList"/>
    <dgm:cxn modelId="{4F930232-82BC-4575-8FD2-AC93963FAFA1}" type="presOf" srcId="{63F4C0ED-0CB4-4C46-AA16-79FD05A89947}" destId="{E7364AFE-CFFF-4A82-801C-E8D272870844}" srcOrd="0" destOrd="0" presId="urn:microsoft.com/office/officeart/2008/layout/VerticalCurvedList"/>
    <dgm:cxn modelId="{334BDBA6-70EB-44C8-83FF-C74AE5E21E6D}" type="presOf" srcId="{DC03A269-1717-47C1-A08C-51269179F694}" destId="{959C89B9-9ED4-4A80-AE22-AAA217F58C42}" srcOrd="0" destOrd="0" presId="urn:microsoft.com/office/officeart/2008/layout/VerticalCurvedList"/>
    <dgm:cxn modelId="{1883593C-6481-4950-A688-FF870CDC2D09}" srcId="{F04EA39B-41D7-437A-A48E-B91DF003F0D9}" destId="{AD4A251D-CB50-44B0-BDF3-914C16BEF400}" srcOrd="9" destOrd="0" parTransId="{E04EA747-BD34-4AA9-B9B7-E6E1173F2A84}" sibTransId="{F085C574-CB69-4FAD-8927-CB40B7B4C518}"/>
    <dgm:cxn modelId="{92AA59FD-F08B-4A45-B6DC-8446BEF27BAA}" type="presOf" srcId="{F04EA39B-41D7-437A-A48E-B91DF003F0D9}" destId="{3CFE4C4E-AF5F-40F2-9C5D-C6846EDE9CF0}" srcOrd="0" destOrd="0" presId="urn:microsoft.com/office/officeart/2008/layout/VerticalCurvedList"/>
    <dgm:cxn modelId="{E16D64D6-E7E7-46A5-B6B7-883A54495AC0}" type="presOf" srcId="{F1FEB713-93A5-494B-BF2C-81849F460D5E}" destId="{85F358BC-7802-40B7-8191-C0FFA2409103}" srcOrd="0" destOrd="0" presId="urn:microsoft.com/office/officeart/2008/layout/VerticalCurvedList"/>
    <dgm:cxn modelId="{441E676E-C6A6-4F9D-926A-C40E889DD61A}" type="presParOf" srcId="{3CFE4C4E-AF5F-40F2-9C5D-C6846EDE9CF0}" destId="{05A8D868-EE5B-4F86-A1D3-A61BB061B0AB}" srcOrd="0" destOrd="0" presId="urn:microsoft.com/office/officeart/2008/layout/VerticalCurvedList"/>
    <dgm:cxn modelId="{D2E0E75F-8662-413C-9ADB-7A8B6275215F}" type="presParOf" srcId="{05A8D868-EE5B-4F86-A1D3-A61BB061B0AB}" destId="{898EF350-238B-4A32-A741-0BDF0F1B3CB7}" srcOrd="0" destOrd="0" presId="urn:microsoft.com/office/officeart/2008/layout/VerticalCurvedList"/>
    <dgm:cxn modelId="{352B1DCE-FAC3-4514-B7FA-4B54E2500498}" type="presParOf" srcId="{898EF350-238B-4A32-A741-0BDF0F1B3CB7}" destId="{89540336-BFB9-48BD-82DC-07B85889B3C2}" srcOrd="0" destOrd="0" presId="urn:microsoft.com/office/officeart/2008/layout/VerticalCurvedList"/>
    <dgm:cxn modelId="{9CA99629-0722-404C-BAEE-DFA051BDDEE4}" type="presParOf" srcId="{898EF350-238B-4A32-A741-0BDF0F1B3CB7}" destId="{959C89B9-9ED4-4A80-AE22-AAA217F58C42}" srcOrd="1" destOrd="0" presId="urn:microsoft.com/office/officeart/2008/layout/VerticalCurvedList"/>
    <dgm:cxn modelId="{64B984FA-BE0C-4312-860C-DB74AA691C32}" type="presParOf" srcId="{898EF350-238B-4A32-A741-0BDF0F1B3CB7}" destId="{9BB72931-301C-4760-A815-3EF5BC457C27}" srcOrd="2" destOrd="0" presId="urn:microsoft.com/office/officeart/2008/layout/VerticalCurvedList"/>
    <dgm:cxn modelId="{19D1CB35-4599-47FA-B1EA-B348A2E1A805}" type="presParOf" srcId="{898EF350-238B-4A32-A741-0BDF0F1B3CB7}" destId="{7A749558-3394-4B33-8333-D3BB43D084C6}" srcOrd="3" destOrd="0" presId="urn:microsoft.com/office/officeart/2008/layout/VerticalCurvedList"/>
    <dgm:cxn modelId="{83FF1B82-8F57-4109-AA86-83745B1C41A2}" type="presParOf" srcId="{05A8D868-EE5B-4F86-A1D3-A61BB061B0AB}" destId="{6AC4438C-C8EC-4217-8A26-369B98E2FEF2}" srcOrd="1" destOrd="0" presId="urn:microsoft.com/office/officeart/2008/layout/VerticalCurvedList"/>
    <dgm:cxn modelId="{333B1F6B-B82A-4B1F-BF38-9F7A5D425CEF}" type="presParOf" srcId="{05A8D868-EE5B-4F86-A1D3-A61BB061B0AB}" destId="{747AA3C3-CAAF-480D-B5E4-51E5BEC9A936}" srcOrd="2" destOrd="0" presId="urn:microsoft.com/office/officeart/2008/layout/VerticalCurvedList"/>
    <dgm:cxn modelId="{805DC25D-FAF5-4792-B791-4A38549D9C5C}" type="presParOf" srcId="{747AA3C3-CAAF-480D-B5E4-51E5BEC9A936}" destId="{A8131157-FE12-4ABE-AE23-52D55795E19B}" srcOrd="0" destOrd="0" presId="urn:microsoft.com/office/officeart/2008/layout/VerticalCurvedList"/>
    <dgm:cxn modelId="{4E9FE321-3773-40D7-B5D8-FE9159A577CF}" type="presParOf" srcId="{05A8D868-EE5B-4F86-A1D3-A61BB061B0AB}" destId="{BD48AE3D-DC80-4E10-B442-C046566BA0FB}" srcOrd="3" destOrd="0" presId="urn:microsoft.com/office/officeart/2008/layout/VerticalCurvedList"/>
    <dgm:cxn modelId="{E3B6C73E-F5D9-4845-A3DC-50733902410F}" type="presParOf" srcId="{05A8D868-EE5B-4F86-A1D3-A61BB061B0AB}" destId="{6FD61CAE-8CEB-49E2-AEFD-4C3119C43FBD}" srcOrd="4" destOrd="0" presId="urn:microsoft.com/office/officeart/2008/layout/VerticalCurvedList"/>
    <dgm:cxn modelId="{95BD24D2-86CD-4C02-B37C-30938E64F86C}" type="presParOf" srcId="{6FD61CAE-8CEB-49E2-AEFD-4C3119C43FBD}" destId="{27D2D673-43EC-4501-B2F6-62F26F0D4EF1}" srcOrd="0" destOrd="0" presId="urn:microsoft.com/office/officeart/2008/layout/VerticalCurvedList"/>
    <dgm:cxn modelId="{EDA9328A-189E-4873-A665-C4C3DA0D37D7}" type="presParOf" srcId="{05A8D868-EE5B-4F86-A1D3-A61BB061B0AB}" destId="{ECDCC677-0CDA-42C1-B2F3-748BDA328541}" srcOrd="5" destOrd="0" presId="urn:microsoft.com/office/officeart/2008/layout/VerticalCurvedList"/>
    <dgm:cxn modelId="{63EA1E5A-496D-41BC-B7F1-27F888499E19}" type="presParOf" srcId="{05A8D868-EE5B-4F86-A1D3-A61BB061B0AB}" destId="{7702806D-E49A-4679-8ED6-C429D965FB90}" srcOrd="6" destOrd="0" presId="urn:microsoft.com/office/officeart/2008/layout/VerticalCurvedList"/>
    <dgm:cxn modelId="{3FB190D8-06D0-47CD-89AB-621DEF281AFA}" type="presParOf" srcId="{7702806D-E49A-4679-8ED6-C429D965FB90}" destId="{7F537913-4FCA-4B55-AEEF-092EACDA5FDF}" srcOrd="0" destOrd="0" presId="urn:microsoft.com/office/officeart/2008/layout/VerticalCurvedList"/>
    <dgm:cxn modelId="{DCFCD0EC-84CA-41B5-8916-D715B9CBF73E}" type="presParOf" srcId="{05A8D868-EE5B-4F86-A1D3-A61BB061B0AB}" destId="{8458A969-270F-4B1F-9B92-973070A666DC}" srcOrd="7" destOrd="0" presId="urn:microsoft.com/office/officeart/2008/layout/VerticalCurvedList"/>
    <dgm:cxn modelId="{4B077DC1-996A-4985-8360-B1452F6539BF}" type="presParOf" srcId="{05A8D868-EE5B-4F86-A1D3-A61BB061B0AB}" destId="{CD83C514-9709-4985-AA37-BA90983A1061}" srcOrd="8" destOrd="0" presId="urn:microsoft.com/office/officeart/2008/layout/VerticalCurvedList"/>
    <dgm:cxn modelId="{0A8486AD-C028-4478-98E4-F2C3D8C4C453}" type="presParOf" srcId="{CD83C514-9709-4985-AA37-BA90983A1061}" destId="{A1C351D4-3C1B-4EEC-A185-E704D08658A6}" srcOrd="0" destOrd="0" presId="urn:microsoft.com/office/officeart/2008/layout/VerticalCurvedList"/>
    <dgm:cxn modelId="{47B3FAB9-3570-4155-9C94-612138B54B30}" type="presParOf" srcId="{05A8D868-EE5B-4F86-A1D3-A61BB061B0AB}" destId="{E7364AFE-CFFF-4A82-801C-E8D272870844}" srcOrd="9" destOrd="0" presId="urn:microsoft.com/office/officeart/2008/layout/VerticalCurvedList"/>
    <dgm:cxn modelId="{C97B6185-5B40-4F96-B1BA-90D67E690102}" type="presParOf" srcId="{05A8D868-EE5B-4F86-A1D3-A61BB061B0AB}" destId="{044826C7-40F0-44C4-853C-FD3551ADE464}" srcOrd="10" destOrd="0" presId="urn:microsoft.com/office/officeart/2008/layout/VerticalCurvedList"/>
    <dgm:cxn modelId="{1BC8A609-5E7E-4BD4-A7FA-14EEECD496DE}" type="presParOf" srcId="{044826C7-40F0-44C4-853C-FD3551ADE464}" destId="{E5C818E3-9C6B-48FD-AAEC-B6DBF53B0C72}" srcOrd="0" destOrd="0" presId="urn:microsoft.com/office/officeart/2008/layout/VerticalCurvedList"/>
    <dgm:cxn modelId="{1F0A3325-0FE2-43D6-900D-C66A1C97AAF0}" type="presParOf" srcId="{05A8D868-EE5B-4F86-A1D3-A61BB061B0AB}" destId="{85F358BC-7802-40B7-8191-C0FFA2409103}" srcOrd="11" destOrd="0" presId="urn:microsoft.com/office/officeart/2008/layout/VerticalCurvedList"/>
    <dgm:cxn modelId="{8E76F53F-D2B7-492D-885C-C25F22C32927}" type="presParOf" srcId="{05A8D868-EE5B-4F86-A1D3-A61BB061B0AB}" destId="{68EE2868-81A7-4E09-9C37-0556473A0387}" srcOrd="12" destOrd="0" presId="urn:microsoft.com/office/officeart/2008/layout/VerticalCurvedList"/>
    <dgm:cxn modelId="{58BBBA16-8D7D-4D0B-BFAB-54FC8BECC824}" type="presParOf" srcId="{68EE2868-81A7-4E09-9C37-0556473A0387}" destId="{D09F1EA9-C345-4BAF-8150-4E58FA94FF8B}" srcOrd="0" destOrd="0" presId="urn:microsoft.com/office/officeart/2008/layout/VerticalCurvedList"/>
    <dgm:cxn modelId="{BBE0A9DA-296A-4F65-964C-E9EAE3F9B79D}" type="presParOf" srcId="{05A8D868-EE5B-4F86-A1D3-A61BB061B0AB}" destId="{03795097-AC9A-42BF-AB5A-37FA87B20746}" srcOrd="13" destOrd="0" presId="urn:microsoft.com/office/officeart/2008/layout/VerticalCurvedList"/>
    <dgm:cxn modelId="{7DB89628-0AD3-4073-BE4B-E99D3EB8B80F}" type="presParOf" srcId="{05A8D868-EE5B-4F86-A1D3-A61BB061B0AB}" destId="{03783A49-94D8-4157-A42E-EE85851AEA0B}" srcOrd="14" destOrd="0" presId="urn:microsoft.com/office/officeart/2008/layout/VerticalCurvedList"/>
    <dgm:cxn modelId="{DF63B8E7-DF31-4FB0-B0EA-046B368F65EF}" type="presParOf" srcId="{03783A49-94D8-4157-A42E-EE85851AEA0B}" destId="{C82616CF-92DC-40D8-9BEC-8BEB350539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F262C3-94C2-4FE3-A9B0-9944B87D42B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FC96601-ED9C-4C2E-AAD4-FE697121E851}">
      <dgm:prSet/>
      <dgm:spPr/>
      <dgm:t>
        <a:bodyPr/>
        <a:lstStyle/>
        <a:p>
          <a:pPr rtl="0"/>
          <a:r>
            <a:rPr lang="en-US" smtClean="0"/>
            <a:t>Simple and easy-to-implement circuit for voltage stabilization.</a:t>
          </a:r>
          <a:endParaRPr lang="en-IN"/>
        </a:p>
      </dgm:t>
    </dgm:pt>
    <dgm:pt modelId="{AB1842D9-BD89-499A-997A-D32A47BCD160}" type="parTrans" cxnId="{1B49E87D-34F4-475D-BF44-CB2BF281D579}">
      <dgm:prSet/>
      <dgm:spPr/>
      <dgm:t>
        <a:bodyPr/>
        <a:lstStyle/>
        <a:p>
          <a:endParaRPr lang="en-IN"/>
        </a:p>
      </dgm:t>
    </dgm:pt>
    <dgm:pt modelId="{08425BA9-7A6E-43F6-A413-27487EFEE380}" type="sibTrans" cxnId="{1B49E87D-34F4-475D-BF44-CB2BF281D579}">
      <dgm:prSet/>
      <dgm:spPr/>
      <dgm:t>
        <a:bodyPr/>
        <a:lstStyle/>
        <a:p>
          <a:endParaRPr lang="en-IN"/>
        </a:p>
      </dgm:t>
    </dgm:pt>
    <dgm:pt modelId="{5FE58600-DCE4-4193-A4C8-4437C1DB72F5}">
      <dgm:prSet/>
      <dgm:spPr/>
      <dgm:t>
        <a:bodyPr/>
        <a:lstStyle/>
        <a:p>
          <a:pPr rtl="0"/>
          <a:r>
            <a:rPr lang="en-US" smtClean="0"/>
            <a:t>Lacks a lot of features wrt modern voltage stabilizers.</a:t>
          </a:r>
          <a:endParaRPr lang="en-IN"/>
        </a:p>
      </dgm:t>
    </dgm:pt>
    <dgm:pt modelId="{1D17A791-E775-44B7-BED9-CE466BF37463}" type="parTrans" cxnId="{BEDFBBEF-8561-42D5-B071-011497704682}">
      <dgm:prSet/>
      <dgm:spPr/>
      <dgm:t>
        <a:bodyPr/>
        <a:lstStyle/>
        <a:p>
          <a:endParaRPr lang="en-IN"/>
        </a:p>
      </dgm:t>
    </dgm:pt>
    <dgm:pt modelId="{FACE74F9-AF7C-4C83-96FA-F0D69566937D}" type="sibTrans" cxnId="{BEDFBBEF-8561-42D5-B071-011497704682}">
      <dgm:prSet/>
      <dgm:spPr/>
      <dgm:t>
        <a:bodyPr/>
        <a:lstStyle/>
        <a:p>
          <a:endParaRPr lang="en-IN"/>
        </a:p>
      </dgm:t>
    </dgm:pt>
    <dgm:pt modelId="{1C784C61-53BF-441B-928B-45DE3339C6DB}">
      <dgm:prSet/>
      <dgm:spPr/>
      <dgm:t>
        <a:bodyPr/>
        <a:lstStyle/>
        <a:p>
          <a:pPr rtl="0"/>
          <a:r>
            <a:rPr lang="en-IN" smtClean="0"/>
            <a:t>Modern voltage stabilizers are very efficient, allow a very large load current, and can also boost the output voltage to the required value, even if the supply voltage is less.</a:t>
          </a:r>
          <a:endParaRPr lang="en-IN"/>
        </a:p>
      </dgm:t>
    </dgm:pt>
    <dgm:pt modelId="{8BB68AA8-03A0-40D3-89A7-6D0C4A16691B}" type="parTrans" cxnId="{39684C39-5252-450E-B782-837C61EA3679}">
      <dgm:prSet/>
      <dgm:spPr/>
      <dgm:t>
        <a:bodyPr/>
        <a:lstStyle/>
        <a:p>
          <a:endParaRPr lang="en-IN"/>
        </a:p>
      </dgm:t>
    </dgm:pt>
    <dgm:pt modelId="{F350E9A0-A091-467A-82EA-DF337D868B7A}" type="sibTrans" cxnId="{39684C39-5252-450E-B782-837C61EA3679}">
      <dgm:prSet/>
      <dgm:spPr/>
      <dgm:t>
        <a:bodyPr/>
        <a:lstStyle/>
        <a:p>
          <a:endParaRPr lang="en-IN"/>
        </a:p>
      </dgm:t>
    </dgm:pt>
    <dgm:pt modelId="{C0C45C8B-29FC-4F1C-BB56-F3693D2204E6}">
      <dgm:prSet/>
      <dgm:spPr/>
      <dgm:t>
        <a:bodyPr/>
        <a:lstStyle/>
        <a:p>
          <a:pPr rtl="0"/>
          <a:r>
            <a:rPr lang="en-IN" smtClean="0"/>
            <a:t>However, designing such circuits require a sufficient knowledge, technical people working together, and of course, a lot of experience.</a:t>
          </a:r>
          <a:endParaRPr lang="en-IN"/>
        </a:p>
      </dgm:t>
    </dgm:pt>
    <dgm:pt modelId="{7BCF4199-8DA3-42D5-9BB0-76EDF15C683E}" type="parTrans" cxnId="{BA9483B8-F106-4053-89D7-E31D6A27A8FA}">
      <dgm:prSet/>
      <dgm:spPr/>
      <dgm:t>
        <a:bodyPr/>
        <a:lstStyle/>
        <a:p>
          <a:endParaRPr lang="en-IN"/>
        </a:p>
      </dgm:t>
    </dgm:pt>
    <dgm:pt modelId="{940A1A70-D5BA-4D86-8B38-5D3CB6A37181}" type="sibTrans" cxnId="{BA9483B8-F106-4053-89D7-E31D6A27A8FA}">
      <dgm:prSet/>
      <dgm:spPr/>
      <dgm:t>
        <a:bodyPr/>
        <a:lstStyle/>
        <a:p>
          <a:endParaRPr lang="en-IN"/>
        </a:p>
      </dgm:t>
    </dgm:pt>
    <dgm:pt modelId="{9484DCC9-C690-4D42-A94B-C25BBBC21B7E}">
      <dgm:prSet/>
      <dgm:spPr/>
      <dgm:t>
        <a:bodyPr/>
        <a:lstStyle/>
        <a:p>
          <a:pPr rtl="0"/>
          <a:r>
            <a:rPr lang="en-IN" smtClean="0"/>
            <a:t>This project is just like a seat belt to an aeroplane.</a:t>
          </a:r>
          <a:endParaRPr lang="en-IN"/>
        </a:p>
      </dgm:t>
    </dgm:pt>
    <dgm:pt modelId="{70B78CD0-F7DB-4235-A8F7-7B3E185815E1}" type="parTrans" cxnId="{31BCC2AC-07E7-4B07-872E-97113B748F31}">
      <dgm:prSet/>
      <dgm:spPr/>
      <dgm:t>
        <a:bodyPr/>
        <a:lstStyle/>
        <a:p>
          <a:endParaRPr lang="en-IN"/>
        </a:p>
      </dgm:t>
    </dgm:pt>
    <dgm:pt modelId="{2EBC2C22-6A34-4181-857C-8F30E500B3C9}" type="sibTrans" cxnId="{31BCC2AC-07E7-4B07-872E-97113B748F31}">
      <dgm:prSet/>
      <dgm:spPr/>
      <dgm:t>
        <a:bodyPr/>
        <a:lstStyle/>
        <a:p>
          <a:endParaRPr lang="en-IN"/>
        </a:p>
      </dgm:t>
    </dgm:pt>
    <dgm:pt modelId="{D3D5834F-7B63-4380-867D-39E138D01561}">
      <dgm:prSet/>
      <dgm:spPr/>
      <dgm:t>
        <a:bodyPr/>
        <a:lstStyle/>
        <a:p>
          <a:pPr rtl="0"/>
          <a:r>
            <a:rPr lang="en-IN" smtClean="0"/>
            <a:t>It was a great learning experience to be able to build a DC voltage stabilizer of our own.</a:t>
          </a:r>
          <a:endParaRPr lang="en-IN"/>
        </a:p>
      </dgm:t>
    </dgm:pt>
    <dgm:pt modelId="{5EDAE56F-DE0F-4085-92CB-AEF68E1E2709}" type="parTrans" cxnId="{11F905DA-36A9-47DB-982E-621127CE2609}">
      <dgm:prSet/>
      <dgm:spPr/>
      <dgm:t>
        <a:bodyPr/>
        <a:lstStyle/>
        <a:p>
          <a:endParaRPr lang="en-IN"/>
        </a:p>
      </dgm:t>
    </dgm:pt>
    <dgm:pt modelId="{907B9117-F7BF-406F-B97D-E93C8401CF75}" type="sibTrans" cxnId="{11F905DA-36A9-47DB-982E-621127CE2609}">
      <dgm:prSet/>
      <dgm:spPr/>
      <dgm:t>
        <a:bodyPr/>
        <a:lstStyle/>
        <a:p>
          <a:endParaRPr lang="en-IN"/>
        </a:p>
      </dgm:t>
    </dgm:pt>
    <dgm:pt modelId="{207910B5-0777-449C-B507-D6B91E53DA16}" type="pres">
      <dgm:prSet presAssocID="{CEF262C3-94C2-4FE3-A9B0-9944B87D42B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FB2A6CF7-5CFC-46B7-AC17-EE9E5FEA50D3}" type="pres">
      <dgm:prSet presAssocID="{9FC96601-ED9C-4C2E-AAD4-FE697121E851}" presName="linNode" presStyleCnt="0"/>
      <dgm:spPr/>
    </dgm:pt>
    <dgm:pt modelId="{04AC41F2-5943-4577-A913-0A5D9D3B87F6}" type="pres">
      <dgm:prSet presAssocID="{9FC96601-ED9C-4C2E-AAD4-FE697121E851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82E88B-B2DD-404D-BBA4-3520980CDE18}" type="pres">
      <dgm:prSet presAssocID="{9FC96601-ED9C-4C2E-AAD4-FE697121E851}" presName="childShp" presStyleLbl="bgAccFollowNode1" presStyleIdx="0" presStyleCnt="6">
        <dgm:presLayoutVars>
          <dgm:bulletEnabled val="1"/>
        </dgm:presLayoutVars>
      </dgm:prSet>
      <dgm:spPr/>
    </dgm:pt>
    <dgm:pt modelId="{5DF64D21-488F-48D6-93F7-37AC0BCD95CE}" type="pres">
      <dgm:prSet presAssocID="{08425BA9-7A6E-43F6-A413-27487EFEE380}" presName="spacing" presStyleCnt="0"/>
      <dgm:spPr/>
    </dgm:pt>
    <dgm:pt modelId="{31E97D58-C16A-453D-9A93-4A40AFC459D3}" type="pres">
      <dgm:prSet presAssocID="{5FE58600-DCE4-4193-A4C8-4437C1DB72F5}" presName="linNode" presStyleCnt="0"/>
      <dgm:spPr/>
    </dgm:pt>
    <dgm:pt modelId="{B51A1640-A6DD-45BB-8972-DE90BDD95B4E}" type="pres">
      <dgm:prSet presAssocID="{5FE58600-DCE4-4193-A4C8-4437C1DB72F5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0F75EA-7CEE-4237-8A4F-0D8A98520792}" type="pres">
      <dgm:prSet presAssocID="{5FE58600-DCE4-4193-A4C8-4437C1DB72F5}" presName="childShp" presStyleLbl="bgAccFollowNode1" presStyleIdx="1" presStyleCnt="6">
        <dgm:presLayoutVars>
          <dgm:bulletEnabled val="1"/>
        </dgm:presLayoutVars>
      </dgm:prSet>
      <dgm:spPr/>
    </dgm:pt>
    <dgm:pt modelId="{10E5CE7F-9D5E-4E81-80AC-1BD7EFBA7B60}" type="pres">
      <dgm:prSet presAssocID="{FACE74F9-AF7C-4C83-96FA-F0D69566937D}" presName="spacing" presStyleCnt="0"/>
      <dgm:spPr/>
    </dgm:pt>
    <dgm:pt modelId="{6E67DE87-3CC2-4185-8F15-175B64686702}" type="pres">
      <dgm:prSet presAssocID="{1C784C61-53BF-441B-928B-45DE3339C6DB}" presName="linNode" presStyleCnt="0"/>
      <dgm:spPr/>
    </dgm:pt>
    <dgm:pt modelId="{A9E4B554-D403-442F-AF53-916AEAF6F12E}" type="pres">
      <dgm:prSet presAssocID="{1C784C61-53BF-441B-928B-45DE3339C6DB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906FDF-1BC9-4239-9A0D-859801E365CC}" type="pres">
      <dgm:prSet presAssocID="{1C784C61-53BF-441B-928B-45DE3339C6DB}" presName="childShp" presStyleLbl="bgAccFollowNode1" presStyleIdx="2" presStyleCnt="6">
        <dgm:presLayoutVars>
          <dgm:bulletEnabled val="1"/>
        </dgm:presLayoutVars>
      </dgm:prSet>
      <dgm:spPr/>
    </dgm:pt>
    <dgm:pt modelId="{C7B0C649-ADB0-4DDE-82BF-E4B2D413F054}" type="pres">
      <dgm:prSet presAssocID="{F350E9A0-A091-467A-82EA-DF337D868B7A}" presName="spacing" presStyleCnt="0"/>
      <dgm:spPr/>
    </dgm:pt>
    <dgm:pt modelId="{25D28EAD-33BB-44C0-9765-FFCB6186739A}" type="pres">
      <dgm:prSet presAssocID="{C0C45C8B-29FC-4F1C-BB56-F3693D2204E6}" presName="linNode" presStyleCnt="0"/>
      <dgm:spPr/>
    </dgm:pt>
    <dgm:pt modelId="{6AFF57C2-79FC-4B2B-825F-095026FCA51A}" type="pres">
      <dgm:prSet presAssocID="{C0C45C8B-29FC-4F1C-BB56-F3693D2204E6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DDDBB3-C219-411D-8902-85CA6789EA08}" type="pres">
      <dgm:prSet presAssocID="{C0C45C8B-29FC-4F1C-BB56-F3693D2204E6}" presName="childShp" presStyleLbl="bgAccFollowNode1" presStyleIdx="3" presStyleCnt="6">
        <dgm:presLayoutVars>
          <dgm:bulletEnabled val="1"/>
        </dgm:presLayoutVars>
      </dgm:prSet>
      <dgm:spPr/>
    </dgm:pt>
    <dgm:pt modelId="{18CCF2FA-FABC-41B4-A284-0FBA8B1CBF7D}" type="pres">
      <dgm:prSet presAssocID="{940A1A70-D5BA-4D86-8B38-5D3CB6A37181}" presName="spacing" presStyleCnt="0"/>
      <dgm:spPr/>
    </dgm:pt>
    <dgm:pt modelId="{0BD8D460-A6CC-47E5-B4CF-5C5E968670A6}" type="pres">
      <dgm:prSet presAssocID="{9484DCC9-C690-4D42-A94B-C25BBBC21B7E}" presName="linNode" presStyleCnt="0"/>
      <dgm:spPr/>
    </dgm:pt>
    <dgm:pt modelId="{9A98D73A-1C37-4075-80AA-110EC3DEC67C}" type="pres">
      <dgm:prSet presAssocID="{9484DCC9-C690-4D42-A94B-C25BBBC21B7E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45344E-848F-442D-9B14-B4C0E1ED7B88}" type="pres">
      <dgm:prSet presAssocID="{9484DCC9-C690-4D42-A94B-C25BBBC21B7E}" presName="childShp" presStyleLbl="bgAccFollowNode1" presStyleIdx="4" presStyleCnt="6">
        <dgm:presLayoutVars>
          <dgm:bulletEnabled val="1"/>
        </dgm:presLayoutVars>
      </dgm:prSet>
      <dgm:spPr/>
    </dgm:pt>
    <dgm:pt modelId="{ED64FDE7-1229-46F0-836A-FD35985BBB5C}" type="pres">
      <dgm:prSet presAssocID="{2EBC2C22-6A34-4181-857C-8F30E500B3C9}" presName="spacing" presStyleCnt="0"/>
      <dgm:spPr/>
    </dgm:pt>
    <dgm:pt modelId="{BECE4B85-5B48-4607-BABA-C2847AE697EE}" type="pres">
      <dgm:prSet presAssocID="{D3D5834F-7B63-4380-867D-39E138D01561}" presName="linNode" presStyleCnt="0"/>
      <dgm:spPr/>
    </dgm:pt>
    <dgm:pt modelId="{5920D599-FA84-4F93-8717-7F0DF48AE4B0}" type="pres">
      <dgm:prSet presAssocID="{D3D5834F-7B63-4380-867D-39E138D01561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9EE12F-1CE3-4FE2-8DFA-AEDF6CBC58AB}" type="pres">
      <dgm:prSet presAssocID="{D3D5834F-7B63-4380-867D-39E138D01561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41C5FF72-365D-4B2C-A4CE-532BB1FED86E}" type="presOf" srcId="{9FC96601-ED9C-4C2E-AAD4-FE697121E851}" destId="{04AC41F2-5943-4577-A913-0A5D9D3B87F6}" srcOrd="0" destOrd="0" presId="urn:microsoft.com/office/officeart/2005/8/layout/vList6"/>
    <dgm:cxn modelId="{BEDFBBEF-8561-42D5-B071-011497704682}" srcId="{CEF262C3-94C2-4FE3-A9B0-9944B87D42B2}" destId="{5FE58600-DCE4-4193-A4C8-4437C1DB72F5}" srcOrd="1" destOrd="0" parTransId="{1D17A791-E775-44B7-BED9-CE466BF37463}" sibTransId="{FACE74F9-AF7C-4C83-96FA-F0D69566937D}"/>
    <dgm:cxn modelId="{31BCC2AC-07E7-4B07-872E-97113B748F31}" srcId="{CEF262C3-94C2-4FE3-A9B0-9944B87D42B2}" destId="{9484DCC9-C690-4D42-A94B-C25BBBC21B7E}" srcOrd="4" destOrd="0" parTransId="{70B78CD0-F7DB-4235-A8F7-7B3E185815E1}" sibTransId="{2EBC2C22-6A34-4181-857C-8F30E500B3C9}"/>
    <dgm:cxn modelId="{BA9483B8-F106-4053-89D7-E31D6A27A8FA}" srcId="{CEF262C3-94C2-4FE3-A9B0-9944B87D42B2}" destId="{C0C45C8B-29FC-4F1C-BB56-F3693D2204E6}" srcOrd="3" destOrd="0" parTransId="{7BCF4199-8DA3-42D5-9BB0-76EDF15C683E}" sibTransId="{940A1A70-D5BA-4D86-8B38-5D3CB6A37181}"/>
    <dgm:cxn modelId="{B0332AB9-652B-4D1B-8761-5E396CE5FB8A}" type="presOf" srcId="{1C784C61-53BF-441B-928B-45DE3339C6DB}" destId="{A9E4B554-D403-442F-AF53-916AEAF6F12E}" srcOrd="0" destOrd="0" presId="urn:microsoft.com/office/officeart/2005/8/layout/vList6"/>
    <dgm:cxn modelId="{EE21A30A-5156-4885-A94F-7AACB9CEC75C}" type="presOf" srcId="{C0C45C8B-29FC-4F1C-BB56-F3693D2204E6}" destId="{6AFF57C2-79FC-4B2B-825F-095026FCA51A}" srcOrd="0" destOrd="0" presId="urn:microsoft.com/office/officeart/2005/8/layout/vList6"/>
    <dgm:cxn modelId="{D53F15E4-3660-4562-97BF-4435E6580612}" type="presOf" srcId="{5FE58600-DCE4-4193-A4C8-4437C1DB72F5}" destId="{B51A1640-A6DD-45BB-8972-DE90BDD95B4E}" srcOrd="0" destOrd="0" presId="urn:microsoft.com/office/officeart/2005/8/layout/vList6"/>
    <dgm:cxn modelId="{A80A2043-E84C-4555-B53F-07C48BD22720}" type="presOf" srcId="{CEF262C3-94C2-4FE3-A9B0-9944B87D42B2}" destId="{207910B5-0777-449C-B507-D6B91E53DA16}" srcOrd="0" destOrd="0" presId="urn:microsoft.com/office/officeart/2005/8/layout/vList6"/>
    <dgm:cxn modelId="{EC50E82F-BC47-47EE-BBBA-DBA24B26FAAB}" type="presOf" srcId="{D3D5834F-7B63-4380-867D-39E138D01561}" destId="{5920D599-FA84-4F93-8717-7F0DF48AE4B0}" srcOrd="0" destOrd="0" presId="urn:microsoft.com/office/officeart/2005/8/layout/vList6"/>
    <dgm:cxn modelId="{11F905DA-36A9-47DB-982E-621127CE2609}" srcId="{CEF262C3-94C2-4FE3-A9B0-9944B87D42B2}" destId="{D3D5834F-7B63-4380-867D-39E138D01561}" srcOrd="5" destOrd="0" parTransId="{5EDAE56F-DE0F-4085-92CB-AEF68E1E2709}" sibTransId="{907B9117-F7BF-406F-B97D-E93C8401CF75}"/>
    <dgm:cxn modelId="{39684C39-5252-450E-B782-837C61EA3679}" srcId="{CEF262C3-94C2-4FE3-A9B0-9944B87D42B2}" destId="{1C784C61-53BF-441B-928B-45DE3339C6DB}" srcOrd="2" destOrd="0" parTransId="{8BB68AA8-03A0-40D3-89A7-6D0C4A16691B}" sibTransId="{F350E9A0-A091-467A-82EA-DF337D868B7A}"/>
    <dgm:cxn modelId="{1B49E87D-34F4-475D-BF44-CB2BF281D579}" srcId="{CEF262C3-94C2-4FE3-A9B0-9944B87D42B2}" destId="{9FC96601-ED9C-4C2E-AAD4-FE697121E851}" srcOrd="0" destOrd="0" parTransId="{AB1842D9-BD89-499A-997A-D32A47BCD160}" sibTransId="{08425BA9-7A6E-43F6-A413-27487EFEE380}"/>
    <dgm:cxn modelId="{98AE31E4-39FE-457B-8A05-185CE2448604}" type="presOf" srcId="{9484DCC9-C690-4D42-A94B-C25BBBC21B7E}" destId="{9A98D73A-1C37-4075-80AA-110EC3DEC67C}" srcOrd="0" destOrd="0" presId="urn:microsoft.com/office/officeart/2005/8/layout/vList6"/>
    <dgm:cxn modelId="{11C64071-42B6-436F-8E34-2E4E86D8BDC4}" type="presParOf" srcId="{207910B5-0777-449C-B507-D6B91E53DA16}" destId="{FB2A6CF7-5CFC-46B7-AC17-EE9E5FEA50D3}" srcOrd="0" destOrd="0" presId="urn:microsoft.com/office/officeart/2005/8/layout/vList6"/>
    <dgm:cxn modelId="{3F24235E-6A0F-4FD1-8483-B7D41E462A79}" type="presParOf" srcId="{FB2A6CF7-5CFC-46B7-AC17-EE9E5FEA50D3}" destId="{04AC41F2-5943-4577-A913-0A5D9D3B87F6}" srcOrd="0" destOrd="0" presId="urn:microsoft.com/office/officeart/2005/8/layout/vList6"/>
    <dgm:cxn modelId="{6DDF1F6E-55DB-48BF-BE8B-5A629EFF3AEE}" type="presParOf" srcId="{FB2A6CF7-5CFC-46B7-AC17-EE9E5FEA50D3}" destId="{CC82E88B-B2DD-404D-BBA4-3520980CDE18}" srcOrd="1" destOrd="0" presId="urn:microsoft.com/office/officeart/2005/8/layout/vList6"/>
    <dgm:cxn modelId="{F391CC26-5BB1-48E9-9048-2BD0C25C7DE3}" type="presParOf" srcId="{207910B5-0777-449C-B507-D6B91E53DA16}" destId="{5DF64D21-488F-48D6-93F7-37AC0BCD95CE}" srcOrd="1" destOrd="0" presId="urn:microsoft.com/office/officeart/2005/8/layout/vList6"/>
    <dgm:cxn modelId="{D3410D4F-0852-4CD3-BE25-4931455BC81A}" type="presParOf" srcId="{207910B5-0777-449C-B507-D6B91E53DA16}" destId="{31E97D58-C16A-453D-9A93-4A40AFC459D3}" srcOrd="2" destOrd="0" presId="urn:microsoft.com/office/officeart/2005/8/layout/vList6"/>
    <dgm:cxn modelId="{8AEDA8FD-A4B0-4D97-9B95-917AC19A374C}" type="presParOf" srcId="{31E97D58-C16A-453D-9A93-4A40AFC459D3}" destId="{B51A1640-A6DD-45BB-8972-DE90BDD95B4E}" srcOrd="0" destOrd="0" presId="urn:microsoft.com/office/officeart/2005/8/layout/vList6"/>
    <dgm:cxn modelId="{5E4F9E02-A353-4B9D-B8AA-5200B482C1C9}" type="presParOf" srcId="{31E97D58-C16A-453D-9A93-4A40AFC459D3}" destId="{1A0F75EA-7CEE-4237-8A4F-0D8A98520792}" srcOrd="1" destOrd="0" presId="urn:microsoft.com/office/officeart/2005/8/layout/vList6"/>
    <dgm:cxn modelId="{607ABB9A-A5F1-47A4-9C5F-41A1CCCC5C9D}" type="presParOf" srcId="{207910B5-0777-449C-B507-D6B91E53DA16}" destId="{10E5CE7F-9D5E-4E81-80AC-1BD7EFBA7B60}" srcOrd="3" destOrd="0" presId="urn:microsoft.com/office/officeart/2005/8/layout/vList6"/>
    <dgm:cxn modelId="{C90BA779-C2BA-4744-A81B-BE8C71CA3513}" type="presParOf" srcId="{207910B5-0777-449C-B507-D6B91E53DA16}" destId="{6E67DE87-3CC2-4185-8F15-175B64686702}" srcOrd="4" destOrd="0" presId="urn:microsoft.com/office/officeart/2005/8/layout/vList6"/>
    <dgm:cxn modelId="{5B0EC552-2EB1-46BA-A925-10A9B6465E4E}" type="presParOf" srcId="{6E67DE87-3CC2-4185-8F15-175B64686702}" destId="{A9E4B554-D403-442F-AF53-916AEAF6F12E}" srcOrd="0" destOrd="0" presId="urn:microsoft.com/office/officeart/2005/8/layout/vList6"/>
    <dgm:cxn modelId="{D2E879E0-BA90-496D-8A65-7A732BCF86D7}" type="presParOf" srcId="{6E67DE87-3CC2-4185-8F15-175B64686702}" destId="{44906FDF-1BC9-4239-9A0D-859801E365CC}" srcOrd="1" destOrd="0" presId="urn:microsoft.com/office/officeart/2005/8/layout/vList6"/>
    <dgm:cxn modelId="{81797952-80B6-4915-8460-AD90BED3547B}" type="presParOf" srcId="{207910B5-0777-449C-B507-D6B91E53DA16}" destId="{C7B0C649-ADB0-4DDE-82BF-E4B2D413F054}" srcOrd="5" destOrd="0" presId="urn:microsoft.com/office/officeart/2005/8/layout/vList6"/>
    <dgm:cxn modelId="{20F58618-3A68-4D26-AC59-2F38CA6D4A5F}" type="presParOf" srcId="{207910B5-0777-449C-B507-D6B91E53DA16}" destId="{25D28EAD-33BB-44C0-9765-FFCB6186739A}" srcOrd="6" destOrd="0" presId="urn:microsoft.com/office/officeart/2005/8/layout/vList6"/>
    <dgm:cxn modelId="{04C31B7A-5F5E-4F4E-BE68-545D2715021A}" type="presParOf" srcId="{25D28EAD-33BB-44C0-9765-FFCB6186739A}" destId="{6AFF57C2-79FC-4B2B-825F-095026FCA51A}" srcOrd="0" destOrd="0" presId="urn:microsoft.com/office/officeart/2005/8/layout/vList6"/>
    <dgm:cxn modelId="{05ECBAA1-F53C-431F-8B8C-7B7B0E06515F}" type="presParOf" srcId="{25D28EAD-33BB-44C0-9765-FFCB6186739A}" destId="{C9DDDBB3-C219-411D-8902-85CA6789EA08}" srcOrd="1" destOrd="0" presId="urn:microsoft.com/office/officeart/2005/8/layout/vList6"/>
    <dgm:cxn modelId="{9CF34702-554B-4999-A826-4306C2354A55}" type="presParOf" srcId="{207910B5-0777-449C-B507-D6B91E53DA16}" destId="{18CCF2FA-FABC-41B4-A284-0FBA8B1CBF7D}" srcOrd="7" destOrd="0" presId="urn:microsoft.com/office/officeart/2005/8/layout/vList6"/>
    <dgm:cxn modelId="{80862027-B896-46E9-A85B-A23D9F572507}" type="presParOf" srcId="{207910B5-0777-449C-B507-D6B91E53DA16}" destId="{0BD8D460-A6CC-47E5-B4CF-5C5E968670A6}" srcOrd="8" destOrd="0" presId="urn:microsoft.com/office/officeart/2005/8/layout/vList6"/>
    <dgm:cxn modelId="{59B4C5F6-DDF8-4B1F-896C-494330D5DC34}" type="presParOf" srcId="{0BD8D460-A6CC-47E5-B4CF-5C5E968670A6}" destId="{9A98D73A-1C37-4075-80AA-110EC3DEC67C}" srcOrd="0" destOrd="0" presId="urn:microsoft.com/office/officeart/2005/8/layout/vList6"/>
    <dgm:cxn modelId="{22840F49-A857-48D7-AC24-565C4CD10103}" type="presParOf" srcId="{0BD8D460-A6CC-47E5-B4CF-5C5E968670A6}" destId="{A845344E-848F-442D-9B14-B4C0E1ED7B88}" srcOrd="1" destOrd="0" presId="urn:microsoft.com/office/officeart/2005/8/layout/vList6"/>
    <dgm:cxn modelId="{B36E0EF5-4820-4ED7-B64A-54D2C253A536}" type="presParOf" srcId="{207910B5-0777-449C-B507-D6B91E53DA16}" destId="{ED64FDE7-1229-46F0-836A-FD35985BBB5C}" srcOrd="9" destOrd="0" presId="urn:microsoft.com/office/officeart/2005/8/layout/vList6"/>
    <dgm:cxn modelId="{D2D46872-8EE9-4958-943E-29158D3C24F4}" type="presParOf" srcId="{207910B5-0777-449C-B507-D6B91E53DA16}" destId="{BECE4B85-5B48-4607-BABA-C2847AE697EE}" srcOrd="10" destOrd="0" presId="urn:microsoft.com/office/officeart/2005/8/layout/vList6"/>
    <dgm:cxn modelId="{3EE35FBD-5441-4D08-ACE1-ABC4DE932258}" type="presParOf" srcId="{BECE4B85-5B48-4607-BABA-C2847AE697EE}" destId="{5920D599-FA84-4F93-8717-7F0DF48AE4B0}" srcOrd="0" destOrd="0" presId="urn:microsoft.com/office/officeart/2005/8/layout/vList6"/>
    <dgm:cxn modelId="{90373A3A-C79A-4BE7-A350-FC1C89C5DE46}" type="presParOf" srcId="{BECE4B85-5B48-4607-BABA-C2847AE697EE}" destId="{219EE12F-1CE3-4FE2-8DFA-AEDF6CBC58A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CD08-F338-4993-BDA7-A830C6BC6495}">
      <dsp:nvSpPr>
        <dsp:cNvPr id="0" name=""/>
        <dsp:cNvSpPr/>
      </dsp:nvSpPr>
      <dsp:spPr>
        <a:xfrm>
          <a:off x="1837" y="1538724"/>
          <a:ext cx="3446301" cy="1723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OpAmp has a definite slew Rate.</a:t>
          </a:r>
          <a:endParaRPr lang="en-IN" sz="3200" kern="1200"/>
        </a:p>
      </dsp:txBody>
      <dsp:txXfrm>
        <a:off x="1837" y="1538724"/>
        <a:ext cx="3446301" cy="1723150"/>
      </dsp:txXfrm>
    </dsp:sp>
    <dsp:sp modelId="{5C861F32-DCFA-4E08-80D3-D92B86CE71DE}">
      <dsp:nvSpPr>
        <dsp:cNvPr id="0" name=""/>
        <dsp:cNvSpPr/>
      </dsp:nvSpPr>
      <dsp:spPr>
        <a:xfrm>
          <a:off x="4171861" y="1538724"/>
          <a:ext cx="3446301" cy="1723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OpAmp can be used with a variable power supply.</a:t>
          </a:r>
          <a:endParaRPr lang="en-IN" sz="3200" kern="1200"/>
        </a:p>
      </dsp:txBody>
      <dsp:txXfrm>
        <a:off x="4171861" y="1538724"/>
        <a:ext cx="3446301" cy="1723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5C1F0-3242-44DE-BEB2-1E5E5E079DCB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E6DDD-C148-403D-9DC2-BB7F83D168B4}">
      <dsp:nvSpPr>
        <dsp:cNvPr id="0" name=""/>
        <dsp:cNvSpPr/>
      </dsp:nvSpPr>
      <dsp:spPr>
        <a:xfrm>
          <a:off x="3348" y="1440179"/>
          <a:ext cx="1464096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OpAmp works as a comparator.</a:t>
          </a:r>
          <a:endParaRPr lang="en-IN" sz="1600" kern="1200"/>
        </a:p>
      </dsp:txBody>
      <dsp:txXfrm>
        <a:off x="74819" y="1511650"/>
        <a:ext cx="1321154" cy="1777298"/>
      </dsp:txXfrm>
    </dsp:sp>
    <dsp:sp modelId="{9D89A653-393E-4B0C-99B0-FA5B63E52D27}">
      <dsp:nvSpPr>
        <dsp:cNvPr id="0" name=""/>
        <dsp:cNvSpPr/>
      </dsp:nvSpPr>
      <dsp:spPr>
        <a:xfrm>
          <a:off x="1540650" y="1440179"/>
          <a:ext cx="1464096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Compares output with the reference battery.</a:t>
          </a:r>
          <a:endParaRPr lang="en-IN" sz="1600" kern="1200"/>
        </a:p>
      </dsp:txBody>
      <dsp:txXfrm>
        <a:off x="1612121" y="1511650"/>
        <a:ext cx="1321154" cy="1777298"/>
      </dsp:txXfrm>
    </dsp:sp>
    <dsp:sp modelId="{F3991174-52FC-459C-833F-83983BFF3258}">
      <dsp:nvSpPr>
        <dsp:cNvPr id="0" name=""/>
        <dsp:cNvSpPr/>
      </dsp:nvSpPr>
      <dsp:spPr>
        <a:xfrm>
          <a:off x="3077951" y="1440179"/>
          <a:ext cx="1464096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OpAmp-output connected to Power NMOS-gate.</a:t>
          </a:r>
          <a:endParaRPr lang="en-IN" sz="1600" kern="1200"/>
        </a:p>
      </dsp:txBody>
      <dsp:txXfrm>
        <a:off x="3149422" y="1511650"/>
        <a:ext cx="1321154" cy="1777298"/>
      </dsp:txXfrm>
    </dsp:sp>
    <dsp:sp modelId="{F244F563-0A2F-4BD0-A1F9-E0261CE1BBA2}">
      <dsp:nvSpPr>
        <dsp:cNvPr id="0" name=""/>
        <dsp:cNvSpPr/>
      </dsp:nvSpPr>
      <dsp:spPr>
        <a:xfrm>
          <a:off x="4615253" y="1440179"/>
          <a:ext cx="1464096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NMOS is used as a current valve.</a:t>
          </a:r>
          <a:endParaRPr lang="en-IN" sz="1600" kern="1200"/>
        </a:p>
      </dsp:txBody>
      <dsp:txXfrm>
        <a:off x="4686724" y="1511650"/>
        <a:ext cx="1321154" cy="1777298"/>
      </dsp:txXfrm>
    </dsp:sp>
    <dsp:sp modelId="{A18D8466-DA36-4F4B-B084-9C1EA30F7DB4}">
      <dsp:nvSpPr>
        <dsp:cNvPr id="0" name=""/>
        <dsp:cNvSpPr/>
      </dsp:nvSpPr>
      <dsp:spPr>
        <a:xfrm>
          <a:off x="6152554" y="1440179"/>
          <a:ext cx="1464096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Current flowing through load is controlled to keep the voltage same.</a:t>
          </a:r>
          <a:endParaRPr lang="en-IN" sz="1600" kern="1200"/>
        </a:p>
      </dsp:txBody>
      <dsp:txXfrm>
        <a:off x="6224025" y="1511650"/>
        <a:ext cx="1321154" cy="1777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A2B1D-4413-4475-80A9-5C0084495C8F}">
      <dsp:nvSpPr>
        <dsp:cNvPr id="0" name=""/>
        <dsp:cNvSpPr/>
      </dsp:nvSpPr>
      <dsp:spPr>
        <a:xfrm>
          <a:off x="-5424979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0159D-91C3-4034-BAC0-4DDC340DB7C5}">
      <dsp:nvSpPr>
        <dsp:cNvPr id="0" name=""/>
        <dsp:cNvSpPr/>
      </dsp:nvSpPr>
      <dsp:spPr>
        <a:xfrm>
          <a:off x="336762" y="218235"/>
          <a:ext cx="7219149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Cold water valve is already open.</a:t>
          </a:r>
          <a:endParaRPr lang="en-IN" sz="2100" kern="1200"/>
        </a:p>
      </dsp:txBody>
      <dsp:txXfrm>
        <a:off x="336762" y="218235"/>
        <a:ext cx="7219149" cy="436278"/>
      </dsp:txXfrm>
    </dsp:sp>
    <dsp:sp modelId="{AE67FACD-1382-41D0-9780-55B3545302CC}">
      <dsp:nvSpPr>
        <dsp:cNvPr id="0" name=""/>
        <dsp:cNvSpPr/>
      </dsp:nvSpPr>
      <dsp:spPr>
        <a:xfrm>
          <a:off x="64088" y="163700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717ED-7BCC-484B-AC4A-35AB64EE8610}">
      <dsp:nvSpPr>
        <dsp:cNvPr id="0" name=""/>
        <dsp:cNvSpPr/>
      </dsp:nvSpPr>
      <dsp:spPr>
        <a:xfrm>
          <a:off x="731851" y="873037"/>
          <a:ext cx="6824060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Cold water comes out initially.</a:t>
          </a:r>
          <a:endParaRPr lang="en-IN" sz="2100" kern="1200"/>
        </a:p>
      </dsp:txBody>
      <dsp:txXfrm>
        <a:off x="731851" y="873037"/>
        <a:ext cx="6824060" cy="436278"/>
      </dsp:txXfrm>
    </dsp:sp>
    <dsp:sp modelId="{FC5164B8-A743-4513-875E-1639AB3DFDA9}">
      <dsp:nvSpPr>
        <dsp:cNvPr id="0" name=""/>
        <dsp:cNvSpPr/>
      </dsp:nvSpPr>
      <dsp:spPr>
        <a:xfrm>
          <a:off x="459177" y="818502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361AD-7F3F-4979-AB05-40FD0329069A}">
      <dsp:nvSpPr>
        <dsp:cNvPr id="0" name=""/>
        <dsp:cNvSpPr/>
      </dsp:nvSpPr>
      <dsp:spPr>
        <a:xfrm>
          <a:off x="948358" y="1527358"/>
          <a:ext cx="6607553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Temp. of Hot water you want &gt; Temp. of Cold water.</a:t>
          </a:r>
          <a:endParaRPr lang="en-IN" sz="2100" kern="1200" dirty="0"/>
        </a:p>
      </dsp:txBody>
      <dsp:txXfrm>
        <a:off x="948358" y="1527358"/>
        <a:ext cx="6607553" cy="436278"/>
      </dsp:txXfrm>
    </dsp:sp>
    <dsp:sp modelId="{69D8739B-79EF-4674-966C-E83B9CF86A25}">
      <dsp:nvSpPr>
        <dsp:cNvPr id="0" name=""/>
        <dsp:cNvSpPr/>
      </dsp:nvSpPr>
      <dsp:spPr>
        <a:xfrm>
          <a:off x="675684" y="1472824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5B178-29A8-471D-93B8-C74CA867626F}">
      <dsp:nvSpPr>
        <dsp:cNvPr id="0" name=""/>
        <dsp:cNvSpPr/>
      </dsp:nvSpPr>
      <dsp:spPr>
        <a:xfrm>
          <a:off x="1017487" y="2182160"/>
          <a:ext cx="6538424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Slowly open the Hot water valve.</a:t>
          </a:r>
          <a:endParaRPr lang="en-IN" sz="2100" kern="1200"/>
        </a:p>
      </dsp:txBody>
      <dsp:txXfrm>
        <a:off x="1017487" y="2182160"/>
        <a:ext cx="6538424" cy="436278"/>
      </dsp:txXfrm>
    </dsp:sp>
    <dsp:sp modelId="{89430CA5-179D-4687-AD2C-67C7877AE63C}">
      <dsp:nvSpPr>
        <dsp:cNvPr id="0" name=""/>
        <dsp:cNvSpPr/>
      </dsp:nvSpPr>
      <dsp:spPr>
        <a:xfrm>
          <a:off x="744813" y="2127625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5DF36-0237-48EE-8CE3-69A158786802}">
      <dsp:nvSpPr>
        <dsp:cNvPr id="0" name=""/>
        <dsp:cNvSpPr/>
      </dsp:nvSpPr>
      <dsp:spPr>
        <a:xfrm>
          <a:off x="948358" y="2836962"/>
          <a:ext cx="6607553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 definite delay after which mixed water starts to come.</a:t>
          </a:r>
          <a:endParaRPr lang="en-IN" sz="2100" kern="1200"/>
        </a:p>
      </dsp:txBody>
      <dsp:txXfrm>
        <a:off x="948358" y="2836962"/>
        <a:ext cx="6607553" cy="436278"/>
      </dsp:txXfrm>
    </dsp:sp>
    <dsp:sp modelId="{1A1B6589-AF90-4181-A7A1-9C4B2AD5BBB3}">
      <dsp:nvSpPr>
        <dsp:cNvPr id="0" name=""/>
        <dsp:cNvSpPr/>
      </dsp:nvSpPr>
      <dsp:spPr>
        <a:xfrm>
          <a:off x="675684" y="2782427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A3CB2-A322-4AFF-A889-0736F25428CB}">
      <dsp:nvSpPr>
        <dsp:cNvPr id="0" name=""/>
        <dsp:cNvSpPr/>
      </dsp:nvSpPr>
      <dsp:spPr>
        <a:xfrm>
          <a:off x="731851" y="3491284"/>
          <a:ext cx="6824060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Once temp. of Hot water you want &lt; Temp. of mixed water.</a:t>
          </a:r>
          <a:endParaRPr lang="en-IN" sz="2100" kern="1200"/>
        </a:p>
      </dsp:txBody>
      <dsp:txXfrm>
        <a:off x="731851" y="3491284"/>
        <a:ext cx="6824060" cy="436278"/>
      </dsp:txXfrm>
    </dsp:sp>
    <dsp:sp modelId="{0109137E-F4EE-47B7-A2E7-A35334C0B968}">
      <dsp:nvSpPr>
        <dsp:cNvPr id="0" name=""/>
        <dsp:cNvSpPr/>
      </dsp:nvSpPr>
      <dsp:spPr>
        <a:xfrm>
          <a:off x="459177" y="3436749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71AA7-3D35-4ABB-9C75-BE7D28353B30}">
      <dsp:nvSpPr>
        <dsp:cNvPr id="0" name=""/>
        <dsp:cNvSpPr/>
      </dsp:nvSpPr>
      <dsp:spPr>
        <a:xfrm>
          <a:off x="336762" y="4146086"/>
          <a:ext cx="7219149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Slowly close the Hot water valve.</a:t>
          </a:r>
          <a:endParaRPr lang="en-IN" sz="2100" kern="1200"/>
        </a:p>
      </dsp:txBody>
      <dsp:txXfrm>
        <a:off x="336762" y="4146086"/>
        <a:ext cx="7219149" cy="436278"/>
      </dsp:txXfrm>
    </dsp:sp>
    <dsp:sp modelId="{5E1868C8-B7D4-433A-85AE-CFAF020CD646}">
      <dsp:nvSpPr>
        <dsp:cNvPr id="0" name=""/>
        <dsp:cNvSpPr/>
      </dsp:nvSpPr>
      <dsp:spPr>
        <a:xfrm>
          <a:off x="64088" y="4091551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C89B9-9ED4-4A80-AE22-AAA217F58C42}">
      <dsp:nvSpPr>
        <dsp:cNvPr id="0" name=""/>
        <dsp:cNvSpPr/>
      </dsp:nvSpPr>
      <dsp:spPr>
        <a:xfrm>
          <a:off x="-5424979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4438C-C8EC-4217-8A26-369B98E2FEF2}">
      <dsp:nvSpPr>
        <dsp:cNvPr id="0" name=""/>
        <dsp:cNvSpPr/>
      </dsp:nvSpPr>
      <dsp:spPr>
        <a:xfrm>
          <a:off x="336762" y="218235"/>
          <a:ext cx="7219149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Output is 0V initially.</a:t>
          </a:r>
          <a:endParaRPr lang="en-IN" sz="1600" kern="1200"/>
        </a:p>
      </dsp:txBody>
      <dsp:txXfrm>
        <a:off x="336762" y="218235"/>
        <a:ext cx="7219149" cy="436278"/>
      </dsp:txXfrm>
    </dsp:sp>
    <dsp:sp modelId="{A8131157-FE12-4ABE-AE23-52D55795E19B}">
      <dsp:nvSpPr>
        <dsp:cNvPr id="0" name=""/>
        <dsp:cNvSpPr/>
      </dsp:nvSpPr>
      <dsp:spPr>
        <a:xfrm>
          <a:off x="64088" y="163700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8AE3D-DC80-4E10-B442-C046566BA0FB}">
      <dsp:nvSpPr>
        <dsp:cNvPr id="0" name=""/>
        <dsp:cNvSpPr/>
      </dsp:nvSpPr>
      <dsp:spPr>
        <a:xfrm>
          <a:off x="731851" y="873037"/>
          <a:ext cx="6824060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Reference Voltage  &gt; Output Voltage.</a:t>
          </a:r>
          <a:endParaRPr lang="en-IN" sz="1600" kern="1200" dirty="0"/>
        </a:p>
      </dsp:txBody>
      <dsp:txXfrm>
        <a:off x="731851" y="873037"/>
        <a:ext cx="6824060" cy="436278"/>
      </dsp:txXfrm>
    </dsp:sp>
    <dsp:sp modelId="{27D2D673-43EC-4501-B2F6-62F26F0D4EF1}">
      <dsp:nvSpPr>
        <dsp:cNvPr id="0" name=""/>
        <dsp:cNvSpPr/>
      </dsp:nvSpPr>
      <dsp:spPr>
        <a:xfrm>
          <a:off x="459177" y="818502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CC677-0CDA-42C1-B2F3-748BDA328541}">
      <dsp:nvSpPr>
        <dsp:cNvPr id="0" name=""/>
        <dsp:cNvSpPr/>
      </dsp:nvSpPr>
      <dsp:spPr>
        <a:xfrm>
          <a:off x="948358" y="1527358"/>
          <a:ext cx="6607553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OpAmp-output slowly increases (finite  slew rate).</a:t>
          </a:r>
          <a:endParaRPr lang="en-IN" sz="1600" kern="1200"/>
        </a:p>
      </dsp:txBody>
      <dsp:txXfrm>
        <a:off x="948358" y="1527358"/>
        <a:ext cx="6607553" cy="436278"/>
      </dsp:txXfrm>
    </dsp:sp>
    <dsp:sp modelId="{7F537913-4FCA-4B55-AEEF-092EACDA5FDF}">
      <dsp:nvSpPr>
        <dsp:cNvPr id="0" name=""/>
        <dsp:cNvSpPr/>
      </dsp:nvSpPr>
      <dsp:spPr>
        <a:xfrm>
          <a:off x="675684" y="1472824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8A969-270F-4B1F-9B92-973070A666DC}">
      <dsp:nvSpPr>
        <dsp:cNvPr id="0" name=""/>
        <dsp:cNvSpPr/>
      </dsp:nvSpPr>
      <dsp:spPr>
        <a:xfrm>
          <a:off x="1017487" y="2182160"/>
          <a:ext cx="6538424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After a definite delay NMOS partially switches “on” after Vt.</a:t>
          </a:r>
          <a:endParaRPr lang="en-IN" sz="1600" kern="1200"/>
        </a:p>
      </dsp:txBody>
      <dsp:txXfrm>
        <a:off x="1017487" y="2182160"/>
        <a:ext cx="6538424" cy="436278"/>
      </dsp:txXfrm>
    </dsp:sp>
    <dsp:sp modelId="{A1C351D4-3C1B-4EEC-A185-E704D08658A6}">
      <dsp:nvSpPr>
        <dsp:cNvPr id="0" name=""/>
        <dsp:cNvSpPr/>
      </dsp:nvSpPr>
      <dsp:spPr>
        <a:xfrm>
          <a:off x="744813" y="2127625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64AFE-CFFF-4A82-801C-E8D272870844}">
      <dsp:nvSpPr>
        <dsp:cNvPr id="0" name=""/>
        <dsp:cNvSpPr/>
      </dsp:nvSpPr>
      <dsp:spPr>
        <a:xfrm>
          <a:off x="948358" y="2836962"/>
          <a:ext cx="6607553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Output voltage starts to increase as current flows.</a:t>
          </a:r>
          <a:endParaRPr lang="en-IN" sz="1600" kern="1200"/>
        </a:p>
      </dsp:txBody>
      <dsp:txXfrm>
        <a:off x="948358" y="2836962"/>
        <a:ext cx="6607553" cy="436278"/>
      </dsp:txXfrm>
    </dsp:sp>
    <dsp:sp modelId="{E5C818E3-9C6B-48FD-AAEC-B6DBF53B0C72}">
      <dsp:nvSpPr>
        <dsp:cNvPr id="0" name=""/>
        <dsp:cNvSpPr/>
      </dsp:nvSpPr>
      <dsp:spPr>
        <a:xfrm>
          <a:off x="675684" y="2782427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358BC-7802-40B7-8191-C0FFA2409103}">
      <dsp:nvSpPr>
        <dsp:cNvPr id="0" name=""/>
        <dsp:cNvSpPr/>
      </dsp:nvSpPr>
      <dsp:spPr>
        <a:xfrm>
          <a:off x="731851" y="3491284"/>
          <a:ext cx="6824060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Once Reference Voltage &lt; Output Voltage, OpAmp output slowly decreases.</a:t>
          </a:r>
          <a:endParaRPr lang="en-IN" sz="1600" kern="1200"/>
        </a:p>
      </dsp:txBody>
      <dsp:txXfrm>
        <a:off x="731851" y="3491284"/>
        <a:ext cx="6824060" cy="436278"/>
      </dsp:txXfrm>
    </dsp:sp>
    <dsp:sp modelId="{D09F1EA9-C345-4BAF-8150-4E58FA94FF8B}">
      <dsp:nvSpPr>
        <dsp:cNvPr id="0" name=""/>
        <dsp:cNvSpPr/>
      </dsp:nvSpPr>
      <dsp:spPr>
        <a:xfrm>
          <a:off x="459177" y="3436749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95097-AC9A-42BF-AB5A-37FA87B20746}">
      <dsp:nvSpPr>
        <dsp:cNvPr id="0" name=""/>
        <dsp:cNvSpPr/>
      </dsp:nvSpPr>
      <dsp:spPr>
        <a:xfrm>
          <a:off x="336762" y="4146086"/>
          <a:ext cx="7219149" cy="436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9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NMOS “on” state partially decreases, thus decreasing the output voltage.</a:t>
          </a:r>
          <a:endParaRPr lang="en-IN" sz="1600" kern="1200"/>
        </a:p>
      </dsp:txBody>
      <dsp:txXfrm>
        <a:off x="336762" y="4146086"/>
        <a:ext cx="7219149" cy="436278"/>
      </dsp:txXfrm>
    </dsp:sp>
    <dsp:sp modelId="{C82616CF-92DC-40D8-9BEC-8BEB35053958}">
      <dsp:nvSpPr>
        <dsp:cNvPr id="0" name=""/>
        <dsp:cNvSpPr/>
      </dsp:nvSpPr>
      <dsp:spPr>
        <a:xfrm>
          <a:off x="64088" y="4091551"/>
          <a:ext cx="545348" cy="5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2E88B-B2DD-404D-BBA4-3520980CDE18}">
      <dsp:nvSpPr>
        <dsp:cNvPr id="0" name=""/>
        <dsp:cNvSpPr/>
      </dsp:nvSpPr>
      <dsp:spPr>
        <a:xfrm>
          <a:off x="3047999" y="586"/>
          <a:ext cx="4572000" cy="7383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41F2-5943-4577-A913-0A5D9D3B87F6}">
      <dsp:nvSpPr>
        <dsp:cNvPr id="0" name=""/>
        <dsp:cNvSpPr/>
      </dsp:nvSpPr>
      <dsp:spPr>
        <a:xfrm>
          <a:off x="0" y="586"/>
          <a:ext cx="3048000" cy="73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Simple and easy-to-implement circuit for voltage stabilization.</a:t>
          </a:r>
          <a:endParaRPr lang="en-IN" sz="1100" kern="1200"/>
        </a:p>
      </dsp:txBody>
      <dsp:txXfrm>
        <a:off x="36044" y="36630"/>
        <a:ext cx="2975912" cy="666285"/>
      </dsp:txXfrm>
    </dsp:sp>
    <dsp:sp modelId="{1A0F75EA-7CEE-4237-8A4F-0D8A98520792}">
      <dsp:nvSpPr>
        <dsp:cNvPr id="0" name=""/>
        <dsp:cNvSpPr/>
      </dsp:nvSpPr>
      <dsp:spPr>
        <a:xfrm>
          <a:off x="3047999" y="812796"/>
          <a:ext cx="4572000" cy="7383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A1640-A6DD-45BB-8972-DE90BDD95B4E}">
      <dsp:nvSpPr>
        <dsp:cNvPr id="0" name=""/>
        <dsp:cNvSpPr/>
      </dsp:nvSpPr>
      <dsp:spPr>
        <a:xfrm>
          <a:off x="0" y="812796"/>
          <a:ext cx="3048000" cy="73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Lacks a lot of features wrt modern voltage stabilizers.</a:t>
          </a:r>
          <a:endParaRPr lang="en-IN" sz="1100" kern="1200"/>
        </a:p>
      </dsp:txBody>
      <dsp:txXfrm>
        <a:off x="36044" y="848840"/>
        <a:ext cx="2975912" cy="666285"/>
      </dsp:txXfrm>
    </dsp:sp>
    <dsp:sp modelId="{44906FDF-1BC9-4239-9A0D-859801E365CC}">
      <dsp:nvSpPr>
        <dsp:cNvPr id="0" name=""/>
        <dsp:cNvSpPr/>
      </dsp:nvSpPr>
      <dsp:spPr>
        <a:xfrm>
          <a:off x="3047999" y="1625007"/>
          <a:ext cx="4572000" cy="7383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4B554-D403-442F-AF53-916AEAF6F12E}">
      <dsp:nvSpPr>
        <dsp:cNvPr id="0" name=""/>
        <dsp:cNvSpPr/>
      </dsp:nvSpPr>
      <dsp:spPr>
        <a:xfrm>
          <a:off x="0" y="1625007"/>
          <a:ext cx="3048000" cy="73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Modern voltage stabilizers are very efficient, allow a very large load current, and can also boost the output voltage to the required value, even if the supply voltage is less.</a:t>
          </a:r>
          <a:endParaRPr lang="en-IN" sz="1100" kern="1200"/>
        </a:p>
      </dsp:txBody>
      <dsp:txXfrm>
        <a:off x="36044" y="1661051"/>
        <a:ext cx="2975912" cy="666285"/>
      </dsp:txXfrm>
    </dsp:sp>
    <dsp:sp modelId="{C9DDDBB3-C219-411D-8902-85CA6789EA08}">
      <dsp:nvSpPr>
        <dsp:cNvPr id="0" name=""/>
        <dsp:cNvSpPr/>
      </dsp:nvSpPr>
      <dsp:spPr>
        <a:xfrm>
          <a:off x="3047999" y="2437218"/>
          <a:ext cx="4572000" cy="7383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F57C2-79FC-4B2B-825F-095026FCA51A}">
      <dsp:nvSpPr>
        <dsp:cNvPr id="0" name=""/>
        <dsp:cNvSpPr/>
      </dsp:nvSpPr>
      <dsp:spPr>
        <a:xfrm>
          <a:off x="0" y="2437218"/>
          <a:ext cx="3048000" cy="73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However, designing such circuits require a sufficient knowledge, technical people working together, and of course, a lot of experience.</a:t>
          </a:r>
          <a:endParaRPr lang="en-IN" sz="1100" kern="1200"/>
        </a:p>
      </dsp:txBody>
      <dsp:txXfrm>
        <a:off x="36044" y="2473262"/>
        <a:ext cx="2975912" cy="666285"/>
      </dsp:txXfrm>
    </dsp:sp>
    <dsp:sp modelId="{A845344E-848F-442D-9B14-B4C0E1ED7B88}">
      <dsp:nvSpPr>
        <dsp:cNvPr id="0" name=""/>
        <dsp:cNvSpPr/>
      </dsp:nvSpPr>
      <dsp:spPr>
        <a:xfrm>
          <a:off x="3047999" y="3249429"/>
          <a:ext cx="4572000" cy="7383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8D73A-1C37-4075-80AA-110EC3DEC67C}">
      <dsp:nvSpPr>
        <dsp:cNvPr id="0" name=""/>
        <dsp:cNvSpPr/>
      </dsp:nvSpPr>
      <dsp:spPr>
        <a:xfrm>
          <a:off x="0" y="3249429"/>
          <a:ext cx="3048000" cy="73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This project is just like a seat belt to an aeroplane.</a:t>
          </a:r>
          <a:endParaRPr lang="en-IN" sz="1100" kern="1200"/>
        </a:p>
      </dsp:txBody>
      <dsp:txXfrm>
        <a:off x="36044" y="3285473"/>
        <a:ext cx="2975912" cy="666285"/>
      </dsp:txXfrm>
    </dsp:sp>
    <dsp:sp modelId="{219EE12F-1CE3-4FE2-8DFA-AEDF6CBC58AB}">
      <dsp:nvSpPr>
        <dsp:cNvPr id="0" name=""/>
        <dsp:cNvSpPr/>
      </dsp:nvSpPr>
      <dsp:spPr>
        <a:xfrm>
          <a:off x="3047999" y="4061640"/>
          <a:ext cx="4572000" cy="7383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0D599-FA84-4F93-8717-7F0DF48AE4B0}">
      <dsp:nvSpPr>
        <dsp:cNvPr id="0" name=""/>
        <dsp:cNvSpPr/>
      </dsp:nvSpPr>
      <dsp:spPr>
        <a:xfrm>
          <a:off x="0" y="4061640"/>
          <a:ext cx="3048000" cy="73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It was a great learning experience to be able to build a DC voltage stabilizer of our own.</a:t>
          </a:r>
          <a:endParaRPr lang="en-IN" sz="1100" kern="1200"/>
        </a:p>
      </dsp:txBody>
      <dsp:txXfrm>
        <a:off x="36044" y="4097684"/>
        <a:ext cx="2975912" cy="666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DC Voltage Stabilizer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400" dirty="0"/>
              <a:t>By:</a:t>
            </a:r>
          </a:p>
          <a:p>
            <a:r>
              <a:rPr lang="en-IN" sz="1400" dirty="0"/>
              <a:t>Electronics and Design Lab., Group-1</a:t>
            </a:r>
          </a:p>
          <a:p>
            <a:r>
              <a:rPr lang="en-IN" sz="1400" dirty="0"/>
              <a:t>Kirtidipan Behera (110EC0159)</a:t>
            </a:r>
          </a:p>
          <a:p>
            <a:r>
              <a:rPr lang="en-IN" sz="1400" dirty="0"/>
              <a:t>Debashish Shanti (110EC0182)</a:t>
            </a:r>
          </a:p>
          <a:p>
            <a:r>
              <a:rPr lang="en-IN" sz="1400" dirty="0"/>
              <a:t>Subhajit Sahu (110EC0181</a:t>
            </a:r>
          </a:p>
        </p:txBody>
      </p:sp>
      <p:pic>
        <p:nvPicPr>
          <p:cNvPr id="4" name="Picture 3" descr="C:\Mind\Places\National Institute of Technology, Rourkela\lo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057910" cy="109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Simulation: From </a:t>
            </a:r>
            <a:r>
              <a:rPr lang="en-US" dirty="0"/>
              <a:t>Power Up </a:t>
            </a:r>
            <a:endParaRPr lang="en-IN" dirty="0"/>
          </a:p>
        </p:txBody>
      </p:sp>
      <p:pic>
        <p:nvPicPr>
          <p:cNvPr id="4" name="Content Placeholder 3" descr="C:\Home\NIT\0_Class\Autumn 2012\EC Design Lab\Simple Voltage Stabilizer\opamp_slew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115" y="2114286"/>
            <a:ext cx="7478169" cy="37724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6204466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Voltage </a:t>
            </a:r>
            <a:r>
              <a:rPr lang="en-IN" dirty="0"/>
              <a:t>of reference battery </a:t>
            </a:r>
            <a:r>
              <a:rPr lang="en-IN" dirty="0" smtClean="0"/>
              <a:t>= 15V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2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48897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0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676" y="2619182"/>
            <a:ext cx="6819048" cy="27626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57200" y="6204466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Power Supply DC Value = 24V, </a:t>
            </a:r>
            <a:r>
              <a:rPr lang="en-IN" dirty="0"/>
              <a:t>Power Supply </a:t>
            </a:r>
            <a:r>
              <a:rPr lang="en-IN" dirty="0" smtClean="0"/>
              <a:t>AC </a:t>
            </a:r>
            <a:r>
              <a:rPr lang="en-IN" dirty="0"/>
              <a:t>Value = </a:t>
            </a:r>
            <a:r>
              <a:rPr lang="en-IN" dirty="0" smtClean="0"/>
              <a:t>2V 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8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Simulation: Transient Analysis</a:t>
            </a:r>
            <a:endParaRPr lang="en-IN" dirty="0"/>
          </a:p>
        </p:txBody>
      </p:sp>
      <p:pic>
        <p:nvPicPr>
          <p:cNvPr id="4" name="Content Placeholder 3" descr="C:\Home\NIT\0_Class\Autumn 2012\EC Design Lab\Simple Voltage Stabilizer\transient_analysi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01531"/>
            <a:ext cx="7620000" cy="39979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6204466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Voltage </a:t>
            </a:r>
            <a:r>
              <a:rPr lang="en-IN" dirty="0"/>
              <a:t>of reference battery </a:t>
            </a:r>
            <a:r>
              <a:rPr lang="en-IN" dirty="0" smtClean="0"/>
              <a:t>= 15V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0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</a:t>
            </a:r>
            <a:r>
              <a:rPr lang="en-US" dirty="0" smtClean="0"/>
              <a:t>DC Sweep </a:t>
            </a:r>
            <a:r>
              <a:rPr lang="en-US" dirty="0"/>
              <a:t>Analysis</a:t>
            </a:r>
            <a:endParaRPr lang="en-IN" dirty="0"/>
          </a:p>
        </p:txBody>
      </p:sp>
      <p:pic>
        <p:nvPicPr>
          <p:cNvPr id="4" name="Content Placeholder 3" descr="C:\Home\NIT\0_Class\Autumn 2012\EC Design Lab\Simple Voltage Stabilizer\dc_swee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06962"/>
            <a:ext cx="7620000" cy="37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6204466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Voltage </a:t>
            </a:r>
            <a:r>
              <a:rPr lang="en-IN" dirty="0"/>
              <a:t>of reference battery </a:t>
            </a:r>
            <a:r>
              <a:rPr lang="en-IN" dirty="0" smtClean="0"/>
              <a:t>= 0 to 24V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5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676" y="2619182"/>
            <a:ext cx="6819048" cy="276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5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9160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4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Usage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69989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6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bath?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2095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7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Power up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51601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6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</TotalTime>
  <Words>388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Simple DC Voltage Stabilizer</vt:lpstr>
      <vt:lpstr>Circuit Diagram</vt:lpstr>
      <vt:lpstr>Simulation: Transient Analysis</vt:lpstr>
      <vt:lpstr>Simulation: DC Sweep Analysis</vt:lpstr>
      <vt:lpstr>Working</vt:lpstr>
      <vt:lpstr>Assumptions</vt:lpstr>
      <vt:lpstr>Component Usage</vt:lpstr>
      <vt:lpstr>How do you bath?</vt:lpstr>
      <vt:lpstr>From Power up</vt:lpstr>
      <vt:lpstr>Simulation: From Power Up 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DC Voltage Stabilizer</dc:title>
  <dc:creator>Subhajit</dc:creator>
  <cp:lastModifiedBy>Subhajit</cp:lastModifiedBy>
  <cp:revision>20</cp:revision>
  <dcterms:created xsi:type="dcterms:W3CDTF">2006-08-16T00:00:00Z</dcterms:created>
  <dcterms:modified xsi:type="dcterms:W3CDTF">2012-10-29T01:56:57Z</dcterms:modified>
</cp:coreProperties>
</file>