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sldIdLst>
    <p:sldId id="256" r:id="rId2"/>
    <p:sldId id="287" r:id="rId3"/>
    <p:sldId id="264" r:id="rId4"/>
    <p:sldId id="294" r:id="rId5"/>
    <p:sldId id="265" r:id="rId6"/>
    <p:sldId id="292" r:id="rId7"/>
    <p:sldId id="293" r:id="rId8"/>
    <p:sldId id="306" r:id="rId9"/>
    <p:sldId id="295" r:id="rId10"/>
    <p:sldId id="296" r:id="rId11"/>
    <p:sldId id="297" r:id="rId12"/>
    <p:sldId id="298" r:id="rId13"/>
    <p:sldId id="301" r:id="rId14"/>
    <p:sldId id="299" r:id="rId15"/>
    <p:sldId id="300" r:id="rId16"/>
    <p:sldId id="303" r:id="rId17"/>
    <p:sldId id="304" r:id="rId18"/>
    <p:sldId id="270" r:id="rId19"/>
    <p:sldId id="271" r:id="rId20"/>
    <p:sldId id="288" r:id="rId21"/>
    <p:sldId id="289" r:id="rId22"/>
    <p:sldId id="30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image" Target="../media/image2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image" Target="../media/image2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18F0D-C1C5-4B5E-B29E-CE4127BDA3CC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1EC76-50C5-433E-9C5E-A388EBBFEF1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C / C++</a:t>
          </a:r>
          <a:endParaRPr lang="en-US" dirty="0">
            <a:solidFill>
              <a:srgbClr val="FF0000"/>
            </a:solidFill>
          </a:endParaRPr>
        </a:p>
      </dgm:t>
    </dgm:pt>
    <dgm:pt modelId="{5613A9C3-8FD2-40D6-B3E5-6AEA9D635334}" type="parTrans" cxnId="{4D70E08B-017C-47A4-8E40-E71D5B85590B}">
      <dgm:prSet/>
      <dgm:spPr/>
      <dgm:t>
        <a:bodyPr/>
        <a:lstStyle/>
        <a:p>
          <a:endParaRPr lang="en-US"/>
        </a:p>
      </dgm:t>
    </dgm:pt>
    <dgm:pt modelId="{DEAE1FAD-1DF9-45C0-BEF6-31551FB23135}" type="sibTrans" cxnId="{4D70E08B-017C-47A4-8E40-E71D5B85590B}">
      <dgm:prSet/>
      <dgm:spPr/>
      <dgm:t>
        <a:bodyPr/>
        <a:lstStyle/>
        <a:p>
          <a:endParaRPr lang="en-US"/>
        </a:p>
      </dgm:t>
    </dgm:pt>
    <dgm:pt modelId="{D53600CA-165F-45BE-AF63-C57254AA236D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Arduino IDE</a:t>
          </a:r>
          <a:endParaRPr lang="en-US" dirty="0">
            <a:solidFill>
              <a:srgbClr val="FF0000"/>
            </a:solidFill>
          </a:endParaRPr>
        </a:p>
      </dgm:t>
    </dgm:pt>
    <dgm:pt modelId="{C419E322-A598-4C45-B128-323C58A8C711}" type="parTrans" cxnId="{69E5985F-2C7B-42BE-A181-0A8E94511729}">
      <dgm:prSet/>
      <dgm:spPr/>
      <dgm:t>
        <a:bodyPr/>
        <a:lstStyle/>
        <a:p>
          <a:endParaRPr lang="en-US"/>
        </a:p>
      </dgm:t>
    </dgm:pt>
    <dgm:pt modelId="{5D6D703F-2596-40C6-84A2-0EB5D465BCCA}" type="sibTrans" cxnId="{69E5985F-2C7B-42BE-A181-0A8E94511729}">
      <dgm:prSet/>
      <dgm:spPr/>
      <dgm:t>
        <a:bodyPr/>
        <a:lstStyle/>
        <a:p>
          <a:endParaRPr lang="en-US"/>
        </a:p>
      </dgm:t>
    </dgm:pt>
    <dgm:pt modelId="{73E3F354-09E4-4B9B-9D61-EC23A4C2BD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Atmel Studio</a:t>
          </a:r>
          <a:endParaRPr lang="en-US" dirty="0">
            <a:solidFill>
              <a:schemeClr val="tx1"/>
            </a:solidFill>
          </a:endParaRPr>
        </a:p>
      </dgm:t>
    </dgm:pt>
    <dgm:pt modelId="{A82A1E50-4FBF-4B8E-8592-564E25CD3AEF}" type="parTrans" cxnId="{AF622D50-59FB-405C-96E4-AF0111D07155}">
      <dgm:prSet/>
      <dgm:spPr/>
      <dgm:t>
        <a:bodyPr/>
        <a:lstStyle/>
        <a:p>
          <a:endParaRPr lang="en-US"/>
        </a:p>
      </dgm:t>
    </dgm:pt>
    <dgm:pt modelId="{BF90E3C6-19B7-4E7B-9BE9-77EDBB2E19D4}" type="sibTrans" cxnId="{AF622D50-59FB-405C-96E4-AF0111D07155}">
      <dgm:prSet/>
      <dgm:spPr/>
      <dgm:t>
        <a:bodyPr/>
        <a:lstStyle/>
        <a:p>
          <a:endParaRPr lang="en-US"/>
        </a:p>
      </dgm:t>
    </dgm:pt>
    <dgm:pt modelId="{769DDC49-A0D8-4E72-906E-AE8C455C1680}" type="pres">
      <dgm:prSet presAssocID="{39F18F0D-C1C5-4B5E-B29E-CE4127BDA3C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0A73FF-04BC-4DD3-8B01-AF43200CBC73}" type="pres">
      <dgm:prSet presAssocID="{04B1EC76-50C5-433E-9C5E-A388EBBFEF12}" presName="composite" presStyleCnt="0"/>
      <dgm:spPr/>
    </dgm:pt>
    <dgm:pt modelId="{39AA0792-D344-437C-A4C7-39F9349D2AED}" type="pres">
      <dgm:prSet presAssocID="{04B1EC76-50C5-433E-9C5E-A388EBBFEF12}" presName="rect1" presStyleLbl="bgShp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5BC7CB8E-7708-4737-B65E-EF2A1EE88D2B}" type="pres">
      <dgm:prSet presAssocID="{04B1EC76-50C5-433E-9C5E-A388EBBFEF12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51D4F-CA8E-4CDA-A16A-7D5BF63C0F17}" type="pres">
      <dgm:prSet presAssocID="{DEAE1FAD-1DF9-45C0-BEF6-31551FB23135}" presName="sibTrans" presStyleCnt="0"/>
      <dgm:spPr/>
    </dgm:pt>
    <dgm:pt modelId="{7EA2D447-4858-4B03-A437-CE891C4E4E81}" type="pres">
      <dgm:prSet presAssocID="{D53600CA-165F-45BE-AF63-C57254AA236D}" presName="composite" presStyleCnt="0"/>
      <dgm:spPr/>
    </dgm:pt>
    <dgm:pt modelId="{ABAA67D2-A391-4F7F-AA19-7BCD86BFFC36}" type="pres">
      <dgm:prSet presAssocID="{D53600CA-165F-45BE-AF63-C57254AA236D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414E73A2-BDB2-4D2E-9583-84843DF75C27}" type="pres">
      <dgm:prSet presAssocID="{D53600CA-165F-45BE-AF63-C57254AA236D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F4F8-8B94-4649-B832-121E0FD73C0B}" type="pres">
      <dgm:prSet presAssocID="{5D6D703F-2596-40C6-84A2-0EB5D465BCCA}" presName="sibTrans" presStyleCnt="0"/>
      <dgm:spPr/>
    </dgm:pt>
    <dgm:pt modelId="{34CBF492-D8D8-473F-A83C-410B32833FE1}" type="pres">
      <dgm:prSet presAssocID="{73E3F354-09E4-4B9B-9D61-EC23A4C2BD9A}" presName="composite" presStyleCnt="0"/>
      <dgm:spPr/>
    </dgm:pt>
    <dgm:pt modelId="{CD20C586-A532-4C8C-9648-BEAC339CFCBF}" type="pres">
      <dgm:prSet presAssocID="{73E3F354-09E4-4B9B-9D61-EC23A4C2BD9A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FD396E19-9AED-47C7-B7B6-B3DC46383F5C}" type="pres">
      <dgm:prSet presAssocID="{73E3F354-09E4-4B9B-9D61-EC23A4C2BD9A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6F86CF-CD27-4114-ACC7-0CA03EC3B95A}" type="presOf" srcId="{73E3F354-09E4-4B9B-9D61-EC23A4C2BD9A}" destId="{FD396E19-9AED-47C7-B7B6-B3DC46383F5C}" srcOrd="0" destOrd="0" presId="urn:microsoft.com/office/officeart/2008/layout/BendingPictureSemiTransparentText"/>
    <dgm:cxn modelId="{AF622D50-59FB-405C-96E4-AF0111D07155}" srcId="{39F18F0D-C1C5-4B5E-B29E-CE4127BDA3CC}" destId="{73E3F354-09E4-4B9B-9D61-EC23A4C2BD9A}" srcOrd="2" destOrd="0" parTransId="{A82A1E50-4FBF-4B8E-8592-564E25CD3AEF}" sibTransId="{BF90E3C6-19B7-4E7B-9BE9-77EDBB2E19D4}"/>
    <dgm:cxn modelId="{70AFE0EB-09D7-4186-8B40-587D21714B62}" type="presOf" srcId="{39F18F0D-C1C5-4B5E-B29E-CE4127BDA3CC}" destId="{769DDC49-A0D8-4E72-906E-AE8C455C1680}" srcOrd="0" destOrd="0" presId="urn:microsoft.com/office/officeart/2008/layout/BendingPictureSemiTransparentText"/>
    <dgm:cxn modelId="{C556CC47-6703-4578-B282-B7802CB10E12}" type="presOf" srcId="{04B1EC76-50C5-433E-9C5E-A388EBBFEF12}" destId="{5BC7CB8E-7708-4737-B65E-EF2A1EE88D2B}" srcOrd="0" destOrd="0" presId="urn:microsoft.com/office/officeart/2008/layout/BendingPictureSemiTransparentText"/>
    <dgm:cxn modelId="{E6B9622B-822C-4D87-9C51-62397E635E89}" type="presOf" srcId="{D53600CA-165F-45BE-AF63-C57254AA236D}" destId="{414E73A2-BDB2-4D2E-9583-84843DF75C27}" srcOrd="0" destOrd="0" presId="urn:microsoft.com/office/officeart/2008/layout/BendingPictureSemiTransparentText"/>
    <dgm:cxn modelId="{4D70E08B-017C-47A4-8E40-E71D5B85590B}" srcId="{39F18F0D-C1C5-4B5E-B29E-CE4127BDA3CC}" destId="{04B1EC76-50C5-433E-9C5E-A388EBBFEF12}" srcOrd="0" destOrd="0" parTransId="{5613A9C3-8FD2-40D6-B3E5-6AEA9D635334}" sibTransId="{DEAE1FAD-1DF9-45C0-BEF6-31551FB23135}"/>
    <dgm:cxn modelId="{69E5985F-2C7B-42BE-A181-0A8E94511729}" srcId="{39F18F0D-C1C5-4B5E-B29E-CE4127BDA3CC}" destId="{D53600CA-165F-45BE-AF63-C57254AA236D}" srcOrd="1" destOrd="0" parTransId="{C419E322-A598-4C45-B128-323C58A8C711}" sibTransId="{5D6D703F-2596-40C6-84A2-0EB5D465BCCA}"/>
    <dgm:cxn modelId="{EB664C16-6BD1-43FA-8FD1-10D7076A0A49}" type="presParOf" srcId="{769DDC49-A0D8-4E72-906E-AE8C455C1680}" destId="{920A73FF-04BC-4DD3-8B01-AF43200CBC73}" srcOrd="0" destOrd="0" presId="urn:microsoft.com/office/officeart/2008/layout/BendingPictureSemiTransparentText"/>
    <dgm:cxn modelId="{E763FEAB-4A26-4473-BAD1-B4178B701844}" type="presParOf" srcId="{920A73FF-04BC-4DD3-8B01-AF43200CBC73}" destId="{39AA0792-D344-437C-A4C7-39F9349D2AED}" srcOrd="0" destOrd="0" presId="urn:microsoft.com/office/officeart/2008/layout/BendingPictureSemiTransparentText"/>
    <dgm:cxn modelId="{45E6DBA8-93E0-4791-8E75-6E458607ECD7}" type="presParOf" srcId="{920A73FF-04BC-4DD3-8B01-AF43200CBC73}" destId="{5BC7CB8E-7708-4737-B65E-EF2A1EE88D2B}" srcOrd="1" destOrd="0" presId="urn:microsoft.com/office/officeart/2008/layout/BendingPictureSemiTransparentText"/>
    <dgm:cxn modelId="{9C327C13-5665-4B47-91A3-3CC9F0FF1D48}" type="presParOf" srcId="{769DDC49-A0D8-4E72-906E-AE8C455C1680}" destId="{D1B51D4F-CA8E-4CDA-A16A-7D5BF63C0F17}" srcOrd="1" destOrd="0" presId="urn:microsoft.com/office/officeart/2008/layout/BendingPictureSemiTransparentText"/>
    <dgm:cxn modelId="{60BC0EE2-B8B5-4492-8CC8-9247B419DBA2}" type="presParOf" srcId="{769DDC49-A0D8-4E72-906E-AE8C455C1680}" destId="{7EA2D447-4858-4B03-A437-CE891C4E4E81}" srcOrd="2" destOrd="0" presId="urn:microsoft.com/office/officeart/2008/layout/BendingPictureSemiTransparentText"/>
    <dgm:cxn modelId="{942D2599-73F6-400D-9396-93E23BB3AC7B}" type="presParOf" srcId="{7EA2D447-4858-4B03-A437-CE891C4E4E81}" destId="{ABAA67D2-A391-4F7F-AA19-7BCD86BFFC36}" srcOrd="0" destOrd="0" presId="urn:microsoft.com/office/officeart/2008/layout/BendingPictureSemiTransparentText"/>
    <dgm:cxn modelId="{D6614563-86D7-4B56-AF0F-E7A3EB8014B1}" type="presParOf" srcId="{7EA2D447-4858-4B03-A437-CE891C4E4E81}" destId="{414E73A2-BDB2-4D2E-9583-84843DF75C27}" srcOrd="1" destOrd="0" presId="urn:microsoft.com/office/officeart/2008/layout/BendingPictureSemiTransparentText"/>
    <dgm:cxn modelId="{30A53064-DCFA-4859-A056-2EE4D17ED990}" type="presParOf" srcId="{769DDC49-A0D8-4E72-906E-AE8C455C1680}" destId="{FD7DF4F8-8B94-4649-B832-121E0FD73C0B}" srcOrd="3" destOrd="0" presId="urn:microsoft.com/office/officeart/2008/layout/BendingPictureSemiTransparentText"/>
    <dgm:cxn modelId="{C0F525F5-6D02-4E06-B58F-4148C6C22C27}" type="presParOf" srcId="{769DDC49-A0D8-4E72-906E-AE8C455C1680}" destId="{34CBF492-D8D8-473F-A83C-410B32833FE1}" srcOrd="4" destOrd="0" presId="urn:microsoft.com/office/officeart/2008/layout/BendingPictureSemiTransparentText"/>
    <dgm:cxn modelId="{E96D996C-0DA1-4B74-9D15-3547BBD89DC7}" type="presParOf" srcId="{34CBF492-D8D8-473F-A83C-410B32833FE1}" destId="{CD20C586-A532-4C8C-9648-BEAC339CFCBF}" srcOrd="0" destOrd="0" presId="urn:microsoft.com/office/officeart/2008/layout/BendingPictureSemiTransparentText"/>
    <dgm:cxn modelId="{7ACE1F35-3188-412C-8ECD-06FEC84534AB}" type="presParOf" srcId="{34CBF492-D8D8-473F-A83C-410B32833FE1}" destId="{FD396E19-9AED-47C7-B7B6-B3DC46383F5C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F022D2-E1D6-473B-8B50-10C7FAA4552C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CF13A-7976-48E7-8F4E-700ED7766CE8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.NET 4.5</a:t>
          </a:r>
          <a:endParaRPr lang="en-US" dirty="0">
            <a:solidFill>
              <a:srgbClr val="FF0000"/>
            </a:solidFill>
          </a:endParaRPr>
        </a:p>
      </dgm:t>
    </dgm:pt>
    <dgm:pt modelId="{7A44D606-392A-495A-964A-96602252E6DD}" type="parTrans" cxnId="{0BC47D6F-F9AC-4FF5-BF97-6C2AF155EC2C}">
      <dgm:prSet/>
      <dgm:spPr/>
      <dgm:t>
        <a:bodyPr/>
        <a:lstStyle/>
        <a:p>
          <a:endParaRPr lang="en-US"/>
        </a:p>
      </dgm:t>
    </dgm:pt>
    <dgm:pt modelId="{998C9DD3-7A87-4726-8C71-561BFC89357A}" type="sibTrans" cxnId="{0BC47D6F-F9AC-4FF5-BF97-6C2AF155EC2C}">
      <dgm:prSet/>
      <dgm:spPr/>
      <dgm:t>
        <a:bodyPr/>
        <a:lstStyle/>
        <a:p>
          <a:endParaRPr lang="en-US"/>
        </a:p>
      </dgm:t>
    </dgm:pt>
    <dgm:pt modelId="{090A3E2B-9EEF-4D00-B3A5-14E563FC6518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Visual C#</a:t>
          </a:r>
          <a:endParaRPr lang="en-US" dirty="0">
            <a:solidFill>
              <a:srgbClr val="FF0000"/>
            </a:solidFill>
          </a:endParaRPr>
        </a:p>
      </dgm:t>
    </dgm:pt>
    <dgm:pt modelId="{FAA1CCE4-981A-478D-BAC1-B0FD6C5D6327}" type="parTrans" cxnId="{45274FEE-A189-46B6-87AB-D0C9B4AEF1E3}">
      <dgm:prSet/>
      <dgm:spPr/>
      <dgm:t>
        <a:bodyPr/>
        <a:lstStyle/>
        <a:p>
          <a:endParaRPr lang="en-US"/>
        </a:p>
      </dgm:t>
    </dgm:pt>
    <dgm:pt modelId="{738D62B2-A1C5-406B-B060-DF9A09AEE425}" type="sibTrans" cxnId="{45274FEE-A189-46B6-87AB-D0C9B4AEF1E3}">
      <dgm:prSet/>
      <dgm:spPr/>
      <dgm:t>
        <a:bodyPr/>
        <a:lstStyle/>
        <a:p>
          <a:endParaRPr lang="en-US"/>
        </a:p>
      </dgm:t>
    </dgm:pt>
    <dgm:pt modelId="{DC2B3BEB-FF22-437E-B809-EF70AA4A8F3E}">
      <dgm:prSet phldrT="[Text]"/>
      <dgm:spPr/>
      <dgm:t>
        <a:bodyPr/>
        <a:lstStyle/>
        <a:p>
          <a:r>
            <a:rPr lang="en-US" dirty="0" smtClean="0"/>
            <a:t>Visual Studio</a:t>
          </a:r>
          <a:endParaRPr lang="en-US" dirty="0"/>
        </a:p>
      </dgm:t>
    </dgm:pt>
    <dgm:pt modelId="{D49A5E30-B23B-4DAE-B6A1-44B9F02EDB64}" type="parTrans" cxnId="{AD421B26-19F6-4ACB-9332-6B7ADC10804A}">
      <dgm:prSet/>
      <dgm:spPr/>
      <dgm:t>
        <a:bodyPr/>
        <a:lstStyle/>
        <a:p>
          <a:endParaRPr lang="en-US"/>
        </a:p>
      </dgm:t>
    </dgm:pt>
    <dgm:pt modelId="{6ECE7148-E568-4DF6-A8EE-A98C8F8F301A}" type="sibTrans" cxnId="{AD421B26-19F6-4ACB-9332-6B7ADC10804A}">
      <dgm:prSet/>
      <dgm:spPr/>
      <dgm:t>
        <a:bodyPr/>
        <a:lstStyle/>
        <a:p>
          <a:endParaRPr lang="en-US"/>
        </a:p>
      </dgm:t>
    </dgm:pt>
    <dgm:pt modelId="{C4D04FE4-6427-40B1-AE4F-EB46E5FD85F6}" type="pres">
      <dgm:prSet presAssocID="{6DF022D2-E1D6-473B-8B50-10C7FAA4552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5219F6-9E82-4E2A-9165-EC677DBA425B}" type="pres">
      <dgm:prSet presAssocID="{554CF13A-7976-48E7-8F4E-700ED7766CE8}" presName="composite" presStyleCnt="0"/>
      <dgm:spPr/>
    </dgm:pt>
    <dgm:pt modelId="{1563BD4C-E124-4F36-B6C6-7D28BA0C2960}" type="pres">
      <dgm:prSet presAssocID="{554CF13A-7976-48E7-8F4E-700ED7766CE8}" presName="rect1" presStyleLbl="bgShp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75BB7B18-F8A9-4489-B6AB-5FEFF11A811B}" type="pres">
      <dgm:prSet presAssocID="{554CF13A-7976-48E7-8F4E-700ED7766CE8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B0F16-C25F-4E37-92B8-6BE576CB5F4F}" type="pres">
      <dgm:prSet presAssocID="{998C9DD3-7A87-4726-8C71-561BFC89357A}" presName="sibTrans" presStyleCnt="0"/>
      <dgm:spPr/>
    </dgm:pt>
    <dgm:pt modelId="{CF8C8DBA-6579-432F-8A60-054EAC1EB13C}" type="pres">
      <dgm:prSet presAssocID="{090A3E2B-9EEF-4D00-B3A5-14E563FC6518}" presName="composite" presStyleCnt="0"/>
      <dgm:spPr/>
    </dgm:pt>
    <dgm:pt modelId="{ED43660C-1BC8-4A5D-BA3E-3459B8ED75D5}" type="pres">
      <dgm:prSet presAssocID="{090A3E2B-9EEF-4D00-B3A5-14E563FC6518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3F30AF7-213B-4802-B7DD-39A7DB20DE57}" type="pres">
      <dgm:prSet presAssocID="{090A3E2B-9EEF-4D00-B3A5-14E563FC6518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D4551-717E-4C46-8520-7668AC54AED7}" type="pres">
      <dgm:prSet presAssocID="{738D62B2-A1C5-406B-B060-DF9A09AEE425}" presName="sibTrans" presStyleCnt="0"/>
      <dgm:spPr/>
    </dgm:pt>
    <dgm:pt modelId="{1CF02F6F-EE42-4EDB-9A3A-01E0EA6430E4}" type="pres">
      <dgm:prSet presAssocID="{DC2B3BEB-FF22-437E-B809-EF70AA4A8F3E}" presName="composite" presStyleCnt="0"/>
      <dgm:spPr/>
    </dgm:pt>
    <dgm:pt modelId="{4FFB30EC-D575-4FDE-B179-62E64A31AC82}" type="pres">
      <dgm:prSet presAssocID="{DC2B3BEB-FF22-437E-B809-EF70AA4A8F3E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A605ACCE-5086-4B5D-B07E-E01980723B1B}" type="pres">
      <dgm:prSet presAssocID="{DC2B3BEB-FF22-437E-B809-EF70AA4A8F3E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39D89-3B88-41B2-9FFF-1E9DE962E811}" type="presOf" srcId="{090A3E2B-9EEF-4D00-B3A5-14E563FC6518}" destId="{03F30AF7-213B-4802-B7DD-39A7DB20DE57}" srcOrd="0" destOrd="0" presId="urn:microsoft.com/office/officeart/2008/layout/BendingPictureSemiTransparentText"/>
    <dgm:cxn modelId="{45274FEE-A189-46B6-87AB-D0C9B4AEF1E3}" srcId="{6DF022D2-E1D6-473B-8B50-10C7FAA4552C}" destId="{090A3E2B-9EEF-4D00-B3A5-14E563FC6518}" srcOrd="1" destOrd="0" parTransId="{FAA1CCE4-981A-478D-BAC1-B0FD6C5D6327}" sibTransId="{738D62B2-A1C5-406B-B060-DF9A09AEE425}"/>
    <dgm:cxn modelId="{541EA2E7-5B93-4304-8392-A9B555E3F3CD}" type="presOf" srcId="{6DF022D2-E1D6-473B-8B50-10C7FAA4552C}" destId="{C4D04FE4-6427-40B1-AE4F-EB46E5FD85F6}" srcOrd="0" destOrd="0" presId="urn:microsoft.com/office/officeart/2008/layout/BendingPictureSemiTransparentText"/>
    <dgm:cxn modelId="{0BC47D6F-F9AC-4FF5-BF97-6C2AF155EC2C}" srcId="{6DF022D2-E1D6-473B-8B50-10C7FAA4552C}" destId="{554CF13A-7976-48E7-8F4E-700ED7766CE8}" srcOrd="0" destOrd="0" parTransId="{7A44D606-392A-495A-964A-96602252E6DD}" sibTransId="{998C9DD3-7A87-4726-8C71-561BFC89357A}"/>
    <dgm:cxn modelId="{AD421B26-19F6-4ACB-9332-6B7ADC10804A}" srcId="{6DF022D2-E1D6-473B-8B50-10C7FAA4552C}" destId="{DC2B3BEB-FF22-437E-B809-EF70AA4A8F3E}" srcOrd="2" destOrd="0" parTransId="{D49A5E30-B23B-4DAE-B6A1-44B9F02EDB64}" sibTransId="{6ECE7148-E568-4DF6-A8EE-A98C8F8F301A}"/>
    <dgm:cxn modelId="{DF41CC7A-F8B7-43FB-A2EC-445CE56D0557}" type="presOf" srcId="{DC2B3BEB-FF22-437E-B809-EF70AA4A8F3E}" destId="{A605ACCE-5086-4B5D-B07E-E01980723B1B}" srcOrd="0" destOrd="0" presId="urn:microsoft.com/office/officeart/2008/layout/BendingPictureSemiTransparentText"/>
    <dgm:cxn modelId="{C0A5BB82-D7CB-4E09-8E42-2084725B461D}" type="presOf" srcId="{554CF13A-7976-48E7-8F4E-700ED7766CE8}" destId="{75BB7B18-F8A9-4489-B6AB-5FEFF11A811B}" srcOrd="0" destOrd="0" presId="urn:microsoft.com/office/officeart/2008/layout/BendingPictureSemiTransparentText"/>
    <dgm:cxn modelId="{B55646A3-765D-4644-B762-10FE10E37B95}" type="presParOf" srcId="{C4D04FE4-6427-40B1-AE4F-EB46E5FD85F6}" destId="{035219F6-9E82-4E2A-9165-EC677DBA425B}" srcOrd="0" destOrd="0" presId="urn:microsoft.com/office/officeart/2008/layout/BendingPictureSemiTransparentText"/>
    <dgm:cxn modelId="{6599D990-4DB7-4935-A2EE-76E04883CE66}" type="presParOf" srcId="{035219F6-9E82-4E2A-9165-EC677DBA425B}" destId="{1563BD4C-E124-4F36-B6C6-7D28BA0C2960}" srcOrd="0" destOrd="0" presId="urn:microsoft.com/office/officeart/2008/layout/BendingPictureSemiTransparentText"/>
    <dgm:cxn modelId="{72EE65A7-71D7-4299-B7B9-2E27609BEC39}" type="presParOf" srcId="{035219F6-9E82-4E2A-9165-EC677DBA425B}" destId="{75BB7B18-F8A9-4489-B6AB-5FEFF11A811B}" srcOrd="1" destOrd="0" presId="urn:microsoft.com/office/officeart/2008/layout/BendingPictureSemiTransparentText"/>
    <dgm:cxn modelId="{D89DD820-9671-427D-9269-A9C83973DB62}" type="presParOf" srcId="{C4D04FE4-6427-40B1-AE4F-EB46E5FD85F6}" destId="{CE8B0F16-C25F-4E37-92B8-6BE576CB5F4F}" srcOrd="1" destOrd="0" presId="urn:microsoft.com/office/officeart/2008/layout/BendingPictureSemiTransparentText"/>
    <dgm:cxn modelId="{8E6DE4F7-7AB6-45D3-9101-C195D4C37286}" type="presParOf" srcId="{C4D04FE4-6427-40B1-AE4F-EB46E5FD85F6}" destId="{CF8C8DBA-6579-432F-8A60-054EAC1EB13C}" srcOrd="2" destOrd="0" presId="urn:microsoft.com/office/officeart/2008/layout/BendingPictureSemiTransparentText"/>
    <dgm:cxn modelId="{0F0E4883-B4A5-4CFB-BCC8-C3475884EDA2}" type="presParOf" srcId="{CF8C8DBA-6579-432F-8A60-054EAC1EB13C}" destId="{ED43660C-1BC8-4A5D-BA3E-3459B8ED75D5}" srcOrd="0" destOrd="0" presId="urn:microsoft.com/office/officeart/2008/layout/BendingPictureSemiTransparentText"/>
    <dgm:cxn modelId="{5947E6EA-6FFD-44E9-9FEA-75FBF0C3A0A2}" type="presParOf" srcId="{CF8C8DBA-6579-432F-8A60-054EAC1EB13C}" destId="{03F30AF7-213B-4802-B7DD-39A7DB20DE57}" srcOrd="1" destOrd="0" presId="urn:microsoft.com/office/officeart/2008/layout/BendingPictureSemiTransparentText"/>
    <dgm:cxn modelId="{EED8AFFA-D160-4CD6-8D9E-5AA7B0DDF4C2}" type="presParOf" srcId="{C4D04FE4-6427-40B1-AE4F-EB46E5FD85F6}" destId="{E62D4551-717E-4C46-8520-7668AC54AED7}" srcOrd="3" destOrd="0" presId="urn:microsoft.com/office/officeart/2008/layout/BendingPictureSemiTransparentText"/>
    <dgm:cxn modelId="{78CD5D91-2CCE-4FE5-9E83-9CFE84B795B0}" type="presParOf" srcId="{C4D04FE4-6427-40B1-AE4F-EB46E5FD85F6}" destId="{1CF02F6F-EE42-4EDB-9A3A-01E0EA6430E4}" srcOrd="4" destOrd="0" presId="urn:microsoft.com/office/officeart/2008/layout/BendingPictureSemiTransparentText"/>
    <dgm:cxn modelId="{301FADF9-2BD5-408E-AB1D-E976DD3CFA44}" type="presParOf" srcId="{1CF02F6F-EE42-4EDB-9A3A-01E0EA6430E4}" destId="{4FFB30EC-D575-4FDE-B179-62E64A31AC82}" srcOrd="0" destOrd="0" presId="urn:microsoft.com/office/officeart/2008/layout/BendingPictureSemiTransparentText"/>
    <dgm:cxn modelId="{872FCDA3-3148-4BD2-B7AD-B821FE50CA71}" type="presParOf" srcId="{1CF02F6F-EE42-4EDB-9A3A-01E0EA6430E4}" destId="{A605ACCE-5086-4B5D-B07E-E01980723B1B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62A6DC-6629-45EF-BB0E-91C2090F5D52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3091FD-312C-4DFD-A3C5-463442D7DAD5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SQLite</a:t>
          </a:r>
          <a:endParaRPr lang="en-US" dirty="0">
            <a:solidFill>
              <a:srgbClr val="FF0000"/>
            </a:solidFill>
          </a:endParaRPr>
        </a:p>
      </dgm:t>
    </dgm:pt>
    <dgm:pt modelId="{331FED88-38C5-4C67-838D-5F94CD9E5312}" type="parTrans" cxnId="{CBFADC1D-8562-41B1-8E82-8A6CCFE29193}">
      <dgm:prSet/>
      <dgm:spPr/>
      <dgm:t>
        <a:bodyPr/>
        <a:lstStyle/>
        <a:p>
          <a:endParaRPr lang="en-US"/>
        </a:p>
      </dgm:t>
    </dgm:pt>
    <dgm:pt modelId="{12ABF9EF-860B-494F-B0DB-9B5BF0CBBED8}" type="sibTrans" cxnId="{CBFADC1D-8562-41B1-8E82-8A6CCFE29193}">
      <dgm:prSet/>
      <dgm:spPr/>
      <dgm:t>
        <a:bodyPr/>
        <a:lstStyle/>
        <a:p>
          <a:endParaRPr lang="en-US"/>
        </a:p>
      </dgm:t>
    </dgm:pt>
    <dgm:pt modelId="{48D0F4BD-81F0-4384-9F5E-94604DA6F87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Visual C#</a:t>
          </a:r>
          <a:endParaRPr lang="en-US" dirty="0">
            <a:solidFill>
              <a:srgbClr val="FF0000"/>
            </a:solidFill>
          </a:endParaRPr>
        </a:p>
      </dgm:t>
    </dgm:pt>
    <dgm:pt modelId="{20E7D5D9-8D7A-466C-8A55-406FB75C186C}" type="parTrans" cxnId="{C0864C05-1561-49A5-BA1A-060F6D5ADFD0}">
      <dgm:prSet/>
      <dgm:spPr/>
      <dgm:t>
        <a:bodyPr/>
        <a:lstStyle/>
        <a:p>
          <a:endParaRPr lang="en-US"/>
        </a:p>
      </dgm:t>
    </dgm:pt>
    <dgm:pt modelId="{267D6002-C759-4D80-B74C-C88B1B6700B3}" type="sibTrans" cxnId="{C0864C05-1561-49A5-BA1A-060F6D5ADFD0}">
      <dgm:prSet/>
      <dgm:spPr/>
      <dgm:t>
        <a:bodyPr/>
        <a:lstStyle/>
        <a:p>
          <a:endParaRPr lang="en-US"/>
        </a:p>
      </dgm:t>
    </dgm:pt>
    <dgm:pt modelId="{759F2566-9CEC-426E-9676-7926EC6EF55F}">
      <dgm:prSet phldrT="[Text]"/>
      <dgm:spPr/>
      <dgm:t>
        <a:bodyPr/>
        <a:lstStyle/>
        <a:p>
          <a:r>
            <a:rPr lang="en-US" dirty="0" smtClean="0"/>
            <a:t>Visual Studio</a:t>
          </a:r>
          <a:endParaRPr lang="en-US" dirty="0"/>
        </a:p>
      </dgm:t>
    </dgm:pt>
    <dgm:pt modelId="{190F04E9-E90A-4E6C-BC98-348B7D12A9F1}" type="parTrans" cxnId="{EFE9E6B9-63A2-45ED-AE30-0B15E255D3A5}">
      <dgm:prSet/>
      <dgm:spPr/>
      <dgm:t>
        <a:bodyPr/>
        <a:lstStyle/>
        <a:p>
          <a:endParaRPr lang="en-US"/>
        </a:p>
      </dgm:t>
    </dgm:pt>
    <dgm:pt modelId="{E28E422A-960F-4AED-A799-6187265EA8A1}" type="sibTrans" cxnId="{EFE9E6B9-63A2-45ED-AE30-0B15E255D3A5}">
      <dgm:prSet/>
      <dgm:spPr/>
      <dgm:t>
        <a:bodyPr/>
        <a:lstStyle/>
        <a:p>
          <a:endParaRPr lang="en-US"/>
        </a:p>
      </dgm:t>
    </dgm:pt>
    <dgm:pt modelId="{54894C8D-30C4-49DA-9C04-B84063D62C7F}" type="pres">
      <dgm:prSet presAssocID="{4562A6DC-6629-45EF-BB0E-91C2090F5D5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94812D-C350-47E3-9D2B-8AE9ABE547E7}" type="pres">
      <dgm:prSet presAssocID="{5F3091FD-312C-4DFD-A3C5-463442D7DAD5}" presName="composite" presStyleCnt="0"/>
      <dgm:spPr/>
    </dgm:pt>
    <dgm:pt modelId="{C82BBF91-8BC2-49AE-B51A-6D5D5A259416}" type="pres">
      <dgm:prSet presAssocID="{5F3091FD-312C-4DFD-A3C5-463442D7DAD5}" presName="rect1" presStyleLbl="bgShp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7FF915FE-E08B-4569-A6DA-8476D3E09B66}" type="pres">
      <dgm:prSet presAssocID="{5F3091FD-312C-4DFD-A3C5-463442D7DAD5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FF009-C077-4101-9623-9E4BF64F53C8}" type="pres">
      <dgm:prSet presAssocID="{12ABF9EF-860B-494F-B0DB-9B5BF0CBBED8}" presName="sibTrans" presStyleCnt="0"/>
      <dgm:spPr/>
    </dgm:pt>
    <dgm:pt modelId="{4904BFD2-DE65-4C38-BA0F-7430F2036F10}" type="pres">
      <dgm:prSet presAssocID="{48D0F4BD-81F0-4384-9F5E-94604DA6F874}" presName="composite" presStyleCnt="0"/>
      <dgm:spPr/>
    </dgm:pt>
    <dgm:pt modelId="{E07ECAC6-1A4A-4942-9E4E-38B9DDBE2EF7}" type="pres">
      <dgm:prSet presAssocID="{48D0F4BD-81F0-4384-9F5E-94604DA6F874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AD874E2-D068-4D50-817C-FE0F0E68C826}" type="pres">
      <dgm:prSet presAssocID="{48D0F4BD-81F0-4384-9F5E-94604DA6F874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BC822-57F8-4453-9F31-721B47FEAE71}" type="pres">
      <dgm:prSet presAssocID="{267D6002-C759-4D80-B74C-C88B1B6700B3}" presName="sibTrans" presStyleCnt="0"/>
      <dgm:spPr/>
    </dgm:pt>
    <dgm:pt modelId="{32B79606-3521-4DE5-86AD-1FEE1EFBD269}" type="pres">
      <dgm:prSet presAssocID="{759F2566-9CEC-426E-9676-7926EC6EF55F}" presName="composite" presStyleCnt="0"/>
      <dgm:spPr/>
    </dgm:pt>
    <dgm:pt modelId="{A05A9546-EA42-4EF7-ADAB-129996F010A3}" type="pres">
      <dgm:prSet presAssocID="{759F2566-9CEC-426E-9676-7926EC6EF55F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9025BF51-8EF7-43B8-A8FD-62B4195655EA}" type="pres">
      <dgm:prSet presAssocID="{759F2566-9CEC-426E-9676-7926EC6EF55F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864C05-1561-49A5-BA1A-060F6D5ADFD0}" srcId="{4562A6DC-6629-45EF-BB0E-91C2090F5D52}" destId="{48D0F4BD-81F0-4384-9F5E-94604DA6F874}" srcOrd="1" destOrd="0" parTransId="{20E7D5D9-8D7A-466C-8A55-406FB75C186C}" sibTransId="{267D6002-C759-4D80-B74C-C88B1B6700B3}"/>
    <dgm:cxn modelId="{0307CEA3-345A-4CA9-ACC6-5B4D951CE62B}" type="presOf" srcId="{759F2566-9CEC-426E-9676-7926EC6EF55F}" destId="{9025BF51-8EF7-43B8-A8FD-62B4195655EA}" srcOrd="0" destOrd="0" presId="urn:microsoft.com/office/officeart/2008/layout/BendingPictureSemiTransparentText"/>
    <dgm:cxn modelId="{E85EEC1C-470E-4CA5-BAE0-77076DD69B1F}" type="presOf" srcId="{4562A6DC-6629-45EF-BB0E-91C2090F5D52}" destId="{54894C8D-30C4-49DA-9C04-B84063D62C7F}" srcOrd="0" destOrd="0" presId="urn:microsoft.com/office/officeart/2008/layout/BendingPictureSemiTransparentText"/>
    <dgm:cxn modelId="{E1C01373-12D0-4567-9488-3494BEA1E991}" type="presOf" srcId="{5F3091FD-312C-4DFD-A3C5-463442D7DAD5}" destId="{7FF915FE-E08B-4569-A6DA-8476D3E09B66}" srcOrd="0" destOrd="0" presId="urn:microsoft.com/office/officeart/2008/layout/BendingPictureSemiTransparentText"/>
    <dgm:cxn modelId="{EFE9E6B9-63A2-45ED-AE30-0B15E255D3A5}" srcId="{4562A6DC-6629-45EF-BB0E-91C2090F5D52}" destId="{759F2566-9CEC-426E-9676-7926EC6EF55F}" srcOrd="2" destOrd="0" parTransId="{190F04E9-E90A-4E6C-BC98-348B7D12A9F1}" sibTransId="{E28E422A-960F-4AED-A799-6187265EA8A1}"/>
    <dgm:cxn modelId="{7F24F950-5140-4701-9E8A-24F94B1BE5CF}" type="presOf" srcId="{48D0F4BD-81F0-4384-9F5E-94604DA6F874}" destId="{5AD874E2-D068-4D50-817C-FE0F0E68C826}" srcOrd="0" destOrd="0" presId="urn:microsoft.com/office/officeart/2008/layout/BendingPictureSemiTransparentText"/>
    <dgm:cxn modelId="{CBFADC1D-8562-41B1-8E82-8A6CCFE29193}" srcId="{4562A6DC-6629-45EF-BB0E-91C2090F5D52}" destId="{5F3091FD-312C-4DFD-A3C5-463442D7DAD5}" srcOrd="0" destOrd="0" parTransId="{331FED88-38C5-4C67-838D-5F94CD9E5312}" sibTransId="{12ABF9EF-860B-494F-B0DB-9B5BF0CBBED8}"/>
    <dgm:cxn modelId="{9FB031C9-0321-4A6B-BA80-ACCC17A8C405}" type="presParOf" srcId="{54894C8D-30C4-49DA-9C04-B84063D62C7F}" destId="{CA94812D-C350-47E3-9D2B-8AE9ABE547E7}" srcOrd="0" destOrd="0" presId="urn:microsoft.com/office/officeart/2008/layout/BendingPictureSemiTransparentText"/>
    <dgm:cxn modelId="{61A4FFF3-8E61-47A6-A3B2-E2A2FC3DFC55}" type="presParOf" srcId="{CA94812D-C350-47E3-9D2B-8AE9ABE547E7}" destId="{C82BBF91-8BC2-49AE-B51A-6D5D5A259416}" srcOrd="0" destOrd="0" presId="urn:microsoft.com/office/officeart/2008/layout/BendingPictureSemiTransparentText"/>
    <dgm:cxn modelId="{B6639BB1-3AA9-45D6-922F-BC67CD4A33B4}" type="presParOf" srcId="{CA94812D-C350-47E3-9D2B-8AE9ABE547E7}" destId="{7FF915FE-E08B-4569-A6DA-8476D3E09B66}" srcOrd="1" destOrd="0" presId="urn:microsoft.com/office/officeart/2008/layout/BendingPictureSemiTransparentText"/>
    <dgm:cxn modelId="{A4BF1E26-7957-46A3-BBB3-4B7CC936C83D}" type="presParOf" srcId="{54894C8D-30C4-49DA-9C04-B84063D62C7F}" destId="{A05FF009-C077-4101-9623-9E4BF64F53C8}" srcOrd="1" destOrd="0" presId="urn:microsoft.com/office/officeart/2008/layout/BendingPictureSemiTransparentText"/>
    <dgm:cxn modelId="{125CA3AA-915B-4E66-8170-5296F1139FF8}" type="presParOf" srcId="{54894C8D-30C4-49DA-9C04-B84063D62C7F}" destId="{4904BFD2-DE65-4C38-BA0F-7430F2036F10}" srcOrd="2" destOrd="0" presId="urn:microsoft.com/office/officeart/2008/layout/BendingPictureSemiTransparentText"/>
    <dgm:cxn modelId="{D548FB2A-0181-4616-B4F6-94F56EDC6E4D}" type="presParOf" srcId="{4904BFD2-DE65-4C38-BA0F-7430F2036F10}" destId="{E07ECAC6-1A4A-4942-9E4E-38B9DDBE2EF7}" srcOrd="0" destOrd="0" presId="urn:microsoft.com/office/officeart/2008/layout/BendingPictureSemiTransparentText"/>
    <dgm:cxn modelId="{93FB665F-BF41-4C54-BB92-7C90E5036A77}" type="presParOf" srcId="{4904BFD2-DE65-4C38-BA0F-7430F2036F10}" destId="{5AD874E2-D068-4D50-817C-FE0F0E68C826}" srcOrd="1" destOrd="0" presId="urn:microsoft.com/office/officeart/2008/layout/BendingPictureSemiTransparentText"/>
    <dgm:cxn modelId="{02294313-BC7D-465F-BC6F-8680BE23F77C}" type="presParOf" srcId="{54894C8D-30C4-49DA-9C04-B84063D62C7F}" destId="{EB3BC822-57F8-4453-9F31-721B47FEAE71}" srcOrd="3" destOrd="0" presId="urn:microsoft.com/office/officeart/2008/layout/BendingPictureSemiTransparentText"/>
    <dgm:cxn modelId="{127F78E2-2300-4A7C-B1E9-12BDBC5CDA7C}" type="presParOf" srcId="{54894C8D-30C4-49DA-9C04-B84063D62C7F}" destId="{32B79606-3521-4DE5-86AD-1FEE1EFBD269}" srcOrd="4" destOrd="0" presId="urn:microsoft.com/office/officeart/2008/layout/BendingPictureSemiTransparentText"/>
    <dgm:cxn modelId="{98509EFF-2372-4380-85D8-B617C686E709}" type="presParOf" srcId="{32B79606-3521-4DE5-86AD-1FEE1EFBD269}" destId="{A05A9546-EA42-4EF7-ADAB-129996F010A3}" srcOrd="0" destOrd="0" presId="urn:microsoft.com/office/officeart/2008/layout/BendingPictureSemiTransparentText"/>
    <dgm:cxn modelId="{711FC1E2-1E7E-4E37-A623-1D4CBA84516B}" type="presParOf" srcId="{32B79606-3521-4DE5-86AD-1FEE1EFBD269}" destId="{9025BF51-8EF7-43B8-A8FD-62B4195655EA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092B79-30DA-4C83-AFDE-F47B066DDE86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6FF36-522A-4C41-A6D3-24BB92D512F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SQLite Studio</a:t>
          </a:r>
          <a:endParaRPr lang="en-US" dirty="0">
            <a:solidFill>
              <a:srgbClr val="FF0000"/>
            </a:solidFill>
          </a:endParaRPr>
        </a:p>
      </dgm:t>
    </dgm:pt>
    <dgm:pt modelId="{408E8FD6-71E2-4540-B9F1-1A71D9E55F53}" type="parTrans" cxnId="{77A46271-EF0A-445D-80AE-A3512D6CB576}">
      <dgm:prSet/>
      <dgm:spPr/>
      <dgm:t>
        <a:bodyPr/>
        <a:lstStyle/>
        <a:p>
          <a:endParaRPr lang="en-US"/>
        </a:p>
      </dgm:t>
    </dgm:pt>
    <dgm:pt modelId="{885A4CE6-1EF8-464C-8B94-D509D96576F4}" type="sibTrans" cxnId="{77A46271-EF0A-445D-80AE-A3512D6CB576}">
      <dgm:prSet/>
      <dgm:spPr/>
      <dgm:t>
        <a:bodyPr/>
        <a:lstStyle/>
        <a:p>
          <a:endParaRPr lang="en-US"/>
        </a:p>
      </dgm:t>
    </dgm:pt>
    <dgm:pt modelId="{1B0ED261-91E3-4A23-B653-DE2D2E4837D8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SQLite</a:t>
          </a:r>
          <a:endParaRPr lang="en-US" dirty="0">
            <a:solidFill>
              <a:srgbClr val="FF0000"/>
            </a:solidFill>
          </a:endParaRPr>
        </a:p>
      </dgm:t>
    </dgm:pt>
    <dgm:pt modelId="{659583BE-9B87-4879-AB77-2AE31526676A}" type="parTrans" cxnId="{E5DDB2B5-EDCF-44E1-90D7-621D651A3982}">
      <dgm:prSet/>
      <dgm:spPr/>
      <dgm:t>
        <a:bodyPr/>
        <a:lstStyle/>
        <a:p>
          <a:endParaRPr lang="en-US"/>
        </a:p>
      </dgm:t>
    </dgm:pt>
    <dgm:pt modelId="{7615CE26-1EB9-44E8-899A-47A65A68AFDC}" type="sibTrans" cxnId="{E5DDB2B5-EDCF-44E1-90D7-621D651A3982}">
      <dgm:prSet/>
      <dgm:spPr/>
      <dgm:t>
        <a:bodyPr/>
        <a:lstStyle/>
        <a:p>
          <a:endParaRPr lang="en-US"/>
        </a:p>
      </dgm:t>
    </dgm:pt>
    <dgm:pt modelId="{3E5980AD-888F-46F5-95E2-DF799AD4D09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Excel</a:t>
          </a:r>
          <a:endParaRPr lang="en-US" dirty="0">
            <a:solidFill>
              <a:schemeClr val="tx1"/>
            </a:solidFill>
          </a:endParaRPr>
        </a:p>
      </dgm:t>
    </dgm:pt>
    <dgm:pt modelId="{E1680853-E8DF-40E0-97B5-C61A2EE5080C}" type="parTrans" cxnId="{EB23326B-E6F7-40AB-B01E-5EFC8E61F2F4}">
      <dgm:prSet/>
      <dgm:spPr/>
      <dgm:t>
        <a:bodyPr/>
        <a:lstStyle/>
        <a:p>
          <a:endParaRPr lang="en-US"/>
        </a:p>
      </dgm:t>
    </dgm:pt>
    <dgm:pt modelId="{CB2172C5-886A-4324-80D2-0454372EF01B}" type="sibTrans" cxnId="{EB23326B-E6F7-40AB-B01E-5EFC8E61F2F4}">
      <dgm:prSet/>
      <dgm:spPr/>
      <dgm:t>
        <a:bodyPr/>
        <a:lstStyle/>
        <a:p>
          <a:endParaRPr lang="en-US"/>
        </a:p>
      </dgm:t>
    </dgm:pt>
    <dgm:pt modelId="{B21F91DE-913B-42C9-B8ED-7D956908992B}" type="pres">
      <dgm:prSet presAssocID="{2B092B79-30DA-4C83-AFDE-F47B066DDE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7DD8F-ED8D-4C7D-8271-640DC72ABF4E}" type="pres">
      <dgm:prSet presAssocID="{85D6FF36-522A-4C41-A6D3-24BB92D512FB}" presName="composite" presStyleCnt="0"/>
      <dgm:spPr/>
    </dgm:pt>
    <dgm:pt modelId="{65B0B2AC-1FE0-4796-8575-626962803E10}" type="pres">
      <dgm:prSet presAssocID="{85D6FF36-522A-4C41-A6D3-24BB92D512FB}" presName="rect1" presStyleLbl="bgShp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E3588BA0-1D82-43F5-AFD6-11F227B7878A}" type="pres">
      <dgm:prSet presAssocID="{85D6FF36-522A-4C41-A6D3-24BB92D512FB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5E7CC-B508-4C67-86FB-D72C633DE968}" type="pres">
      <dgm:prSet presAssocID="{885A4CE6-1EF8-464C-8B94-D509D96576F4}" presName="sibTrans" presStyleCnt="0"/>
      <dgm:spPr/>
    </dgm:pt>
    <dgm:pt modelId="{5F1F8873-6162-4B6E-BF42-16DC3CAB1089}" type="pres">
      <dgm:prSet presAssocID="{1B0ED261-91E3-4A23-B653-DE2D2E4837D8}" presName="composite" presStyleCnt="0"/>
      <dgm:spPr/>
    </dgm:pt>
    <dgm:pt modelId="{6399C1AC-48D1-4205-B171-EA19A90713FA}" type="pres">
      <dgm:prSet presAssocID="{1B0ED261-91E3-4A23-B653-DE2D2E4837D8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21ACDECD-B5BC-4629-9646-EF2B0AE446A7}" type="pres">
      <dgm:prSet presAssocID="{1B0ED261-91E3-4A23-B653-DE2D2E4837D8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DBCFA-E439-43E6-BA45-4ECC5F0BAC41}" type="pres">
      <dgm:prSet presAssocID="{7615CE26-1EB9-44E8-899A-47A65A68AFDC}" presName="sibTrans" presStyleCnt="0"/>
      <dgm:spPr/>
    </dgm:pt>
    <dgm:pt modelId="{C68C9F35-5F8C-47F7-81A2-D448C4BF29CA}" type="pres">
      <dgm:prSet presAssocID="{3E5980AD-888F-46F5-95E2-DF799AD4D09B}" presName="composite" presStyleCnt="0"/>
      <dgm:spPr/>
    </dgm:pt>
    <dgm:pt modelId="{71A74935-AAF4-44BF-A496-09B5355EDD41}" type="pres">
      <dgm:prSet presAssocID="{3E5980AD-888F-46F5-95E2-DF799AD4D09B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A2BD9E1C-96D1-4951-B5E9-CD12F40DBFBF}" type="pres">
      <dgm:prSet presAssocID="{3E5980AD-888F-46F5-95E2-DF799AD4D09B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46271-EF0A-445D-80AE-A3512D6CB576}" srcId="{2B092B79-30DA-4C83-AFDE-F47B066DDE86}" destId="{85D6FF36-522A-4C41-A6D3-24BB92D512FB}" srcOrd="0" destOrd="0" parTransId="{408E8FD6-71E2-4540-B9F1-1A71D9E55F53}" sibTransId="{885A4CE6-1EF8-464C-8B94-D509D96576F4}"/>
    <dgm:cxn modelId="{205DE6E2-1754-4C47-AE5D-8C4A12C8D3B7}" type="presOf" srcId="{3E5980AD-888F-46F5-95E2-DF799AD4D09B}" destId="{A2BD9E1C-96D1-4951-B5E9-CD12F40DBFBF}" srcOrd="0" destOrd="0" presId="urn:microsoft.com/office/officeart/2008/layout/BendingPictureSemiTransparentText"/>
    <dgm:cxn modelId="{87290625-BB7D-4920-9875-58A0863EC7D6}" type="presOf" srcId="{2B092B79-30DA-4C83-AFDE-F47B066DDE86}" destId="{B21F91DE-913B-42C9-B8ED-7D956908992B}" srcOrd="0" destOrd="0" presId="urn:microsoft.com/office/officeart/2008/layout/BendingPictureSemiTransparentText"/>
    <dgm:cxn modelId="{CFFEE382-3292-4D08-916F-1BD59F6113C3}" type="presOf" srcId="{1B0ED261-91E3-4A23-B653-DE2D2E4837D8}" destId="{21ACDECD-B5BC-4629-9646-EF2B0AE446A7}" srcOrd="0" destOrd="0" presId="urn:microsoft.com/office/officeart/2008/layout/BendingPictureSemiTransparentText"/>
    <dgm:cxn modelId="{EB23326B-E6F7-40AB-B01E-5EFC8E61F2F4}" srcId="{2B092B79-30DA-4C83-AFDE-F47B066DDE86}" destId="{3E5980AD-888F-46F5-95E2-DF799AD4D09B}" srcOrd="2" destOrd="0" parTransId="{E1680853-E8DF-40E0-97B5-C61A2EE5080C}" sibTransId="{CB2172C5-886A-4324-80D2-0454372EF01B}"/>
    <dgm:cxn modelId="{E5DDB2B5-EDCF-44E1-90D7-621D651A3982}" srcId="{2B092B79-30DA-4C83-AFDE-F47B066DDE86}" destId="{1B0ED261-91E3-4A23-B653-DE2D2E4837D8}" srcOrd="1" destOrd="0" parTransId="{659583BE-9B87-4879-AB77-2AE31526676A}" sibTransId="{7615CE26-1EB9-44E8-899A-47A65A68AFDC}"/>
    <dgm:cxn modelId="{5319A574-984C-499A-9BF0-B20043316E15}" type="presOf" srcId="{85D6FF36-522A-4C41-A6D3-24BB92D512FB}" destId="{E3588BA0-1D82-43F5-AFD6-11F227B7878A}" srcOrd="0" destOrd="0" presId="urn:microsoft.com/office/officeart/2008/layout/BendingPictureSemiTransparentText"/>
    <dgm:cxn modelId="{A39E38E0-9E26-464B-BF2C-AF2E40237952}" type="presParOf" srcId="{B21F91DE-913B-42C9-B8ED-7D956908992B}" destId="{6427DD8F-ED8D-4C7D-8271-640DC72ABF4E}" srcOrd="0" destOrd="0" presId="urn:microsoft.com/office/officeart/2008/layout/BendingPictureSemiTransparentText"/>
    <dgm:cxn modelId="{78141B90-CCD2-4D5B-8F95-483B078F6CC8}" type="presParOf" srcId="{6427DD8F-ED8D-4C7D-8271-640DC72ABF4E}" destId="{65B0B2AC-1FE0-4796-8575-626962803E10}" srcOrd="0" destOrd="0" presId="urn:microsoft.com/office/officeart/2008/layout/BendingPictureSemiTransparentText"/>
    <dgm:cxn modelId="{3BA9195C-B91F-4368-903C-C88778A84DBE}" type="presParOf" srcId="{6427DD8F-ED8D-4C7D-8271-640DC72ABF4E}" destId="{E3588BA0-1D82-43F5-AFD6-11F227B7878A}" srcOrd="1" destOrd="0" presId="urn:microsoft.com/office/officeart/2008/layout/BendingPictureSemiTransparentText"/>
    <dgm:cxn modelId="{7EBF8D8A-1ECA-4B85-9462-52F9E5951A3C}" type="presParOf" srcId="{B21F91DE-913B-42C9-B8ED-7D956908992B}" destId="{3205E7CC-B508-4C67-86FB-D72C633DE968}" srcOrd="1" destOrd="0" presId="urn:microsoft.com/office/officeart/2008/layout/BendingPictureSemiTransparentText"/>
    <dgm:cxn modelId="{10CD997D-9B5E-4FDE-AD78-F1086A8D112E}" type="presParOf" srcId="{B21F91DE-913B-42C9-B8ED-7D956908992B}" destId="{5F1F8873-6162-4B6E-BF42-16DC3CAB1089}" srcOrd="2" destOrd="0" presId="urn:microsoft.com/office/officeart/2008/layout/BendingPictureSemiTransparentText"/>
    <dgm:cxn modelId="{76BD6233-2038-4F84-B231-D9BAAB56A719}" type="presParOf" srcId="{5F1F8873-6162-4B6E-BF42-16DC3CAB1089}" destId="{6399C1AC-48D1-4205-B171-EA19A90713FA}" srcOrd="0" destOrd="0" presId="urn:microsoft.com/office/officeart/2008/layout/BendingPictureSemiTransparentText"/>
    <dgm:cxn modelId="{FAFD5F83-3F3B-4E5E-BC81-0BA34513D2FF}" type="presParOf" srcId="{5F1F8873-6162-4B6E-BF42-16DC3CAB1089}" destId="{21ACDECD-B5BC-4629-9646-EF2B0AE446A7}" srcOrd="1" destOrd="0" presId="urn:microsoft.com/office/officeart/2008/layout/BendingPictureSemiTransparentText"/>
    <dgm:cxn modelId="{F129FD3A-24F9-4C2B-9DF9-159BE128ADE7}" type="presParOf" srcId="{B21F91DE-913B-42C9-B8ED-7D956908992B}" destId="{E57DBCFA-E439-43E6-BA45-4ECC5F0BAC41}" srcOrd="3" destOrd="0" presId="urn:microsoft.com/office/officeart/2008/layout/BendingPictureSemiTransparentText"/>
    <dgm:cxn modelId="{AABCEBA8-FBE3-4E13-B308-60DE02029090}" type="presParOf" srcId="{B21F91DE-913B-42C9-B8ED-7D956908992B}" destId="{C68C9F35-5F8C-47F7-81A2-D448C4BF29CA}" srcOrd="4" destOrd="0" presId="urn:microsoft.com/office/officeart/2008/layout/BendingPictureSemiTransparentText"/>
    <dgm:cxn modelId="{C997FC43-CBE3-4944-9E97-0DECF023B1A3}" type="presParOf" srcId="{C68C9F35-5F8C-47F7-81A2-D448C4BF29CA}" destId="{71A74935-AAF4-44BF-A496-09B5355EDD41}" srcOrd="0" destOrd="0" presId="urn:microsoft.com/office/officeart/2008/layout/BendingPictureSemiTransparentText"/>
    <dgm:cxn modelId="{522ABBB4-3709-4A68-9EB3-FDA5564E6DBF}" type="presParOf" srcId="{C68C9F35-5F8C-47F7-81A2-D448C4BF29CA}" destId="{A2BD9E1C-96D1-4951-B5E9-CD12F40DBFB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A0792-D344-437C-A4C7-39F9349D2AED}">
      <dsp:nvSpPr>
        <dsp:cNvPr id="0" name=""/>
        <dsp:cNvSpPr/>
      </dsp:nvSpPr>
      <dsp:spPr>
        <a:xfrm>
          <a:off x="473000" y="2650"/>
          <a:ext cx="1811877" cy="1552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7CB8E-7708-4737-B65E-EF2A1EE88D2B}">
      <dsp:nvSpPr>
        <dsp:cNvPr id="0" name=""/>
        <dsp:cNvSpPr/>
      </dsp:nvSpPr>
      <dsp:spPr>
        <a:xfrm>
          <a:off x="473000" y="1089745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C / C++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473000" y="1089745"/>
        <a:ext cx="1811877" cy="372718"/>
      </dsp:txXfrm>
    </dsp:sp>
    <dsp:sp modelId="{ABAA67D2-A391-4F7F-AA19-7BCD86BFFC36}">
      <dsp:nvSpPr>
        <dsp:cNvPr id="0" name=""/>
        <dsp:cNvSpPr/>
      </dsp:nvSpPr>
      <dsp:spPr>
        <a:xfrm>
          <a:off x="2469684" y="2650"/>
          <a:ext cx="1811877" cy="15529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E73A2-BDB2-4D2E-9583-84843DF75C27}">
      <dsp:nvSpPr>
        <dsp:cNvPr id="0" name=""/>
        <dsp:cNvSpPr/>
      </dsp:nvSpPr>
      <dsp:spPr>
        <a:xfrm>
          <a:off x="2469684" y="1089745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Arduino IDE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2469684" y="1089745"/>
        <a:ext cx="1811877" cy="372718"/>
      </dsp:txXfrm>
    </dsp:sp>
    <dsp:sp modelId="{CD20C586-A532-4C8C-9648-BEAC339CFCBF}">
      <dsp:nvSpPr>
        <dsp:cNvPr id="0" name=""/>
        <dsp:cNvSpPr/>
      </dsp:nvSpPr>
      <dsp:spPr>
        <a:xfrm>
          <a:off x="1471342" y="1736831"/>
          <a:ext cx="1811877" cy="1552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6E19-9AED-47C7-B7B6-B3DC46383F5C}">
      <dsp:nvSpPr>
        <dsp:cNvPr id="0" name=""/>
        <dsp:cNvSpPr/>
      </dsp:nvSpPr>
      <dsp:spPr>
        <a:xfrm>
          <a:off x="1471342" y="2823926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Atmel Studio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471342" y="2823926"/>
        <a:ext cx="1811877" cy="372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3BD4C-E124-4F36-B6C6-7D28BA0C2960}">
      <dsp:nvSpPr>
        <dsp:cNvPr id="0" name=""/>
        <dsp:cNvSpPr/>
      </dsp:nvSpPr>
      <dsp:spPr>
        <a:xfrm>
          <a:off x="473000" y="2650"/>
          <a:ext cx="1811877" cy="1552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B7B18-F8A9-4489-B6AB-5FEFF11A811B}">
      <dsp:nvSpPr>
        <dsp:cNvPr id="0" name=""/>
        <dsp:cNvSpPr/>
      </dsp:nvSpPr>
      <dsp:spPr>
        <a:xfrm>
          <a:off x="473000" y="1089745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.NET 4.5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473000" y="1089745"/>
        <a:ext cx="1811877" cy="372718"/>
      </dsp:txXfrm>
    </dsp:sp>
    <dsp:sp modelId="{ED43660C-1BC8-4A5D-BA3E-3459B8ED75D5}">
      <dsp:nvSpPr>
        <dsp:cNvPr id="0" name=""/>
        <dsp:cNvSpPr/>
      </dsp:nvSpPr>
      <dsp:spPr>
        <a:xfrm>
          <a:off x="2469684" y="2650"/>
          <a:ext cx="1811877" cy="15529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30AF7-213B-4802-B7DD-39A7DB20DE57}">
      <dsp:nvSpPr>
        <dsp:cNvPr id="0" name=""/>
        <dsp:cNvSpPr/>
      </dsp:nvSpPr>
      <dsp:spPr>
        <a:xfrm>
          <a:off x="2469684" y="1089745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Visual C#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2469684" y="1089745"/>
        <a:ext cx="1811877" cy="372718"/>
      </dsp:txXfrm>
    </dsp:sp>
    <dsp:sp modelId="{4FFB30EC-D575-4FDE-B179-62E64A31AC82}">
      <dsp:nvSpPr>
        <dsp:cNvPr id="0" name=""/>
        <dsp:cNvSpPr/>
      </dsp:nvSpPr>
      <dsp:spPr>
        <a:xfrm>
          <a:off x="1471342" y="1736831"/>
          <a:ext cx="1811877" cy="1552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5ACCE-5086-4B5D-B07E-E01980723B1B}">
      <dsp:nvSpPr>
        <dsp:cNvPr id="0" name=""/>
        <dsp:cNvSpPr/>
      </dsp:nvSpPr>
      <dsp:spPr>
        <a:xfrm>
          <a:off x="1471342" y="2823926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Visual Studio</a:t>
          </a:r>
          <a:endParaRPr lang="en-US" sz="2000" kern="1200" dirty="0"/>
        </a:p>
      </dsp:txBody>
      <dsp:txXfrm>
        <a:off x="1471342" y="2823926"/>
        <a:ext cx="1811877" cy="372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BF91-8BC2-49AE-B51A-6D5D5A259416}">
      <dsp:nvSpPr>
        <dsp:cNvPr id="0" name=""/>
        <dsp:cNvSpPr/>
      </dsp:nvSpPr>
      <dsp:spPr>
        <a:xfrm>
          <a:off x="473000" y="2650"/>
          <a:ext cx="1811877" cy="1552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915FE-E08B-4569-A6DA-8476D3E09B66}">
      <dsp:nvSpPr>
        <dsp:cNvPr id="0" name=""/>
        <dsp:cNvSpPr/>
      </dsp:nvSpPr>
      <dsp:spPr>
        <a:xfrm>
          <a:off x="473000" y="1089745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SQLite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473000" y="1089745"/>
        <a:ext cx="1811877" cy="372718"/>
      </dsp:txXfrm>
    </dsp:sp>
    <dsp:sp modelId="{E07ECAC6-1A4A-4942-9E4E-38B9DDBE2EF7}">
      <dsp:nvSpPr>
        <dsp:cNvPr id="0" name=""/>
        <dsp:cNvSpPr/>
      </dsp:nvSpPr>
      <dsp:spPr>
        <a:xfrm>
          <a:off x="2469684" y="2650"/>
          <a:ext cx="1811877" cy="15529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874E2-D068-4D50-817C-FE0F0E68C826}">
      <dsp:nvSpPr>
        <dsp:cNvPr id="0" name=""/>
        <dsp:cNvSpPr/>
      </dsp:nvSpPr>
      <dsp:spPr>
        <a:xfrm>
          <a:off x="2469684" y="1089745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Visual C#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2469684" y="1089745"/>
        <a:ext cx="1811877" cy="372718"/>
      </dsp:txXfrm>
    </dsp:sp>
    <dsp:sp modelId="{A05A9546-EA42-4EF7-ADAB-129996F010A3}">
      <dsp:nvSpPr>
        <dsp:cNvPr id="0" name=""/>
        <dsp:cNvSpPr/>
      </dsp:nvSpPr>
      <dsp:spPr>
        <a:xfrm>
          <a:off x="1471342" y="1736831"/>
          <a:ext cx="1811877" cy="1552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5BF51-8EF7-43B8-A8FD-62B4195655EA}">
      <dsp:nvSpPr>
        <dsp:cNvPr id="0" name=""/>
        <dsp:cNvSpPr/>
      </dsp:nvSpPr>
      <dsp:spPr>
        <a:xfrm>
          <a:off x="1471342" y="2823926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Visual Studio</a:t>
          </a:r>
          <a:endParaRPr lang="en-US" sz="2000" kern="1200" dirty="0"/>
        </a:p>
      </dsp:txBody>
      <dsp:txXfrm>
        <a:off x="1471342" y="2823926"/>
        <a:ext cx="1811877" cy="372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0B2AC-1FE0-4796-8575-626962803E10}">
      <dsp:nvSpPr>
        <dsp:cNvPr id="0" name=""/>
        <dsp:cNvSpPr/>
      </dsp:nvSpPr>
      <dsp:spPr>
        <a:xfrm>
          <a:off x="473000" y="2650"/>
          <a:ext cx="1811877" cy="1552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88BA0-1D82-43F5-AFD6-11F227B7878A}">
      <dsp:nvSpPr>
        <dsp:cNvPr id="0" name=""/>
        <dsp:cNvSpPr/>
      </dsp:nvSpPr>
      <dsp:spPr>
        <a:xfrm>
          <a:off x="473000" y="1089745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SQLite Studio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473000" y="1089745"/>
        <a:ext cx="1811877" cy="372718"/>
      </dsp:txXfrm>
    </dsp:sp>
    <dsp:sp modelId="{6399C1AC-48D1-4205-B171-EA19A90713FA}">
      <dsp:nvSpPr>
        <dsp:cNvPr id="0" name=""/>
        <dsp:cNvSpPr/>
      </dsp:nvSpPr>
      <dsp:spPr>
        <a:xfrm>
          <a:off x="2469684" y="2650"/>
          <a:ext cx="1811877" cy="15529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CDECD-B5BC-4629-9646-EF2B0AE446A7}">
      <dsp:nvSpPr>
        <dsp:cNvPr id="0" name=""/>
        <dsp:cNvSpPr/>
      </dsp:nvSpPr>
      <dsp:spPr>
        <a:xfrm>
          <a:off x="2469684" y="1089745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SQLite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2469684" y="1089745"/>
        <a:ext cx="1811877" cy="372718"/>
      </dsp:txXfrm>
    </dsp:sp>
    <dsp:sp modelId="{71A74935-AAF4-44BF-A496-09B5355EDD41}">
      <dsp:nvSpPr>
        <dsp:cNvPr id="0" name=""/>
        <dsp:cNvSpPr/>
      </dsp:nvSpPr>
      <dsp:spPr>
        <a:xfrm>
          <a:off x="1471342" y="1736831"/>
          <a:ext cx="1811877" cy="1552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D9E1C-96D1-4951-B5E9-CD12F40DBFBF}">
      <dsp:nvSpPr>
        <dsp:cNvPr id="0" name=""/>
        <dsp:cNvSpPr/>
      </dsp:nvSpPr>
      <dsp:spPr>
        <a:xfrm>
          <a:off x="1471342" y="2823926"/>
          <a:ext cx="1811877" cy="372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Excel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471342" y="2823926"/>
        <a:ext cx="1811877" cy="37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4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4E6425-0181-43F2-84FC-787E803FD2F8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9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3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3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8/4/2014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2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6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331" y="2034863"/>
            <a:ext cx="10225827" cy="163561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Design </a:t>
            </a:r>
            <a:r>
              <a:rPr lang="en-US" sz="4000" b="1" dirty="0" smtClean="0"/>
              <a:t>and Implementation of </a:t>
            </a:r>
            <a:r>
              <a:rPr lang="en-US" sz="4000" b="1" dirty="0" smtClean="0"/>
              <a:t>Heterogeneous </a:t>
            </a:r>
            <a:r>
              <a:rPr lang="en-US" sz="4000" b="1" dirty="0" smtClean="0"/>
              <a:t>Sensor-based Embedded System for Flood Management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331" y="4711091"/>
            <a:ext cx="8795369" cy="1069848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32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32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Subhajit Sahu</a:t>
            </a:r>
            <a:r>
              <a:rPr lang="en-US" sz="32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(110EC0181)</a:t>
            </a:r>
          </a:p>
          <a:p>
            <a:pPr marL="285750" indent="-285750">
              <a:buFontTx/>
              <a:buChar char="-"/>
            </a:pPr>
            <a:r>
              <a:rPr lang="en-US" sz="32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under </a:t>
            </a:r>
            <a:r>
              <a:rPr lang="en-US" sz="32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32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 guidance of </a:t>
            </a:r>
            <a:r>
              <a:rPr lang="en-US" sz="32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Prof. D. P. Acharya</a:t>
            </a:r>
            <a:endParaRPr lang="en-US" sz="3200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41891"/>
          </a:xfrm>
        </p:spPr>
        <p:txBody>
          <a:bodyPr/>
          <a:lstStyle/>
          <a:p>
            <a:r>
              <a:rPr lang="en-US" dirty="0" smtClean="0"/>
              <a:t>Data Flow: Encoding and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86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751" y="1339403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3068" y="1966604"/>
            <a:ext cx="4397315" cy="4891396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82" y="1966603"/>
            <a:ext cx="7261617" cy="43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41891"/>
          </a:xfrm>
        </p:spPr>
        <p:txBody>
          <a:bodyPr/>
          <a:lstStyle/>
          <a:p>
            <a:r>
              <a:rPr lang="en-US" dirty="0" smtClean="0"/>
              <a:t>Data Flow: Wireless Transmission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86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8209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3068" y="1966604"/>
            <a:ext cx="4397315" cy="4891396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65" y="1966604"/>
            <a:ext cx="6801769" cy="4891396"/>
          </a:xfrm>
        </p:spPr>
      </p:pic>
    </p:spTree>
    <p:extLst>
      <p:ext uri="{BB962C8B-B14F-4D97-AF65-F5344CB8AC3E}">
        <p14:creationId xmlns:p14="http://schemas.microsoft.com/office/powerpoint/2010/main" val="26897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41891"/>
          </a:xfrm>
        </p:spPr>
        <p:txBody>
          <a:bodyPr/>
          <a:lstStyle/>
          <a:p>
            <a:r>
              <a:rPr lang="en-US" dirty="0" smtClean="0"/>
              <a:t>Data Flow: Intermediate Gateway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86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8209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9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3" y="1966604"/>
            <a:ext cx="4542010" cy="4891396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82" y="1966603"/>
            <a:ext cx="7261618" cy="4496313"/>
          </a:xfrm>
        </p:spPr>
      </p:pic>
    </p:spTree>
    <p:extLst>
      <p:ext uri="{BB962C8B-B14F-4D97-AF65-F5344CB8AC3E}">
        <p14:creationId xmlns:p14="http://schemas.microsoft.com/office/powerpoint/2010/main" val="38355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41891"/>
          </a:xfrm>
        </p:spPr>
        <p:txBody>
          <a:bodyPr/>
          <a:lstStyle/>
          <a:p>
            <a:r>
              <a:rPr lang="en-US" dirty="0" smtClean="0"/>
              <a:t>Data Flow: Retrieval from Gateway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86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8209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9650" y="1966604"/>
            <a:ext cx="4600734" cy="4891396"/>
          </a:xfrm>
          <a:prstGeom prst="rect">
            <a:avLst/>
          </a:prstGeom>
        </p:spPr>
      </p:pic>
      <p:pic>
        <p:nvPicPr>
          <p:cNvPr id="8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17" y="1966604"/>
            <a:ext cx="6197864" cy="4203338"/>
          </a:xfrm>
        </p:spPr>
      </p:pic>
    </p:spTree>
    <p:extLst>
      <p:ext uri="{BB962C8B-B14F-4D97-AF65-F5344CB8AC3E}">
        <p14:creationId xmlns:p14="http://schemas.microsoft.com/office/powerpoint/2010/main" val="38161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41891"/>
          </a:xfrm>
        </p:spPr>
        <p:txBody>
          <a:bodyPr/>
          <a:lstStyle/>
          <a:p>
            <a:r>
              <a:rPr lang="en-US" dirty="0" smtClean="0"/>
              <a:t>Data Flow: Storage to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86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8209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9650" y="1966604"/>
            <a:ext cx="4600734" cy="4891396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63" y="1966604"/>
            <a:ext cx="6903771" cy="3609948"/>
          </a:xfrm>
        </p:spPr>
      </p:pic>
    </p:spTree>
    <p:extLst>
      <p:ext uri="{BB962C8B-B14F-4D97-AF65-F5344CB8AC3E}">
        <p14:creationId xmlns:p14="http://schemas.microsoft.com/office/powerpoint/2010/main" val="35461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41891"/>
          </a:xfrm>
        </p:spPr>
        <p:txBody>
          <a:bodyPr/>
          <a:lstStyle/>
          <a:p>
            <a:r>
              <a:rPr lang="en-US" dirty="0" smtClean="0"/>
              <a:t>Data Flow: Data 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86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8209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9650" y="1966604"/>
            <a:ext cx="4600734" cy="489139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22" y="1966604"/>
            <a:ext cx="6882054" cy="4253893"/>
          </a:xfrm>
        </p:spPr>
      </p:pic>
    </p:spTree>
    <p:extLst>
      <p:ext uri="{BB962C8B-B14F-4D97-AF65-F5344CB8AC3E}">
        <p14:creationId xmlns:p14="http://schemas.microsoft.com/office/powerpoint/2010/main" val="19955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41891"/>
          </a:xfrm>
        </p:spPr>
        <p:txBody>
          <a:bodyPr/>
          <a:lstStyle/>
          <a:p>
            <a:r>
              <a:rPr lang="en-US" dirty="0" smtClean="0"/>
              <a:t>System on Single PCB: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4445" y="1326524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Schematic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3771" y="1326524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PC Board Layout</a:t>
            </a:r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71" y="1966604"/>
            <a:ext cx="4768230" cy="4891395"/>
          </a:xfrm>
        </p:spPr>
      </p:pic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604"/>
            <a:ext cx="7423771" cy="4213903"/>
          </a:xfrm>
        </p:spPr>
      </p:pic>
    </p:spTree>
    <p:extLst>
      <p:ext uri="{BB962C8B-B14F-4D97-AF65-F5344CB8AC3E}">
        <p14:creationId xmlns:p14="http://schemas.microsoft.com/office/powerpoint/2010/main" val="32830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41891"/>
          </a:xfrm>
        </p:spPr>
        <p:txBody>
          <a:bodyPr/>
          <a:lstStyle/>
          <a:p>
            <a:r>
              <a:rPr lang="en-US" dirty="0" smtClean="0"/>
              <a:t>System on Single PCB: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977" y="1326524"/>
            <a:ext cx="4754880" cy="640080"/>
          </a:xfrm>
        </p:spPr>
        <p:txBody>
          <a:bodyPr/>
          <a:lstStyle/>
          <a:p>
            <a:pPr algn="ctr"/>
            <a:r>
              <a:rPr lang="en-US" dirty="0"/>
              <a:t>Component </a:t>
            </a:r>
            <a:r>
              <a:rPr lang="en-US" dirty="0" smtClean="0"/>
              <a:t>Side - Gerber 3D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238" y="1326524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Solder Side - Gerber 3D</a:t>
            </a:r>
            <a:endParaRPr lang="en-US" dirty="0"/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" y="1966604"/>
            <a:ext cx="4881709" cy="4891396"/>
          </a:xfrm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08" y="1966604"/>
            <a:ext cx="5163140" cy="4891396"/>
          </a:xfrm>
        </p:spPr>
      </p:pic>
    </p:spTree>
    <p:extLst>
      <p:ext uri="{BB962C8B-B14F-4D97-AF65-F5344CB8AC3E}">
        <p14:creationId xmlns:p14="http://schemas.microsoft.com/office/powerpoint/2010/main" val="38279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/ IDEs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Heterogeneous Sensor Module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1883681"/>
              </p:ext>
            </p:extLst>
          </p:nvPr>
        </p:nvGraphicFramePr>
        <p:xfrm>
          <a:off x="1069975" y="2743200"/>
          <a:ext cx="4754563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Cloud-based Gateway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4198506"/>
              </p:ext>
            </p:extLst>
          </p:nvPr>
        </p:nvGraphicFramePr>
        <p:xfrm>
          <a:off x="6364288" y="2743200"/>
          <a:ext cx="4754562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895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/ IDEs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Local Host Storage Module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038297"/>
              </p:ext>
            </p:extLst>
          </p:nvPr>
        </p:nvGraphicFramePr>
        <p:xfrm>
          <a:off x="1069975" y="2743200"/>
          <a:ext cx="4754563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Data Searching and Usage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84034391"/>
              </p:ext>
            </p:extLst>
          </p:nvPr>
        </p:nvGraphicFramePr>
        <p:xfrm>
          <a:off x="6364288" y="2743200"/>
          <a:ext cx="4754562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745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design and implement a </a:t>
            </a:r>
            <a:r>
              <a:rPr lang="en-US" sz="3200" b="1" dirty="0" smtClean="0"/>
              <a:t>modern, internet-based</a:t>
            </a:r>
            <a:r>
              <a:rPr lang="en-US" sz="3200" dirty="0" smtClean="0"/>
              <a:t> flood management system, that is </a:t>
            </a:r>
            <a:r>
              <a:rPr lang="en-US" sz="3200" b="1" dirty="0" smtClean="0"/>
              <a:t>simple, cost effective, easy to deploy and use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94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b="1" dirty="0" smtClean="0"/>
              <a:t>internet-based </a:t>
            </a:r>
            <a:r>
              <a:rPr lang="en-US" sz="3200" dirty="0" smtClean="0"/>
              <a:t>heterogeneous-sensor </a:t>
            </a:r>
            <a:r>
              <a:rPr lang="en-US" sz="3200" b="1" dirty="0" smtClean="0"/>
              <a:t>flood management system</a:t>
            </a:r>
            <a:r>
              <a:rPr lang="en-US" sz="3200" dirty="0" smtClean="0"/>
              <a:t> was developed that </a:t>
            </a:r>
            <a:r>
              <a:rPr lang="en-US" sz="3200" b="1" dirty="0" smtClean="0"/>
              <a:t>measures a parameter</a:t>
            </a:r>
            <a:r>
              <a:rPr lang="en-US" sz="3200" dirty="0" smtClean="0"/>
              <a:t> (air pressure) and delivers it </a:t>
            </a:r>
            <a:r>
              <a:rPr lang="en-US" sz="3200" b="1" dirty="0" smtClean="0"/>
              <a:t>wirelessly, wherever desired</a:t>
            </a:r>
            <a:r>
              <a:rPr lang="en-US" sz="3200" dirty="0" smtClean="0"/>
              <a:t> (office).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64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4923"/>
          </a:xfrm>
        </p:spPr>
        <p:txBody>
          <a:bodyPr>
            <a:noAutofit/>
          </a:bodyPr>
          <a:lstStyle/>
          <a:p>
            <a:r>
              <a:rPr lang="en-US" dirty="0" smtClean="0"/>
              <a:t>Major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9554"/>
            <a:ext cx="10058400" cy="508715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Xiang Yang Li, K. W. Chau, Chun </a:t>
            </a:r>
            <a:r>
              <a:rPr lang="en-US" dirty="0" err="1"/>
              <a:t>Tian</a:t>
            </a:r>
            <a:r>
              <a:rPr lang="en-US" dirty="0"/>
              <a:t> Cheng, Y. S. Li. A Web-based flood forecasting system for </a:t>
            </a:r>
            <a:r>
              <a:rPr lang="en-US" dirty="0" err="1"/>
              <a:t>Shuangpai</a:t>
            </a:r>
            <a:r>
              <a:rPr lang="en-US" dirty="0"/>
              <a:t> </a:t>
            </a:r>
            <a:r>
              <a:rPr lang="en-US" dirty="0" err="1"/>
              <a:t>region.Advances</a:t>
            </a:r>
            <a:r>
              <a:rPr lang="en-US" dirty="0"/>
              <a:t> in Engineering Software 37 (2006), 146-158.</a:t>
            </a:r>
          </a:p>
          <a:p>
            <a:pPr lvl="0"/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Balis</a:t>
            </a:r>
            <a:r>
              <a:rPr lang="en-US" dirty="0"/>
              <a:t>, Marek </a:t>
            </a:r>
            <a:r>
              <a:rPr lang="en-US" dirty="0" err="1"/>
              <a:t>Kasztelnik</a:t>
            </a:r>
            <a:r>
              <a:rPr lang="en-US" dirty="0"/>
              <a:t>, Marian </a:t>
            </a:r>
            <a:r>
              <a:rPr lang="en-US" dirty="0" err="1"/>
              <a:t>Bubak</a:t>
            </a:r>
            <a:r>
              <a:rPr lang="en-US" dirty="0"/>
              <a:t>, Tomasz </a:t>
            </a:r>
            <a:r>
              <a:rPr lang="en-US" dirty="0" err="1"/>
              <a:t>Bartynski</a:t>
            </a:r>
            <a:r>
              <a:rPr lang="en-US" dirty="0"/>
              <a:t>, Tomasz </a:t>
            </a:r>
            <a:r>
              <a:rPr lang="en-US" dirty="0" err="1"/>
              <a:t>Gubala</a:t>
            </a:r>
            <a:r>
              <a:rPr lang="en-US" dirty="0"/>
              <a:t>, Piotr </a:t>
            </a:r>
            <a:r>
              <a:rPr lang="en-US" dirty="0" err="1"/>
              <a:t>Nowakowski</a:t>
            </a:r>
            <a:r>
              <a:rPr lang="en-US" dirty="0"/>
              <a:t>, </a:t>
            </a:r>
            <a:r>
              <a:rPr lang="en-US" dirty="0" err="1"/>
              <a:t>Jeroen</a:t>
            </a:r>
            <a:r>
              <a:rPr lang="en-US" dirty="0"/>
              <a:t> </a:t>
            </a:r>
            <a:r>
              <a:rPr lang="en-US" dirty="0" err="1"/>
              <a:t>Broekhuijsen</a:t>
            </a:r>
            <a:r>
              <a:rPr lang="en-US" dirty="0"/>
              <a:t>. The </a:t>
            </a:r>
            <a:r>
              <a:rPr lang="en-US" dirty="0" err="1"/>
              <a:t>UrbanFlood</a:t>
            </a:r>
            <a:r>
              <a:rPr lang="en-US" dirty="0"/>
              <a:t> Common Information Space for Early Warning Systems. </a:t>
            </a:r>
            <a:r>
              <a:rPr lang="en-US" dirty="0" err="1"/>
              <a:t>Internaltional</a:t>
            </a:r>
            <a:r>
              <a:rPr lang="en-US" dirty="0"/>
              <a:t> Conference on Computational Science, ICCS 2011.</a:t>
            </a:r>
          </a:p>
          <a:p>
            <a:pPr lvl="0"/>
            <a:r>
              <a:rPr lang="en-US" dirty="0"/>
              <a:t>Ibrahim </a:t>
            </a:r>
            <a:r>
              <a:rPr lang="en-US" dirty="0" err="1"/>
              <a:t>Demir</a:t>
            </a:r>
            <a:r>
              <a:rPr lang="en-US" dirty="0"/>
              <a:t>, </a:t>
            </a:r>
            <a:r>
              <a:rPr lang="en-US" dirty="0" err="1"/>
              <a:t>Witold</a:t>
            </a:r>
            <a:r>
              <a:rPr lang="en-US" dirty="0"/>
              <a:t> F. </a:t>
            </a:r>
            <a:r>
              <a:rPr lang="en-US" dirty="0" err="1"/>
              <a:t>Krajewski</a:t>
            </a:r>
            <a:r>
              <a:rPr lang="en-US" dirty="0"/>
              <a:t>. Towards an Integrated Flood Information System: Centralized data access, analysis, and visualization. Environmental Modeling &amp; Software 50 (2013), 77-84.</a:t>
            </a:r>
          </a:p>
          <a:p>
            <a:pPr lvl="0"/>
            <a:r>
              <a:rPr lang="en-US" dirty="0"/>
              <a:t>V.V. </a:t>
            </a:r>
            <a:r>
              <a:rPr lang="en-US" dirty="0" err="1"/>
              <a:t>Krzhizhanovskaya</a:t>
            </a:r>
            <a:r>
              <a:rPr lang="en-US" dirty="0"/>
              <a:t>, G.S. </a:t>
            </a:r>
            <a:r>
              <a:rPr lang="en-US" dirty="0" err="1"/>
              <a:t>Shirshov</a:t>
            </a:r>
            <a:r>
              <a:rPr lang="en-US" dirty="0"/>
              <a:t>, N.B. </a:t>
            </a:r>
            <a:r>
              <a:rPr lang="en-US" dirty="0" err="1"/>
              <a:t>Melnikova</a:t>
            </a:r>
            <a:r>
              <a:rPr lang="en-US" dirty="0"/>
              <a:t>, R.G. </a:t>
            </a:r>
            <a:r>
              <a:rPr lang="en-US" dirty="0" err="1"/>
              <a:t>Belleman</a:t>
            </a:r>
            <a:r>
              <a:rPr lang="en-US" dirty="0"/>
              <a:t>, F.I. </a:t>
            </a:r>
            <a:r>
              <a:rPr lang="en-US" dirty="0" err="1"/>
              <a:t>Rusadi</a:t>
            </a:r>
            <a:r>
              <a:rPr lang="en-US" dirty="0"/>
              <a:t>, B.J. </a:t>
            </a:r>
            <a:r>
              <a:rPr lang="en-US" dirty="0" err="1"/>
              <a:t>Broekhuijsen</a:t>
            </a:r>
            <a:r>
              <a:rPr lang="en-US" dirty="0"/>
              <a:t>, B.P. </a:t>
            </a:r>
            <a:r>
              <a:rPr lang="en-US" dirty="0" err="1"/>
              <a:t>Gouldby</a:t>
            </a:r>
            <a:r>
              <a:rPr lang="en-US" dirty="0"/>
              <a:t>, J. </a:t>
            </a:r>
            <a:r>
              <a:rPr lang="en-US" dirty="0" err="1"/>
              <a:t>Lhomme</a:t>
            </a:r>
            <a:r>
              <a:rPr lang="en-US" dirty="0"/>
              <a:t>, B. </a:t>
            </a:r>
            <a:r>
              <a:rPr lang="en-US" dirty="0" err="1"/>
              <a:t>Balis</a:t>
            </a:r>
            <a:r>
              <a:rPr lang="en-US" dirty="0"/>
              <a:t>, M. </a:t>
            </a:r>
            <a:r>
              <a:rPr lang="en-US" dirty="0" err="1"/>
              <a:t>Bubak</a:t>
            </a:r>
            <a:r>
              <a:rPr lang="en-US" dirty="0"/>
              <a:t>, A.L. </a:t>
            </a:r>
            <a:r>
              <a:rPr lang="en-US" dirty="0" err="1"/>
              <a:t>Pyayt</a:t>
            </a:r>
            <a:r>
              <a:rPr lang="en-US" dirty="0"/>
              <a:t>, I.I. </a:t>
            </a:r>
            <a:r>
              <a:rPr lang="en-US" dirty="0" err="1"/>
              <a:t>Mokhov</a:t>
            </a:r>
            <a:r>
              <a:rPr lang="en-US" dirty="0"/>
              <a:t>, A.V. </a:t>
            </a:r>
            <a:r>
              <a:rPr lang="en-US" dirty="0" err="1"/>
              <a:t>Ozhigin</a:t>
            </a:r>
            <a:r>
              <a:rPr lang="en-US" dirty="0"/>
              <a:t>, B. Lang, R.J. Meijer. Flood early warning system: design, implementation and computational modules. International Conference on Computational Science, ICCS 2011.</a:t>
            </a:r>
          </a:p>
          <a:p>
            <a:pPr lvl="0"/>
            <a:r>
              <a:rPr lang="en-US" dirty="0"/>
              <a:t>W. Al-</a:t>
            </a:r>
            <a:r>
              <a:rPr lang="en-US" dirty="0" err="1"/>
              <a:t>Sabhan</a:t>
            </a:r>
            <a:r>
              <a:rPr lang="en-US" dirty="0"/>
              <a:t>, M. Mulligan, G.A. Blackburn. A real-time hydrological model for flood prediction using GIS and the WWW. Computers, Environment and Urban Systems 27 (2003), 9-32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359525"/>
            <a:ext cx="9604637" cy="706964"/>
          </a:xfrm>
        </p:spPr>
        <p:txBody>
          <a:bodyPr>
            <a:noAutofit/>
          </a:bodyPr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7" y="3188460"/>
            <a:ext cx="3049705" cy="5762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Heterogeneous Sensor Module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4" b="16684"/>
          <a:stretch>
            <a:fillRect/>
          </a:stretch>
        </p:blipFill>
        <p:spPr>
          <a:xfrm>
            <a:off x="680317" y="1363452"/>
            <a:ext cx="3049705" cy="15240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680317" y="3858796"/>
            <a:ext cx="3049705" cy="1062422"/>
          </a:xfrm>
        </p:spPr>
        <p:txBody>
          <a:bodyPr>
            <a:noAutofit/>
          </a:bodyPr>
          <a:lstStyle/>
          <a:p>
            <a:r>
              <a:rPr lang="en-US" sz="2800" dirty="0" smtClean="0"/>
              <a:t>Wireless Sensor Module – </a:t>
            </a:r>
            <a:r>
              <a:rPr lang="en-US" sz="2000" dirty="0" smtClean="0"/>
              <a:t>(ATmega328, FLY900)</a:t>
            </a:r>
          </a:p>
          <a:p>
            <a:r>
              <a:rPr lang="en-US" sz="2800" dirty="0" smtClean="0"/>
              <a:t>Firmware -      </a:t>
            </a:r>
            <a:r>
              <a:rPr lang="en-US" sz="2000" dirty="0" smtClean="0"/>
              <a:t>(C++, Arduino)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940060" y="3188460"/>
            <a:ext cx="3063240" cy="5762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Cloud-based Gateway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5" b="10155"/>
          <a:stretch>
            <a:fillRect/>
          </a:stretch>
        </p:blipFill>
        <p:spPr>
          <a:xfrm>
            <a:off x="3940060" y="1363452"/>
            <a:ext cx="3063240" cy="152400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3936003" y="3858796"/>
            <a:ext cx="3067297" cy="1062422"/>
          </a:xfrm>
        </p:spPr>
        <p:txBody>
          <a:bodyPr>
            <a:noAutofit/>
          </a:bodyPr>
          <a:lstStyle/>
          <a:p>
            <a:r>
              <a:rPr lang="en-US" sz="2800" dirty="0" smtClean="0"/>
              <a:t>Cloud Server Software -         </a:t>
            </a:r>
            <a:r>
              <a:rPr lang="en-US" sz="2000" dirty="0" smtClean="0"/>
              <a:t>(C#, ASP.NET)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21450" y="3188460"/>
            <a:ext cx="3063505" cy="5762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Local Host Storage Module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14" name="Picture Placeholder 13"/>
          <p:cNvPicPr>
            <a:picLocks noGrp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8" b="13328"/>
          <a:stretch>
            <a:fillRect/>
          </a:stretch>
        </p:blipFill>
        <p:spPr>
          <a:xfrm>
            <a:off x="7221450" y="1363452"/>
            <a:ext cx="3063505" cy="1524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7221450" y="3858796"/>
            <a:ext cx="3067563" cy="1062422"/>
          </a:xfrm>
        </p:spPr>
        <p:txBody>
          <a:bodyPr>
            <a:noAutofit/>
          </a:bodyPr>
          <a:lstStyle/>
          <a:p>
            <a:r>
              <a:rPr lang="en-US" sz="2800" dirty="0" smtClean="0"/>
              <a:t>Local Host Software –         </a:t>
            </a:r>
            <a:r>
              <a:rPr lang="en-US" sz="2000" dirty="0" smtClean="0"/>
              <a:t>(C#, SQLite)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3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00931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3948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Low Power – </a:t>
            </a:r>
            <a:r>
              <a:rPr lang="en-US" sz="3200" b="1" dirty="0"/>
              <a:t>20mW</a:t>
            </a:r>
          </a:p>
          <a:p>
            <a:r>
              <a:rPr lang="en-US" sz="3200" dirty="0"/>
              <a:t>Low unit cost - </a:t>
            </a:r>
            <a:r>
              <a:rPr lang="en-US" sz="3200" b="1" dirty="0"/>
              <a:t>₹ 3000</a:t>
            </a:r>
          </a:p>
          <a:p>
            <a:r>
              <a:rPr lang="en-US" sz="3200" dirty="0"/>
              <a:t>Low usage cost - </a:t>
            </a:r>
            <a:r>
              <a:rPr lang="en-US" sz="3200" b="1" dirty="0"/>
              <a:t>₹ 20 / month</a:t>
            </a:r>
            <a:endParaRPr lang="en-US" sz="3200" dirty="0"/>
          </a:p>
          <a:p>
            <a:r>
              <a:rPr lang="en-US" sz="3200" b="1" dirty="0"/>
              <a:t>Compact</a:t>
            </a:r>
            <a:r>
              <a:rPr lang="en-US" sz="3200" dirty="0"/>
              <a:t> and </a:t>
            </a:r>
            <a:r>
              <a:rPr lang="en-US" sz="3200" dirty="0" smtClean="0"/>
              <a:t>Portable</a:t>
            </a:r>
          </a:p>
          <a:p>
            <a:r>
              <a:rPr lang="en-US" sz="3200" dirty="0" smtClean="0"/>
              <a:t>Easily </a:t>
            </a:r>
            <a:r>
              <a:rPr lang="en-US" sz="3200" b="1" dirty="0" smtClean="0"/>
              <a:t>Scalable</a:t>
            </a:r>
            <a:endParaRPr lang="en-US" sz="3200" b="1" dirty="0"/>
          </a:p>
          <a:p>
            <a:r>
              <a:rPr lang="en-US" sz="3200" b="1" dirty="0" smtClean="0"/>
              <a:t>Simple</a:t>
            </a:r>
            <a:r>
              <a:rPr lang="en-US" sz="3200" dirty="0" smtClean="0"/>
              <a:t> to use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89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Hardware Architecture</a:t>
            </a:r>
          </a:p>
          <a:p>
            <a:r>
              <a:rPr lang="en-US" sz="4000" dirty="0" smtClean="0"/>
              <a:t>Software Architecture</a:t>
            </a:r>
          </a:p>
          <a:p>
            <a:r>
              <a:rPr lang="en-US" sz="4000" dirty="0" smtClean="0"/>
              <a:t>System Data Flow</a:t>
            </a:r>
          </a:p>
          <a:p>
            <a:r>
              <a:rPr lang="en-US" sz="4000" dirty="0" smtClean="0"/>
              <a:t>System </a:t>
            </a:r>
            <a:r>
              <a:rPr lang="en-US" sz="4000" dirty="0" smtClean="0"/>
              <a:t>on </a:t>
            </a:r>
            <a:r>
              <a:rPr lang="en-US" sz="4000" dirty="0" smtClean="0"/>
              <a:t>Single PCB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26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33116"/>
            <a:ext cx="10058400" cy="1022196"/>
          </a:xfrm>
        </p:spPr>
        <p:txBody>
          <a:bodyPr/>
          <a:lstStyle/>
          <a:p>
            <a:r>
              <a:rPr lang="en-US" dirty="0" smtClean="0"/>
              <a:t>Hardware Architecture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0" y="1455312"/>
            <a:ext cx="10984613" cy="5402688"/>
          </a:xfrm>
        </p:spPr>
      </p:pic>
    </p:spTree>
    <p:extLst>
      <p:ext uri="{BB962C8B-B14F-4D97-AF65-F5344CB8AC3E}">
        <p14:creationId xmlns:p14="http://schemas.microsoft.com/office/powerpoint/2010/main" val="32984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9165"/>
          </a:xfrm>
        </p:spPr>
        <p:txBody>
          <a:bodyPr/>
          <a:lstStyle/>
          <a:p>
            <a:r>
              <a:rPr lang="en-US" dirty="0" smtClean="0"/>
              <a:t>Hardware: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96" y="1403797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Microcontroller 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5595" y="1403797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Wireless GSM &amp; GPRS Side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56"/>
            <a:ext cx="5704672" cy="4802936"/>
          </a:xfrm>
        </p:spPr>
      </p:pic>
      <p:pic>
        <p:nvPicPr>
          <p:cNvPr id="8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70" y="2048256"/>
            <a:ext cx="6477930" cy="3472403"/>
          </a:xfrm>
        </p:spPr>
      </p:pic>
    </p:spTree>
    <p:extLst>
      <p:ext uri="{BB962C8B-B14F-4D97-AF65-F5344CB8AC3E}">
        <p14:creationId xmlns:p14="http://schemas.microsoft.com/office/powerpoint/2010/main" val="15162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33116"/>
            <a:ext cx="10058400" cy="1022196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80" y="1455312"/>
            <a:ext cx="8738336" cy="5402688"/>
          </a:xfrm>
        </p:spPr>
      </p:pic>
    </p:spTree>
    <p:extLst>
      <p:ext uri="{BB962C8B-B14F-4D97-AF65-F5344CB8AC3E}">
        <p14:creationId xmlns:p14="http://schemas.microsoft.com/office/powerpoint/2010/main" val="40148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41891"/>
          </a:xfrm>
        </p:spPr>
        <p:txBody>
          <a:bodyPr/>
          <a:lstStyle/>
          <a:p>
            <a:r>
              <a:rPr lang="en-US" dirty="0" smtClean="0"/>
              <a:t>Data Flow: Origin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86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8651" y="1326524"/>
            <a:ext cx="4754880" cy="640080"/>
          </a:xfrm>
        </p:spPr>
        <p:txBody>
          <a:bodyPr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83" y="1966604"/>
            <a:ext cx="6391417" cy="4793564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3068" y="1966604"/>
            <a:ext cx="4397315" cy="48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1414</TotalTime>
  <Words>545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Rockwell</vt:lpstr>
      <vt:lpstr>Rockwell Condensed</vt:lpstr>
      <vt:lpstr>Wingdings</vt:lpstr>
      <vt:lpstr>Wood Type</vt:lpstr>
      <vt:lpstr>Design and Implementation of Heterogeneous Sensor-based Embedded System for Flood Management</vt:lpstr>
      <vt:lpstr>Objective</vt:lpstr>
      <vt:lpstr>Project Output</vt:lpstr>
      <vt:lpstr>Features</vt:lpstr>
      <vt:lpstr>Project Description</vt:lpstr>
      <vt:lpstr>Hardware Architecture</vt:lpstr>
      <vt:lpstr>Hardware: Implementation</vt:lpstr>
      <vt:lpstr>Software Architecture</vt:lpstr>
      <vt:lpstr>Data Flow: Origin</vt:lpstr>
      <vt:lpstr>Data Flow: Encoding and Formatting</vt:lpstr>
      <vt:lpstr>Data Flow: Wireless Transmission</vt:lpstr>
      <vt:lpstr>Data Flow: Intermediate Gateway</vt:lpstr>
      <vt:lpstr>Data Flow: Retrieval from Gateway</vt:lpstr>
      <vt:lpstr>Data Flow: Storage to Database</vt:lpstr>
      <vt:lpstr>Data Flow: Data Visualization</vt:lpstr>
      <vt:lpstr>System on Single PCB: Design</vt:lpstr>
      <vt:lpstr>System on Single PCB: Design</vt:lpstr>
      <vt:lpstr>Software / IDEs used</vt:lpstr>
      <vt:lpstr>Software / IDEs used</vt:lpstr>
      <vt:lpstr>Conclusion</vt:lpstr>
      <vt:lpstr>Major 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Heterogeneous Sensor-based Embedded System for Flood Management</dc:title>
  <dc:creator>wolfram77</dc:creator>
  <cp:lastModifiedBy>Subhajit Sahu</cp:lastModifiedBy>
  <cp:revision>515</cp:revision>
  <dcterms:created xsi:type="dcterms:W3CDTF">2014-04-01T11:00:07Z</dcterms:created>
  <dcterms:modified xsi:type="dcterms:W3CDTF">2014-04-08T18:05:22Z</dcterms:modified>
</cp:coreProperties>
</file>