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330" r:id="rId2"/>
    <p:sldId id="331"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4486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6" d="100"/>
          <a:sy n="86"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77F135-EEF8-4EBF-B29F-B2A98596F925}" type="datetimeFigureOut">
              <a:rPr lang="en-IN" smtClean="0"/>
              <a:t>09-11-2019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C00CCD-407B-4576-8F45-0C037CF024C8}" type="slidenum">
              <a:rPr lang="en-IN" smtClean="0"/>
              <a:t>‹#›</a:t>
            </a:fld>
            <a:endParaRPr lang="en-IN"/>
          </a:p>
        </p:txBody>
      </p:sp>
    </p:spTree>
    <p:extLst>
      <p:ext uri="{BB962C8B-B14F-4D97-AF65-F5344CB8AC3E}">
        <p14:creationId xmlns:p14="http://schemas.microsoft.com/office/powerpoint/2010/main" val="1009296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6"/>
        <p:cNvGrpSpPr/>
        <p:nvPr/>
      </p:nvGrpSpPr>
      <p:grpSpPr>
        <a:xfrm>
          <a:off x="0" y="0"/>
          <a:ext cx="0" cy="0"/>
          <a:chOff x="0" y="0"/>
          <a:chExt cx="0" cy="0"/>
        </a:xfrm>
      </p:grpSpPr>
      <p:sp>
        <p:nvSpPr>
          <p:cNvPr id="4567" name="Shape 4567"/>
          <p:cNvSpPr>
            <a:spLocks noGrp="1" noRot="1" noChangeAspect="1"/>
          </p:cNvSpPr>
          <p:nvPr>
            <p:ph type="sldImg" idx="2"/>
          </p:nvPr>
        </p:nvSpPr>
        <p:spPr>
          <a:xfrm>
            <a:off x="4064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568" name="Shape 4568"/>
          <p:cNvSpPr txBox="1">
            <a:spLocks noGrp="1"/>
          </p:cNvSpPr>
          <p:nvPr>
            <p:ph type="body" idx="1"/>
          </p:nvPr>
        </p:nvSpPr>
        <p:spPr>
          <a:xfrm>
            <a:off x="701039" y="4415789"/>
            <a:ext cx="5608200" cy="41835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
        <p:nvSpPr>
          <p:cNvPr id="4569" name="Shape 4569"/>
          <p:cNvSpPr txBox="1">
            <a:spLocks noGrp="1"/>
          </p:cNvSpPr>
          <p:nvPr>
            <p:ph type="sldNum" idx="12"/>
          </p:nvPr>
        </p:nvSpPr>
        <p:spPr>
          <a:xfrm>
            <a:off x="3970937" y="8829967"/>
            <a:ext cx="3037799" cy="464699"/>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914400" marR="0" lvl="2"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1371600" marR="0" lvl="3"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2286000" marR="0" lvl="5"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2743200" marR="0" lvl="6"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3200400" marR="0" lvl="7"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3657600" marR="0" lvl="8"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4760350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28C13-E40A-4493-B927-B6C5D77952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83BA4C8-269B-4616-9CC7-B5EC9B93EE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574F9AA-A99C-4F7A-BD3B-0E7751D1457F}"/>
              </a:ext>
            </a:extLst>
          </p:cNvPr>
          <p:cNvSpPr>
            <a:spLocks noGrp="1"/>
          </p:cNvSpPr>
          <p:nvPr>
            <p:ph type="dt" sz="half" idx="10"/>
          </p:nvPr>
        </p:nvSpPr>
        <p:spPr/>
        <p:txBody>
          <a:bodyPr/>
          <a:lstStyle/>
          <a:p>
            <a:fld id="{3EEC75C0-01CB-4476-A674-D70B031A3736}" type="datetimeFigureOut">
              <a:rPr lang="en-IN" smtClean="0"/>
              <a:t>09-11-2019</a:t>
            </a:fld>
            <a:endParaRPr lang="en-IN"/>
          </a:p>
        </p:txBody>
      </p:sp>
      <p:sp>
        <p:nvSpPr>
          <p:cNvPr id="5" name="Footer Placeholder 4">
            <a:extLst>
              <a:ext uri="{FF2B5EF4-FFF2-40B4-BE49-F238E27FC236}">
                <a16:creationId xmlns:a16="http://schemas.microsoft.com/office/drawing/2014/main" id="{38CFF585-F64E-4D53-9BCA-8918263882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911ED3A-44CC-4BB1-B6E4-FB7CB1A6E1E6}"/>
              </a:ext>
            </a:extLst>
          </p:cNvPr>
          <p:cNvSpPr>
            <a:spLocks noGrp="1"/>
          </p:cNvSpPr>
          <p:nvPr>
            <p:ph type="sldNum" sz="quarter" idx="12"/>
          </p:nvPr>
        </p:nvSpPr>
        <p:spPr/>
        <p:txBody>
          <a:bodyPr/>
          <a:lstStyle/>
          <a:p>
            <a:fld id="{040A9E7D-39D7-4C9A-B773-9B5EEDC3BF24}" type="slidenum">
              <a:rPr lang="en-IN" smtClean="0"/>
              <a:t>‹#›</a:t>
            </a:fld>
            <a:endParaRPr lang="en-IN"/>
          </a:p>
        </p:txBody>
      </p:sp>
    </p:spTree>
    <p:extLst>
      <p:ext uri="{BB962C8B-B14F-4D97-AF65-F5344CB8AC3E}">
        <p14:creationId xmlns:p14="http://schemas.microsoft.com/office/powerpoint/2010/main" val="2742814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9AE70-BB6D-4C43-87C1-BDC906723A5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FF6B9B7-2186-4841-A9BC-EBE87497FD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2A1629-1821-4FDD-B3F7-E6E29E8A7579}"/>
              </a:ext>
            </a:extLst>
          </p:cNvPr>
          <p:cNvSpPr>
            <a:spLocks noGrp="1"/>
          </p:cNvSpPr>
          <p:nvPr>
            <p:ph type="dt" sz="half" idx="10"/>
          </p:nvPr>
        </p:nvSpPr>
        <p:spPr/>
        <p:txBody>
          <a:bodyPr/>
          <a:lstStyle/>
          <a:p>
            <a:fld id="{3EEC75C0-01CB-4476-A674-D70B031A3736}" type="datetimeFigureOut">
              <a:rPr lang="en-IN" smtClean="0"/>
              <a:t>09-11-2019</a:t>
            </a:fld>
            <a:endParaRPr lang="en-IN"/>
          </a:p>
        </p:txBody>
      </p:sp>
      <p:sp>
        <p:nvSpPr>
          <p:cNvPr id="5" name="Footer Placeholder 4">
            <a:extLst>
              <a:ext uri="{FF2B5EF4-FFF2-40B4-BE49-F238E27FC236}">
                <a16:creationId xmlns:a16="http://schemas.microsoft.com/office/drawing/2014/main" id="{94D3709B-6D6C-4E1B-A8D9-E394B5929A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70D770-88AC-4AF0-9F4F-E713920BF36A}"/>
              </a:ext>
            </a:extLst>
          </p:cNvPr>
          <p:cNvSpPr>
            <a:spLocks noGrp="1"/>
          </p:cNvSpPr>
          <p:nvPr>
            <p:ph type="sldNum" sz="quarter" idx="12"/>
          </p:nvPr>
        </p:nvSpPr>
        <p:spPr/>
        <p:txBody>
          <a:bodyPr/>
          <a:lstStyle/>
          <a:p>
            <a:fld id="{040A9E7D-39D7-4C9A-B773-9B5EEDC3BF24}" type="slidenum">
              <a:rPr lang="en-IN" smtClean="0"/>
              <a:t>‹#›</a:t>
            </a:fld>
            <a:endParaRPr lang="en-IN"/>
          </a:p>
        </p:txBody>
      </p:sp>
    </p:spTree>
    <p:extLst>
      <p:ext uri="{BB962C8B-B14F-4D97-AF65-F5344CB8AC3E}">
        <p14:creationId xmlns:p14="http://schemas.microsoft.com/office/powerpoint/2010/main" val="3754125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6A440D-C09E-4695-B118-115DE4A104D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E1007C1-EF15-4CAF-9DC0-960275B40BE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E7E6E05-3D2A-40A5-9278-EB261FED5ED8}"/>
              </a:ext>
            </a:extLst>
          </p:cNvPr>
          <p:cNvSpPr>
            <a:spLocks noGrp="1"/>
          </p:cNvSpPr>
          <p:nvPr>
            <p:ph type="dt" sz="half" idx="10"/>
          </p:nvPr>
        </p:nvSpPr>
        <p:spPr/>
        <p:txBody>
          <a:bodyPr/>
          <a:lstStyle/>
          <a:p>
            <a:fld id="{3EEC75C0-01CB-4476-A674-D70B031A3736}" type="datetimeFigureOut">
              <a:rPr lang="en-IN" smtClean="0"/>
              <a:t>09-11-2019</a:t>
            </a:fld>
            <a:endParaRPr lang="en-IN"/>
          </a:p>
        </p:txBody>
      </p:sp>
      <p:sp>
        <p:nvSpPr>
          <p:cNvPr id="5" name="Footer Placeholder 4">
            <a:extLst>
              <a:ext uri="{FF2B5EF4-FFF2-40B4-BE49-F238E27FC236}">
                <a16:creationId xmlns:a16="http://schemas.microsoft.com/office/drawing/2014/main" id="{903EC8BF-78D0-4A9A-B8C1-1C86B8A8DF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E5831C-4FB0-4ED0-9081-5BDC5206078B}"/>
              </a:ext>
            </a:extLst>
          </p:cNvPr>
          <p:cNvSpPr>
            <a:spLocks noGrp="1"/>
          </p:cNvSpPr>
          <p:nvPr>
            <p:ph type="sldNum" sz="quarter" idx="12"/>
          </p:nvPr>
        </p:nvSpPr>
        <p:spPr/>
        <p:txBody>
          <a:bodyPr/>
          <a:lstStyle/>
          <a:p>
            <a:fld id="{040A9E7D-39D7-4C9A-B773-9B5EEDC3BF24}" type="slidenum">
              <a:rPr lang="en-IN" smtClean="0"/>
              <a:t>‹#›</a:t>
            </a:fld>
            <a:endParaRPr lang="en-IN"/>
          </a:p>
        </p:txBody>
      </p:sp>
    </p:spTree>
    <p:extLst>
      <p:ext uri="{BB962C8B-B14F-4D97-AF65-F5344CB8AC3E}">
        <p14:creationId xmlns:p14="http://schemas.microsoft.com/office/powerpoint/2010/main" val="16186679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ontent Option 3 - Titles Only No Footer">
    <p:spTree>
      <p:nvGrpSpPr>
        <p:cNvPr id="1" name="Shape 273"/>
        <p:cNvGrpSpPr/>
        <p:nvPr/>
      </p:nvGrpSpPr>
      <p:grpSpPr>
        <a:xfrm>
          <a:off x="0" y="0"/>
          <a:ext cx="0" cy="0"/>
          <a:chOff x="0" y="0"/>
          <a:chExt cx="0" cy="0"/>
        </a:xfrm>
      </p:grpSpPr>
    </p:spTree>
    <p:extLst>
      <p:ext uri="{BB962C8B-B14F-4D97-AF65-F5344CB8AC3E}">
        <p14:creationId xmlns:p14="http://schemas.microsoft.com/office/powerpoint/2010/main" val="1048256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54B69-9C1C-4510-9801-3508C810AC5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F18662C-E77F-452A-BAB5-F0230FA95B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8C26F5D-15D1-4B70-BD7E-38A534F3DFB5}"/>
              </a:ext>
            </a:extLst>
          </p:cNvPr>
          <p:cNvSpPr>
            <a:spLocks noGrp="1"/>
          </p:cNvSpPr>
          <p:nvPr>
            <p:ph type="dt" sz="half" idx="10"/>
          </p:nvPr>
        </p:nvSpPr>
        <p:spPr/>
        <p:txBody>
          <a:bodyPr/>
          <a:lstStyle/>
          <a:p>
            <a:fld id="{3EEC75C0-01CB-4476-A674-D70B031A3736}" type="datetimeFigureOut">
              <a:rPr lang="en-IN" smtClean="0"/>
              <a:t>09-11-2019</a:t>
            </a:fld>
            <a:endParaRPr lang="en-IN"/>
          </a:p>
        </p:txBody>
      </p:sp>
      <p:sp>
        <p:nvSpPr>
          <p:cNvPr id="5" name="Footer Placeholder 4">
            <a:extLst>
              <a:ext uri="{FF2B5EF4-FFF2-40B4-BE49-F238E27FC236}">
                <a16:creationId xmlns:a16="http://schemas.microsoft.com/office/drawing/2014/main" id="{FD28F374-4978-4121-BFAA-E109A4BDFF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D75159-0403-4641-A72B-EF956E05A9B5}"/>
              </a:ext>
            </a:extLst>
          </p:cNvPr>
          <p:cNvSpPr>
            <a:spLocks noGrp="1"/>
          </p:cNvSpPr>
          <p:nvPr>
            <p:ph type="sldNum" sz="quarter" idx="12"/>
          </p:nvPr>
        </p:nvSpPr>
        <p:spPr/>
        <p:txBody>
          <a:bodyPr/>
          <a:lstStyle/>
          <a:p>
            <a:fld id="{040A9E7D-39D7-4C9A-B773-9B5EEDC3BF24}" type="slidenum">
              <a:rPr lang="en-IN" smtClean="0"/>
              <a:t>‹#›</a:t>
            </a:fld>
            <a:endParaRPr lang="en-IN"/>
          </a:p>
        </p:txBody>
      </p:sp>
    </p:spTree>
    <p:extLst>
      <p:ext uri="{BB962C8B-B14F-4D97-AF65-F5344CB8AC3E}">
        <p14:creationId xmlns:p14="http://schemas.microsoft.com/office/powerpoint/2010/main" val="3407407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58F26-46D6-467A-A25A-13CB9D5190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FAA62CA-2D6D-4620-BD53-247002388C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1A3B74-972A-4369-A1F3-4FD39B60572E}"/>
              </a:ext>
            </a:extLst>
          </p:cNvPr>
          <p:cNvSpPr>
            <a:spLocks noGrp="1"/>
          </p:cNvSpPr>
          <p:nvPr>
            <p:ph type="dt" sz="half" idx="10"/>
          </p:nvPr>
        </p:nvSpPr>
        <p:spPr/>
        <p:txBody>
          <a:bodyPr/>
          <a:lstStyle/>
          <a:p>
            <a:fld id="{3EEC75C0-01CB-4476-A674-D70B031A3736}" type="datetimeFigureOut">
              <a:rPr lang="en-IN" smtClean="0"/>
              <a:t>09-11-2019</a:t>
            </a:fld>
            <a:endParaRPr lang="en-IN"/>
          </a:p>
        </p:txBody>
      </p:sp>
      <p:sp>
        <p:nvSpPr>
          <p:cNvPr id="5" name="Footer Placeholder 4">
            <a:extLst>
              <a:ext uri="{FF2B5EF4-FFF2-40B4-BE49-F238E27FC236}">
                <a16:creationId xmlns:a16="http://schemas.microsoft.com/office/drawing/2014/main" id="{AF2EA0C8-CA6C-42C6-BDE6-736EAEF4D1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828694-B32F-4E32-88C1-DE7C7D5F5112}"/>
              </a:ext>
            </a:extLst>
          </p:cNvPr>
          <p:cNvSpPr>
            <a:spLocks noGrp="1"/>
          </p:cNvSpPr>
          <p:nvPr>
            <p:ph type="sldNum" sz="quarter" idx="12"/>
          </p:nvPr>
        </p:nvSpPr>
        <p:spPr/>
        <p:txBody>
          <a:bodyPr/>
          <a:lstStyle/>
          <a:p>
            <a:fld id="{040A9E7D-39D7-4C9A-B773-9B5EEDC3BF24}" type="slidenum">
              <a:rPr lang="en-IN" smtClean="0"/>
              <a:t>‹#›</a:t>
            </a:fld>
            <a:endParaRPr lang="en-IN"/>
          </a:p>
        </p:txBody>
      </p:sp>
    </p:spTree>
    <p:extLst>
      <p:ext uri="{BB962C8B-B14F-4D97-AF65-F5344CB8AC3E}">
        <p14:creationId xmlns:p14="http://schemas.microsoft.com/office/powerpoint/2010/main" val="1018135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3F9C6-AA9F-4E41-9880-CC05CD65FCE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C91E3FC-8AC7-4CBC-98AE-CCED7C64AF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FF18BC8-9587-4EA9-81C3-F70C5DADA0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4A35C2A-BEBB-4C62-8847-2CECAB49B9F4}"/>
              </a:ext>
            </a:extLst>
          </p:cNvPr>
          <p:cNvSpPr>
            <a:spLocks noGrp="1"/>
          </p:cNvSpPr>
          <p:nvPr>
            <p:ph type="dt" sz="half" idx="10"/>
          </p:nvPr>
        </p:nvSpPr>
        <p:spPr/>
        <p:txBody>
          <a:bodyPr/>
          <a:lstStyle/>
          <a:p>
            <a:fld id="{3EEC75C0-01CB-4476-A674-D70B031A3736}" type="datetimeFigureOut">
              <a:rPr lang="en-IN" smtClean="0"/>
              <a:t>09-11-2019</a:t>
            </a:fld>
            <a:endParaRPr lang="en-IN"/>
          </a:p>
        </p:txBody>
      </p:sp>
      <p:sp>
        <p:nvSpPr>
          <p:cNvPr id="6" name="Footer Placeholder 5">
            <a:extLst>
              <a:ext uri="{FF2B5EF4-FFF2-40B4-BE49-F238E27FC236}">
                <a16:creationId xmlns:a16="http://schemas.microsoft.com/office/drawing/2014/main" id="{6D78E816-06D8-4FCE-9F24-F7330D70E99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793A845-B057-4522-95D4-A31C89FA366F}"/>
              </a:ext>
            </a:extLst>
          </p:cNvPr>
          <p:cNvSpPr>
            <a:spLocks noGrp="1"/>
          </p:cNvSpPr>
          <p:nvPr>
            <p:ph type="sldNum" sz="quarter" idx="12"/>
          </p:nvPr>
        </p:nvSpPr>
        <p:spPr/>
        <p:txBody>
          <a:bodyPr/>
          <a:lstStyle/>
          <a:p>
            <a:fld id="{040A9E7D-39D7-4C9A-B773-9B5EEDC3BF24}" type="slidenum">
              <a:rPr lang="en-IN" smtClean="0"/>
              <a:t>‹#›</a:t>
            </a:fld>
            <a:endParaRPr lang="en-IN"/>
          </a:p>
        </p:txBody>
      </p:sp>
    </p:spTree>
    <p:extLst>
      <p:ext uri="{BB962C8B-B14F-4D97-AF65-F5344CB8AC3E}">
        <p14:creationId xmlns:p14="http://schemas.microsoft.com/office/powerpoint/2010/main" val="3382534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83997-49BC-4105-8640-C97E0783514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EB7CD9B-37F0-405D-AF51-80DE57D833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257D3D8-D6AD-4A3B-8D79-963BE67C44E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9DA3DEB-CDF9-4324-952A-02EF316540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514D06-EFB9-4FC5-962E-41921618AA2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665718B-C6EA-477A-991A-B2AFCA85F968}"/>
              </a:ext>
            </a:extLst>
          </p:cNvPr>
          <p:cNvSpPr>
            <a:spLocks noGrp="1"/>
          </p:cNvSpPr>
          <p:nvPr>
            <p:ph type="dt" sz="half" idx="10"/>
          </p:nvPr>
        </p:nvSpPr>
        <p:spPr/>
        <p:txBody>
          <a:bodyPr/>
          <a:lstStyle/>
          <a:p>
            <a:fld id="{3EEC75C0-01CB-4476-A674-D70B031A3736}" type="datetimeFigureOut">
              <a:rPr lang="en-IN" smtClean="0"/>
              <a:t>09-11-2019</a:t>
            </a:fld>
            <a:endParaRPr lang="en-IN"/>
          </a:p>
        </p:txBody>
      </p:sp>
      <p:sp>
        <p:nvSpPr>
          <p:cNvPr id="8" name="Footer Placeholder 7">
            <a:extLst>
              <a:ext uri="{FF2B5EF4-FFF2-40B4-BE49-F238E27FC236}">
                <a16:creationId xmlns:a16="http://schemas.microsoft.com/office/drawing/2014/main" id="{AA81979B-8EEB-4BAD-AA7D-309069924A6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90F46C8-16B3-4955-A3C0-DF9E4BE8AAE6}"/>
              </a:ext>
            </a:extLst>
          </p:cNvPr>
          <p:cNvSpPr>
            <a:spLocks noGrp="1"/>
          </p:cNvSpPr>
          <p:nvPr>
            <p:ph type="sldNum" sz="quarter" idx="12"/>
          </p:nvPr>
        </p:nvSpPr>
        <p:spPr/>
        <p:txBody>
          <a:bodyPr/>
          <a:lstStyle/>
          <a:p>
            <a:fld id="{040A9E7D-39D7-4C9A-B773-9B5EEDC3BF24}" type="slidenum">
              <a:rPr lang="en-IN" smtClean="0"/>
              <a:t>‹#›</a:t>
            </a:fld>
            <a:endParaRPr lang="en-IN"/>
          </a:p>
        </p:txBody>
      </p:sp>
    </p:spTree>
    <p:extLst>
      <p:ext uri="{BB962C8B-B14F-4D97-AF65-F5344CB8AC3E}">
        <p14:creationId xmlns:p14="http://schemas.microsoft.com/office/powerpoint/2010/main" val="340527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D4247-34F6-4382-9E6F-1C33FC7B6A2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BCD9D26-0B9E-473D-8186-11AE476799EB}"/>
              </a:ext>
            </a:extLst>
          </p:cNvPr>
          <p:cNvSpPr>
            <a:spLocks noGrp="1"/>
          </p:cNvSpPr>
          <p:nvPr>
            <p:ph type="dt" sz="half" idx="10"/>
          </p:nvPr>
        </p:nvSpPr>
        <p:spPr/>
        <p:txBody>
          <a:bodyPr/>
          <a:lstStyle/>
          <a:p>
            <a:fld id="{3EEC75C0-01CB-4476-A674-D70B031A3736}" type="datetimeFigureOut">
              <a:rPr lang="en-IN" smtClean="0"/>
              <a:t>09-11-2019</a:t>
            </a:fld>
            <a:endParaRPr lang="en-IN"/>
          </a:p>
        </p:txBody>
      </p:sp>
      <p:sp>
        <p:nvSpPr>
          <p:cNvPr id="4" name="Footer Placeholder 3">
            <a:extLst>
              <a:ext uri="{FF2B5EF4-FFF2-40B4-BE49-F238E27FC236}">
                <a16:creationId xmlns:a16="http://schemas.microsoft.com/office/drawing/2014/main" id="{DCEBE83E-136D-4508-8B95-CE127CBFC83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C972E1E-078D-49EB-8F34-2400B9581AC4}"/>
              </a:ext>
            </a:extLst>
          </p:cNvPr>
          <p:cNvSpPr>
            <a:spLocks noGrp="1"/>
          </p:cNvSpPr>
          <p:nvPr>
            <p:ph type="sldNum" sz="quarter" idx="12"/>
          </p:nvPr>
        </p:nvSpPr>
        <p:spPr/>
        <p:txBody>
          <a:bodyPr/>
          <a:lstStyle/>
          <a:p>
            <a:fld id="{040A9E7D-39D7-4C9A-B773-9B5EEDC3BF24}" type="slidenum">
              <a:rPr lang="en-IN" smtClean="0"/>
              <a:t>‹#›</a:t>
            </a:fld>
            <a:endParaRPr lang="en-IN"/>
          </a:p>
        </p:txBody>
      </p:sp>
    </p:spTree>
    <p:extLst>
      <p:ext uri="{BB962C8B-B14F-4D97-AF65-F5344CB8AC3E}">
        <p14:creationId xmlns:p14="http://schemas.microsoft.com/office/powerpoint/2010/main" val="2126344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F50222-9351-4825-9FB8-222DDA2BB711}"/>
              </a:ext>
            </a:extLst>
          </p:cNvPr>
          <p:cNvSpPr>
            <a:spLocks noGrp="1"/>
          </p:cNvSpPr>
          <p:nvPr>
            <p:ph type="dt" sz="half" idx="10"/>
          </p:nvPr>
        </p:nvSpPr>
        <p:spPr/>
        <p:txBody>
          <a:bodyPr/>
          <a:lstStyle/>
          <a:p>
            <a:fld id="{3EEC75C0-01CB-4476-A674-D70B031A3736}" type="datetimeFigureOut">
              <a:rPr lang="en-IN" smtClean="0"/>
              <a:t>09-11-2019</a:t>
            </a:fld>
            <a:endParaRPr lang="en-IN"/>
          </a:p>
        </p:txBody>
      </p:sp>
      <p:sp>
        <p:nvSpPr>
          <p:cNvPr id="3" name="Footer Placeholder 2">
            <a:extLst>
              <a:ext uri="{FF2B5EF4-FFF2-40B4-BE49-F238E27FC236}">
                <a16:creationId xmlns:a16="http://schemas.microsoft.com/office/drawing/2014/main" id="{CB351679-EA8C-43F2-8C2E-7A9361B3849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357E2AA-78D1-4D3A-8FA4-A7B0CCDA991C}"/>
              </a:ext>
            </a:extLst>
          </p:cNvPr>
          <p:cNvSpPr>
            <a:spLocks noGrp="1"/>
          </p:cNvSpPr>
          <p:nvPr>
            <p:ph type="sldNum" sz="quarter" idx="12"/>
          </p:nvPr>
        </p:nvSpPr>
        <p:spPr/>
        <p:txBody>
          <a:bodyPr/>
          <a:lstStyle/>
          <a:p>
            <a:fld id="{040A9E7D-39D7-4C9A-B773-9B5EEDC3BF24}" type="slidenum">
              <a:rPr lang="en-IN" smtClean="0"/>
              <a:t>‹#›</a:t>
            </a:fld>
            <a:endParaRPr lang="en-IN"/>
          </a:p>
        </p:txBody>
      </p:sp>
    </p:spTree>
    <p:extLst>
      <p:ext uri="{BB962C8B-B14F-4D97-AF65-F5344CB8AC3E}">
        <p14:creationId xmlns:p14="http://schemas.microsoft.com/office/powerpoint/2010/main" val="170144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9B56E-A63A-4FE3-BCE6-D5DD7645D9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7A45B68-262B-47C1-AEF2-1876D3D0D5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4297424-E2D8-4B82-9E72-33C7973919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135463-A76B-4558-B4D3-5BBFF985CFC6}"/>
              </a:ext>
            </a:extLst>
          </p:cNvPr>
          <p:cNvSpPr>
            <a:spLocks noGrp="1"/>
          </p:cNvSpPr>
          <p:nvPr>
            <p:ph type="dt" sz="half" idx="10"/>
          </p:nvPr>
        </p:nvSpPr>
        <p:spPr/>
        <p:txBody>
          <a:bodyPr/>
          <a:lstStyle/>
          <a:p>
            <a:fld id="{3EEC75C0-01CB-4476-A674-D70B031A3736}" type="datetimeFigureOut">
              <a:rPr lang="en-IN" smtClean="0"/>
              <a:t>09-11-2019</a:t>
            </a:fld>
            <a:endParaRPr lang="en-IN"/>
          </a:p>
        </p:txBody>
      </p:sp>
      <p:sp>
        <p:nvSpPr>
          <p:cNvPr id="6" name="Footer Placeholder 5">
            <a:extLst>
              <a:ext uri="{FF2B5EF4-FFF2-40B4-BE49-F238E27FC236}">
                <a16:creationId xmlns:a16="http://schemas.microsoft.com/office/drawing/2014/main" id="{BB029A42-DE8A-4C7A-A2DE-A8450F4F12B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D44CA0C-8E09-4A1B-913E-72FD79A4333B}"/>
              </a:ext>
            </a:extLst>
          </p:cNvPr>
          <p:cNvSpPr>
            <a:spLocks noGrp="1"/>
          </p:cNvSpPr>
          <p:nvPr>
            <p:ph type="sldNum" sz="quarter" idx="12"/>
          </p:nvPr>
        </p:nvSpPr>
        <p:spPr/>
        <p:txBody>
          <a:bodyPr/>
          <a:lstStyle/>
          <a:p>
            <a:fld id="{040A9E7D-39D7-4C9A-B773-9B5EEDC3BF24}" type="slidenum">
              <a:rPr lang="en-IN" smtClean="0"/>
              <a:t>‹#›</a:t>
            </a:fld>
            <a:endParaRPr lang="en-IN"/>
          </a:p>
        </p:txBody>
      </p:sp>
    </p:spTree>
    <p:extLst>
      <p:ext uri="{BB962C8B-B14F-4D97-AF65-F5344CB8AC3E}">
        <p14:creationId xmlns:p14="http://schemas.microsoft.com/office/powerpoint/2010/main" val="1860691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37CDB-1580-4AB0-A563-3A07BC3C73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CFD8A98-14D6-4DC7-9A62-6F760EBFAB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7BFA142-46F4-4A9A-83AE-242A306025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C99483-5FA7-49F1-BD0A-9211958484F1}"/>
              </a:ext>
            </a:extLst>
          </p:cNvPr>
          <p:cNvSpPr>
            <a:spLocks noGrp="1"/>
          </p:cNvSpPr>
          <p:nvPr>
            <p:ph type="dt" sz="half" idx="10"/>
          </p:nvPr>
        </p:nvSpPr>
        <p:spPr/>
        <p:txBody>
          <a:bodyPr/>
          <a:lstStyle/>
          <a:p>
            <a:fld id="{3EEC75C0-01CB-4476-A674-D70B031A3736}" type="datetimeFigureOut">
              <a:rPr lang="en-IN" smtClean="0"/>
              <a:t>09-11-2019</a:t>
            </a:fld>
            <a:endParaRPr lang="en-IN"/>
          </a:p>
        </p:txBody>
      </p:sp>
      <p:sp>
        <p:nvSpPr>
          <p:cNvPr id="6" name="Footer Placeholder 5">
            <a:extLst>
              <a:ext uri="{FF2B5EF4-FFF2-40B4-BE49-F238E27FC236}">
                <a16:creationId xmlns:a16="http://schemas.microsoft.com/office/drawing/2014/main" id="{ED8E45D1-3CB7-4163-94F7-073A34F878B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28DCA05-CF2D-48FE-93D5-A9969F323BFA}"/>
              </a:ext>
            </a:extLst>
          </p:cNvPr>
          <p:cNvSpPr>
            <a:spLocks noGrp="1"/>
          </p:cNvSpPr>
          <p:nvPr>
            <p:ph type="sldNum" sz="quarter" idx="12"/>
          </p:nvPr>
        </p:nvSpPr>
        <p:spPr/>
        <p:txBody>
          <a:bodyPr/>
          <a:lstStyle/>
          <a:p>
            <a:fld id="{040A9E7D-39D7-4C9A-B773-9B5EEDC3BF24}" type="slidenum">
              <a:rPr lang="en-IN" smtClean="0"/>
              <a:t>‹#›</a:t>
            </a:fld>
            <a:endParaRPr lang="en-IN"/>
          </a:p>
        </p:txBody>
      </p:sp>
    </p:spTree>
    <p:extLst>
      <p:ext uri="{BB962C8B-B14F-4D97-AF65-F5344CB8AC3E}">
        <p14:creationId xmlns:p14="http://schemas.microsoft.com/office/powerpoint/2010/main" val="1288801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545AFF-B4F1-4891-B8DB-7D82D0D12B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4FD1143-6E6D-42DF-9A0E-872C9691AD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264F99-4F84-476A-9CDC-F9FE96EE87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EC75C0-01CB-4476-A674-D70B031A3736}" type="datetimeFigureOut">
              <a:rPr lang="en-IN" smtClean="0"/>
              <a:t>09-11-2019</a:t>
            </a:fld>
            <a:endParaRPr lang="en-IN"/>
          </a:p>
        </p:txBody>
      </p:sp>
      <p:sp>
        <p:nvSpPr>
          <p:cNvPr id="5" name="Footer Placeholder 4">
            <a:extLst>
              <a:ext uri="{FF2B5EF4-FFF2-40B4-BE49-F238E27FC236}">
                <a16:creationId xmlns:a16="http://schemas.microsoft.com/office/drawing/2014/main" id="{6F01FA19-159A-4F44-8664-1E991FAF01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35227BA-630C-40FF-AB55-FD7CB3FAB6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0A9E7D-39D7-4C9A-B773-9B5EEDC3BF24}" type="slidenum">
              <a:rPr lang="en-IN" smtClean="0"/>
              <a:t>‹#›</a:t>
            </a:fld>
            <a:endParaRPr lang="en-IN"/>
          </a:p>
        </p:txBody>
      </p:sp>
    </p:spTree>
    <p:extLst>
      <p:ext uri="{BB962C8B-B14F-4D97-AF65-F5344CB8AC3E}">
        <p14:creationId xmlns:p14="http://schemas.microsoft.com/office/powerpoint/2010/main" val="11011300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1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20.png"/><Relationship Id="rId5" Type="http://schemas.openxmlformats.org/officeDocument/2006/relationships/image" Target="../media/image10.png"/><Relationship Id="rId10" Type="http://schemas.openxmlformats.org/officeDocument/2006/relationships/image" Target="../media/image21.png"/><Relationship Id="rId4" Type="http://schemas.openxmlformats.org/officeDocument/2006/relationships/image" Target="../media/image19.png"/><Relationship Id="rId9" Type="http://schemas.openxmlformats.org/officeDocument/2006/relationships/hyperlink" Target="https://firebase.google.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70"/>
        <p:cNvGrpSpPr/>
        <p:nvPr/>
      </p:nvGrpSpPr>
      <p:grpSpPr>
        <a:xfrm>
          <a:off x="0" y="0"/>
          <a:ext cx="0" cy="0"/>
          <a:chOff x="0" y="0"/>
          <a:chExt cx="0" cy="0"/>
        </a:xfrm>
      </p:grpSpPr>
      <p:sp>
        <p:nvSpPr>
          <p:cNvPr id="4660" name="Shape 4660"/>
          <p:cNvSpPr/>
          <p:nvPr/>
        </p:nvSpPr>
        <p:spPr>
          <a:xfrm>
            <a:off x="911300" y="745300"/>
            <a:ext cx="10169200" cy="365600"/>
          </a:xfrm>
          <a:prstGeom prst="roundRect">
            <a:avLst>
              <a:gd name="adj" fmla="val 1674"/>
            </a:avLst>
          </a:prstGeom>
          <a:solidFill>
            <a:srgbClr val="519BF7"/>
          </a:solidFill>
          <a:ln>
            <a:noFill/>
          </a:ln>
          <a:effectLst>
            <a:outerShdw blurRad="38100" dist="38100" dir="5400000" sx="99000" sy="99000" algn="ctr" rotWithShape="0">
              <a:srgbClr val="000000">
                <a:alpha val="15690"/>
              </a:srgbClr>
            </a:outerShdw>
          </a:effectLst>
        </p:spPr>
        <p:txBody>
          <a:bodyPr lIns="609600" tIns="85344" rIns="0" bIns="0" anchor="t" anchorCtr="0">
            <a:noAutofit/>
          </a:bodyPr>
          <a:lstStyle/>
          <a:p>
            <a:pPr>
              <a:spcBef>
                <a:spcPts val="667"/>
              </a:spcBef>
              <a:buClr>
                <a:srgbClr val="FFFFFF"/>
              </a:buClr>
              <a:buSzPct val="25000"/>
            </a:pPr>
            <a:r>
              <a:rPr lang="en-US" sz="1133" dirty="0">
                <a:solidFill>
                  <a:srgbClr val="FFFFFF"/>
                </a:solidFill>
                <a:latin typeface="Roboto"/>
                <a:ea typeface="Roboto"/>
                <a:cs typeface="Roboto"/>
                <a:sym typeface="Roboto"/>
              </a:rPr>
              <a:t>Architecture: </a:t>
            </a:r>
            <a:r>
              <a:rPr lang="en-US" sz="1133" dirty="0">
                <a:solidFill>
                  <a:schemeClr val="lt1"/>
                </a:solidFill>
                <a:latin typeface="Roboto"/>
                <a:ea typeface="Roboto"/>
                <a:cs typeface="Roboto"/>
                <a:sym typeface="Roboto"/>
              </a:rPr>
              <a:t>Core Banking Application</a:t>
            </a:r>
          </a:p>
        </p:txBody>
      </p:sp>
      <p:grpSp>
        <p:nvGrpSpPr>
          <p:cNvPr id="99" name="Shape 3137"/>
          <p:cNvGrpSpPr/>
          <p:nvPr/>
        </p:nvGrpSpPr>
        <p:grpSpPr>
          <a:xfrm>
            <a:off x="2586847" y="1296199"/>
            <a:ext cx="8290559" cy="4405549"/>
            <a:chOff x="5192871" y="667349"/>
            <a:chExt cx="6217919" cy="3304162"/>
          </a:xfrm>
        </p:grpSpPr>
        <p:sp>
          <p:nvSpPr>
            <p:cNvPr id="100" name="Shape 3138"/>
            <p:cNvSpPr/>
            <p:nvPr/>
          </p:nvSpPr>
          <p:spPr>
            <a:xfrm>
              <a:off x="5192871" y="667349"/>
              <a:ext cx="6217919" cy="3304162"/>
            </a:xfrm>
            <a:prstGeom prst="roundRect">
              <a:avLst>
                <a:gd name="adj" fmla="val 399"/>
              </a:avLst>
            </a:prstGeom>
            <a:solidFill>
              <a:srgbClr val="F6F6F6"/>
            </a:solidFill>
            <a:ln>
              <a:noFill/>
            </a:ln>
          </p:spPr>
          <p:txBody>
            <a:bodyPr lIns="121900" tIns="121900" rIns="121900" bIns="121900" anchor="ctr" anchorCtr="0">
              <a:noAutofit/>
            </a:bodyPr>
            <a:lstStyle/>
            <a:p>
              <a:pPr>
                <a:buClr>
                  <a:srgbClr val="000000"/>
                </a:buClr>
              </a:pPr>
              <a:endParaRPr sz="1867">
                <a:solidFill>
                  <a:srgbClr val="000000"/>
                </a:solidFill>
                <a:latin typeface="Arial"/>
                <a:ea typeface="Arial"/>
                <a:cs typeface="Arial"/>
                <a:sym typeface="Arial"/>
              </a:endParaRPr>
            </a:p>
          </p:txBody>
        </p:sp>
        <p:pic>
          <p:nvPicPr>
            <p:cNvPr id="101" name="Shape 3139"/>
            <p:cNvPicPr preferRelativeResize="0"/>
            <p:nvPr/>
          </p:nvPicPr>
          <p:blipFill rotWithShape="1">
            <a:blip r:embed="rId3">
              <a:alphaModFix/>
            </a:blip>
            <a:srcRect/>
            <a:stretch/>
          </p:blipFill>
          <p:spPr>
            <a:xfrm>
              <a:off x="5330603" y="758952"/>
              <a:ext cx="1417320" cy="180935"/>
            </a:xfrm>
            <a:prstGeom prst="rect">
              <a:avLst/>
            </a:prstGeom>
            <a:noFill/>
            <a:ln>
              <a:noFill/>
            </a:ln>
          </p:spPr>
        </p:pic>
      </p:grpSp>
      <p:sp>
        <p:nvSpPr>
          <p:cNvPr id="102" name="Shape 3140"/>
          <p:cNvSpPr/>
          <p:nvPr/>
        </p:nvSpPr>
        <p:spPr>
          <a:xfrm>
            <a:off x="6794816" y="2631931"/>
            <a:ext cx="1218000" cy="520000"/>
          </a:xfrm>
          <a:prstGeom prst="roundRect">
            <a:avLst>
              <a:gd name="adj" fmla="val 827"/>
            </a:avLst>
          </a:prstGeom>
          <a:solidFill>
            <a:schemeClr val="lt1">
              <a:alpha val="0"/>
            </a:schemeClr>
          </a:solidFill>
          <a:ln w="19050" cap="rnd" cmpd="sng">
            <a:solidFill>
              <a:srgbClr val="4284F3"/>
            </a:solidFill>
            <a:prstDash val="sysDot"/>
            <a:round/>
            <a:headEnd type="none" w="med" len="med"/>
            <a:tailEnd type="none" w="med" len="med"/>
          </a:ln>
        </p:spPr>
        <p:txBody>
          <a:bodyPr lIns="121900" tIns="121900" rIns="121900" bIns="121900" anchor="ctr" anchorCtr="0">
            <a:noAutofit/>
          </a:bodyPr>
          <a:lstStyle/>
          <a:p>
            <a:pPr>
              <a:buClr>
                <a:srgbClr val="000000"/>
              </a:buClr>
            </a:pPr>
            <a:endParaRPr sz="1867">
              <a:solidFill>
                <a:srgbClr val="9E9E9E"/>
              </a:solidFill>
              <a:latin typeface="Arial"/>
              <a:ea typeface="Arial"/>
              <a:cs typeface="Arial"/>
              <a:sym typeface="Arial"/>
            </a:endParaRPr>
          </a:p>
        </p:txBody>
      </p:sp>
      <p:sp>
        <p:nvSpPr>
          <p:cNvPr id="103" name="Shape 3141"/>
          <p:cNvSpPr/>
          <p:nvPr/>
        </p:nvSpPr>
        <p:spPr>
          <a:xfrm>
            <a:off x="9405795" y="4165069"/>
            <a:ext cx="1276800" cy="624799"/>
          </a:xfrm>
          <a:prstGeom prst="roundRect">
            <a:avLst>
              <a:gd name="adj" fmla="val 827"/>
            </a:avLst>
          </a:prstGeom>
          <a:solidFill>
            <a:schemeClr val="lt1">
              <a:alpha val="0"/>
            </a:schemeClr>
          </a:solidFill>
          <a:ln w="19050" cap="rnd" cmpd="sng">
            <a:solidFill>
              <a:srgbClr val="4284F3"/>
            </a:solidFill>
            <a:prstDash val="sysDot"/>
            <a:round/>
            <a:headEnd type="none" w="med" len="med"/>
            <a:tailEnd type="none" w="med" len="med"/>
          </a:ln>
        </p:spPr>
        <p:txBody>
          <a:bodyPr lIns="121900" tIns="121900" rIns="121900" bIns="121900" anchor="ctr" anchorCtr="0">
            <a:noAutofit/>
          </a:bodyPr>
          <a:lstStyle/>
          <a:p>
            <a:pPr>
              <a:buClr>
                <a:srgbClr val="000000"/>
              </a:buClr>
            </a:pPr>
            <a:endParaRPr sz="1867">
              <a:solidFill>
                <a:srgbClr val="9E9E9E"/>
              </a:solidFill>
              <a:latin typeface="Arial"/>
              <a:ea typeface="Arial"/>
              <a:cs typeface="Arial"/>
              <a:sym typeface="Arial"/>
            </a:endParaRPr>
          </a:p>
        </p:txBody>
      </p:sp>
      <p:grpSp>
        <p:nvGrpSpPr>
          <p:cNvPr id="4" name="Group 3">
            <a:extLst>
              <a:ext uri="{FF2B5EF4-FFF2-40B4-BE49-F238E27FC236}">
                <a16:creationId xmlns:a16="http://schemas.microsoft.com/office/drawing/2014/main" id="{71A14197-9646-430A-887A-ABDB8EDDA3DA}"/>
              </a:ext>
            </a:extLst>
          </p:cNvPr>
          <p:cNvGrpSpPr/>
          <p:nvPr/>
        </p:nvGrpSpPr>
        <p:grpSpPr>
          <a:xfrm>
            <a:off x="3942454" y="4223680"/>
            <a:ext cx="1533748" cy="542916"/>
            <a:chOff x="3942454" y="4223680"/>
            <a:chExt cx="1533748" cy="542916"/>
          </a:xfrm>
        </p:grpSpPr>
        <p:sp>
          <p:nvSpPr>
            <p:cNvPr id="111" name="Shape 3150"/>
            <p:cNvSpPr/>
            <p:nvPr/>
          </p:nvSpPr>
          <p:spPr>
            <a:xfrm>
              <a:off x="3942454" y="4223680"/>
              <a:ext cx="1533748" cy="542916"/>
            </a:xfrm>
            <a:prstGeom prst="roundRect">
              <a:avLst>
                <a:gd name="adj" fmla="val 1674"/>
              </a:avLst>
            </a:prstGeom>
            <a:solidFill>
              <a:schemeClr val="lt1"/>
            </a:solidFill>
            <a:ln>
              <a:noFill/>
            </a:ln>
            <a:effectLst>
              <a:outerShdw blurRad="19050" dist="6350" dir="5400000" algn="ctr" rotWithShape="0">
                <a:schemeClr val="dk1">
                  <a:alpha val="44705"/>
                </a:schemeClr>
              </a:outerShdw>
            </a:effectLst>
          </p:spPr>
          <p:txBody>
            <a:bodyPr lIns="390133" tIns="109700" rIns="60933" bIns="121900" anchor="ctr" anchorCtr="0">
              <a:noAutofit/>
            </a:bodyPr>
            <a:lstStyle/>
            <a:p>
              <a:pPr algn="ctr">
                <a:buClr>
                  <a:schemeClr val="dk1"/>
                </a:buClr>
                <a:buSzPct val="25000"/>
              </a:pPr>
              <a:r>
                <a:rPr lang="en-US" sz="933" dirty="0">
                  <a:solidFill>
                    <a:srgbClr val="212121"/>
                  </a:solidFill>
                  <a:latin typeface="Roboto"/>
                  <a:ea typeface="Roboto"/>
                  <a:cs typeface="Roboto"/>
                  <a:sym typeface="Roboto"/>
                </a:rPr>
                <a:t>  Cloud </a:t>
              </a:r>
              <a:r>
                <a:rPr lang="en-US" sz="933" dirty="0" err="1">
                  <a:solidFill>
                    <a:srgbClr val="212121"/>
                  </a:solidFill>
                  <a:latin typeface="Roboto"/>
                  <a:ea typeface="Roboto"/>
                  <a:cs typeface="Roboto"/>
                  <a:sym typeface="Roboto"/>
                </a:rPr>
                <a:t>Memorystore</a:t>
              </a:r>
              <a:endParaRPr lang="en-US" sz="933" dirty="0">
                <a:solidFill>
                  <a:srgbClr val="212121"/>
                </a:solidFill>
                <a:latin typeface="Roboto"/>
                <a:ea typeface="Roboto"/>
                <a:cs typeface="Roboto"/>
                <a:sym typeface="Roboto"/>
              </a:endParaRPr>
            </a:p>
          </p:txBody>
        </p:sp>
        <p:pic>
          <p:nvPicPr>
            <p:cNvPr id="112" name="Shape 3151"/>
            <p:cNvPicPr preferRelativeResize="0"/>
            <p:nvPr/>
          </p:nvPicPr>
          <p:blipFill rotWithShape="1">
            <a:blip r:embed="rId4">
              <a:alphaModFix/>
              <a:duotone>
                <a:schemeClr val="accent1">
                  <a:shade val="45000"/>
                  <a:satMod val="135000"/>
                </a:schemeClr>
                <a:prstClr val="white"/>
              </a:duotone>
            </a:blip>
            <a:srcRect/>
            <a:stretch/>
          </p:blipFill>
          <p:spPr>
            <a:xfrm>
              <a:off x="4031082" y="4325635"/>
              <a:ext cx="381403" cy="339006"/>
            </a:xfrm>
            <a:prstGeom prst="rect">
              <a:avLst/>
            </a:prstGeom>
            <a:noFill/>
            <a:ln>
              <a:noFill/>
            </a:ln>
          </p:spPr>
        </p:pic>
      </p:grpSp>
      <p:sp>
        <p:nvSpPr>
          <p:cNvPr id="114" name="Shape 3153"/>
          <p:cNvSpPr/>
          <p:nvPr/>
        </p:nvSpPr>
        <p:spPr>
          <a:xfrm>
            <a:off x="6861166" y="2696603"/>
            <a:ext cx="1151650" cy="374285"/>
          </a:xfrm>
          <a:prstGeom prst="roundRect">
            <a:avLst>
              <a:gd name="adj" fmla="val 1674"/>
            </a:avLst>
          </a:prstGeom>
          <a:solidFill>
            <a:schemeClr val="lt1"/>
          </a:solidFill>
          <a:ln>
            <a:noFill/>
          </a:ln>
          <a:effectLst>
            <a:outerShdw blurRad="19050" dist="6350" dir="5400000" algn="ctr" rotWithShape="0">
              <a:schemeClr val="dk1">
                <a:alpha val="44705"/>
              </a:schemeClr>
            </a:outerShdw>
          </a:effectLst>
        </p:spPr>
        <p:txBody>
          <a:bodyPr lIns="390133" tIns="109700" rIns="60933" bIns="121900" anchor="ctr" anchorCtr="0">
            <a:noAutofit/>
          </a:bodyPr>
          <a:lstStyle/>
          <a:p>
            <a:pPr>
              <a:lnSpc>
                <a:spcPct val="114285"/>
              </a:lnSpc>
              <a:buClr>
                <a:schemeClr val="dk1"/>
              </a:buClr>
              <a:buSzPct val="25000"/>
            </a:pPr>
            <a:r>
              <a:rPr lang="en-US" sz="1000" i="0" u="none" strike="noStrike" cap="none" dirty="0" err="1">
                <a:solidFill>
                  <a:srgbClr val="808080"/>
                </a:solidFill>
                <a:latin typeface="Open Sans"/>
                <a:ea typeface="Open Sans"/>
                <a:cs typeface="Open Sans"/>
                <a:sym typeface="Open Sans"/>
              </a:rPr>
              <a:t>Stackdriver</a:t>
            </a:r>
            <a:endParaRPr lang="en-US" sz="1000" i="0" u="none" strike="noStrike" cap="none" dirty="0">
              <a:solidFill>
                <a:srgbClr val="808080"/>
              </a:solidFill>
              <a:latin typeface="Open Sans"/>
              <a:ea typeface="Open Sans"/>
              <a:cs typeface="Open Sans"/>
              <a:sym typeface="Open Sans"/>
            </a:endParaRPr>
          </a:p>
        </p:txBody>
      </p:sp>
      <p:sp>
        <p:nvSpPr>
          <p:cNvPr id="120" name="Shape 3159"/>
          <p:cNvSpPr/>
          <p:nvPr/>
        </p:nvSpPr>
        <p:spPr>
          <a:xfrm>
            <a:off x="6865106" y="1740651"/>
            <a:ext cx="1036319" cy="375667"/>
          </a:xfrm>
          <a:prstGeom prst="roundRect">
            <a:avLst>
              <a:gd name="adj" fmla="val 1674"/>
            </a:avLst>
          </a:prstGeom>
          <a:solidFill>
            <a:schemeClr val="lt1"/>
          </a:solidFill>
          <a:ln>
            <a:noFill/>
          </a:ln>
          <a:effectLst>
            <a:outerShdw blurRad="19050" dist="6350" dir="5400000" algn="ctr" rotWithShape="0">
              <a:schemeClr val="dk1">
                <a:alpha val="44705"/>
              </a:schemeClr>
            </a:outerShdw>
          </a:effectLst>
        </p:spPr>
        <p:txBody>
          <a:bodyPr lIns="390133" tIns="48767" rIns="60933" bIns="48767" anchor="ctr" anchorCtr="0">
            <a:noAutofit/>
          </a:bodyPr>
          <a:lstStyle/>
          <a:p>
            <a:pPr lvl="0" algn="ctr">
              <a:buClr>
                <a:srgbClr val="808080"/>
              </a:buClr>
              <a:buSzPct val="25000"/>
            </a:pPr>
            <a:r>
              <a:rPr lang="en-US" sz="800" b="1" i="0" u="none" strike="noStrike" cap="none" dirty="0">
                <a:solidFill>
                  <a:srgbClr val="808080"/>
                </a:solidFill>
                <a:latin typeface="Open Sans"/>
                <a:ea typeface="Open Sans"/>
                <a:cs typeface="Open Sans"/>
                <a:sym typeface="Open Sans"/>
              </a:rPr>
              <a:t>Monitoring</a:t>
            </a:r>
          </a:p>
        </p:txBody>
      </p:sp>
      <p:grpSp>
        <p:nvGrpSpPr>
          <p:cNvPr id="128" name="Shape 3167"/>
          <p:cNvGrpSpPr/>
          <p:nvPr/>
        </p:nvGrpSpPr>
        <p:grpSpPr>
          <a:xfrm>
            <a:off x="8012923" y="4230764"/>
            <a:ext cx="1158239" cy="509635"/>
            <a:chOff x="6009692" y="3173073"/>
            <a:chExt cx="868679" cy="382226"/>
          </a:xfrm>
        </p:grpSpPr>
        <p:sp>
          <p:nvSpPr>
            <p:cNvPr id="129" name="Shape 3168"/>
            <p:cNvSpPr/>
            <p:nvPr/>
          </p:nvSpPr>
          <p:spPr>
            <a:xfrm>
              <a:off x="6009692" y="3173073"/>
              <a:ext cx="868679" cy="382226"/>
            </a:xfrm>
            <a:prstGeom prst="roundRect">
              <a:avLst>
                <a:gd name="adj" fmla="val 1674"/>
              </a:avLst>
            </a:prstGeom>
            <a:solidFill>
              <a:schemeClr val="lt1"/>
            </a:solidFill>
            <a:ln>
              <a:noFill/>
            </a:ln>
            <a:effectLst>
              <a:outerShdw blurRad="19050" dist="6350" dir="5400000" algn="ctr" rotWithShape="0">
                <a:schemeClr val="dk1">
                  <a:alpha val="44705"/>
                </a:schemeClr>
              </a:outerShdw>
            </a:effectLst>
          </p:spPr>
          <p:txBody>
            <a:bodyPr lIns="573000" tIns="97533" rIns="60933" bIns="97533" anchor="ctr" anchorCtr="0">
              <a:noAutofit/>
            </a:bodyPr>
            <a:lstStyle/>
            <a:p>
              <a:pPr>
                <a:lnSpc>
                  <a:spcPct val="121428"/>
                </a:lnSpc>
                <a:spcBef>
                  <a:spcPts val="267"/>
                </a:spcBef>
                <a:buClr>
                  <a:srgbClr val="757575"/>
                </a:buClr>
                <a:buSzPct val="25000"/>
              </a:pPr>
              <a:r>
                <a:rPr lang="en-US" sz="933">
                  <a:solidFill>
                    <a:srgbClr val="757575"/>
                  </a:solidFill>
                  <a:latin typeface="Roboto"/>
                  <a:ea typeface="Roboto"/>
                  <a:cs typeface="Roboto"/>
                  <a:sym typeface="Roboto"/>
                </a:rPr>
                <a:t>Cloud</a:t>
              </a:r>
              <a:br>
                <a:rPr lang="en-US" sz="933">
                  <a:solidFill>
                    <a:srgbClr val="757575"/>
                  </a:solidFill>
                  <a:latin typeface="Roboto"/>
                  <a:ea typeface="Roboto"/>
                  <a:cs typeface="Roboto"/>
                  <a:sym typeface="Roboto"/>
                </a:rPr>
              </a:br>
              <a:r>
                <a:rPr lang="en-US" sz="933">
                  <a:solidFill>
                    <a:srgbClr val="757575"/>
                  </a:solidFill>
                  <a:latin typeface="Roboto"/>
                  <a:ea typeface="Roboto"/>
                  <a:cs typeface="Roboto"/>
                  <a:sym typeface="Roboto"/>
                </a:rPr>
                <a:t>Storage</a:t>
              </a:r>
            </a:p>
          </p:txBody>
        </p:sp>
        <p:pic>
          <p:nvPicPr>
            <p:cNvPr id="130" name="Shape 3169" descr="Cloud-Storage.png"/>
            <p:cNvPicPr preferRelativeResize="0"/>
            <p:nvPr/>
          </p:nvPicPr>
          <p:blipFill rotWithShape="1">
            <a:blip r:embed="rId5">
              <a:alphaModFix/>
            </a:blip>
            <a:srcRect t="5076" b="5076"/>
            <a:stretch/>
          </p:blipFill>
          <p:spPr>
            <a:xfrm>
              <a:off x="6053960" y="3243287"/>
              <a:ext cx="274200" cy="246600"/>
            </a:xfrm>
            <a:prstGeom prst="rect">
              <a:avLst/>
            </a:prstGeom>
            <a:noFill/>
            <a:ln>
              <a:noFill/>
            </a:ln>
          </p:spPr>
        </p:pic>
      </p:grpSp>
      <p:grpSp>
        <p:nvGrpSpPr>
          <p:cNvPr id="131" name="Shape 3170"/>
          <p:cNvGrpSpPr/>
          <p:nvPr/>
        </p:nvGrpSpPr>
        <p:grpSpPr>
          <a:xfrm>
            <a:off x="9471831" y="4230765"/>
            <a:ext cx="1158239" cy="515849"/>
            <a:chOff x="7103873" y="3173073"/>
            <a:chExt cx="868679" cy="386887"/>
          </a:xfrm>
        </p:grpSpPr>
        <p:sp>
          <p:nvSpPr>
            <p:cNvPr id="132" name="Shape 3171"/>
            <p:cNvSpPr/>
            <p:nvPr/>
          </p:nvSpPr>
          <p:spPr>
            <a:xfrm>
              <a:off x="7103873" y="3173073"/>
              <a:ext cx="868679" cy="386887"/>
            </a:xfrm>
            <a:prstGeom prst="roundRect">
              <a:avLst>
                <a:gd name="adj" fmla="val 1674"/>
              </a:avLst>
            </a:prstGeom>
            <a:solidFill>
              <a:schemeClr val="lt1"/>
            </a:solidFill>
            <a:ln>
              <a:noFill/>
            </a:ln>
            <a:effectLst>
              <a:outerShdw blurRad="19050" dist="6350" dir="5400000" algn="ctr" rotWithShape="0">
                <a:schemeClr val="dk1">
                  <a:alpha val="44705"/>
                </a:schemeClr>
              </a:outerShdw>
            </a:effectLst>
          </p:spPr>
          <p:txBody>
            <a:bodyPr lIns="573000" tIns="158467" rIns="60933" bIns="195067" anchor="ctr" anchorCtr="0">
              <a:noAutofit/>
            </a:bodyPr>
            <a:lstStyle/>
            <a:p>
              <a:pPr>
                <a:buClr>
                  <a:srgbClr val="757575"/>
                </a:buClr>
                <a:buSzPct val="25000"/>
              </a:pPr>
              <a:r>
                <a:rPr lang="en-US" sz="933">
                  <a:solidFill>
                    <a:srgbClr val="757575"/>
                  </a:solidFill>
                  <a:latin typeface="Roboto"/>
                  <a:ea typeface="Roboto"/>
                  <a:cs typeface="Roboto"/>
                  <a:sym typeface="Roboto"/>
                </a:rPr>
                <a:t>BigQuery</a:t>
              </a:r>
            </a:p>
          </p:txBody>
        </p:sp>
        <p:pic>
          <p:nvPicPr>
            <p:cNvPr id="133" name="Shape 3172" descr="BigQuery.png"/>
            <p:cNvPicPr preferRelativeResize="0"/>
            <p:nvPr/>
          </p:nvPicPr>
          <p:blipFill rotWithShape="1">
            <a:blip r:embed="rId6">
              <a:alphaModFix/>
            </a:blip>
            <a:srcRect t="5076" b="5076"/>
            <a:stretch/>
          </p:blipFill>
          <p:spPr>
            <a:xfrm>
              <a:off x="7148577" y="3238833"/>
              <a:ext cx="274200" cy="246600"/>
            </a:xfrm>
            <a:prstGeom prst="rect">
              <a:avLst/>
            </a:prstGeom>
            <a:noFill/>
            <a:ln>
              <a:noFill/>
            </a:ln>
          </p:spPr>
        </p:pic>
      </p:grpSp>
      <p:grpSp>
        <p:nvGrpSpPr>
          <p:cNvPr id="134" name="Shape 3173"/>
          <p:cNvGrpSpPr/>
          <p:nvPr/>
        </p:nvGrpSpPr>
        <p:grpSpPr>
          <a:xfrm>
            <a:off x="2778874" y="3212923"/>
            <a:ext cx="1174508" cy="509635"/>
            <a:chOff x="2084155" y="2409692"/>
            <a:chExt cx="880881" cy="382226"/>
          </a:xfrm>
        </p:grpSpPr>
        <p:sp>
          <p:nvSpPr>
            <p:cNvPr id="135" name="Shape 3174"/>
            <p:cNvSpPr/>
            <p:nvPr/>
          </p:nvSpPr>
          <p:spPr>
            <a:xfrm>
              <a:off x="2084155" y="2409692"/>
              <a:ext cx="880881" cy="382226"/>
            </a:xfrm>
            <a:prstGeom prst="roundRect">
              <a:avLst>
                <a:gd name="adj" fmla="val 1674"/>
              </a:avLst>
            </a:prstGeom>
            <a:solidFill>
              <a:schemeClr val="lt1"/>
            </a:solidFill>
            <a:ln>
              <a:noFill/>
            </a:ln>
            <a:effectLst>
              <a:outerShdw blurRad="19050" dist="6350" dir="5400000" algn="ctr" rotWithShape="0">
                <a:schemeClr val="dk1">
                  <a:alpha val="44705"/>
                </a:schemeClr>
              </a:outerShdw>
            </a:effectLst>
          </p:spPr>
          <p:txBody>
            <a:bodyPr lIns="573000" tIns="97533" rIns="60933" bIns="97533" anchor="ctr" anchorCtr="0">
              <a:noAutofit/>
            </a:bodyPr>
            <a:lstStyle/>
            <a:p>
              <a:pPr>
                <a:lnSpc>
                  <a:spcPct val="121428"/>
                </a:lnSpc>
                <a:spcBef>
                  <a:spcPts val="267"/>
                </a:spcBef>
                <a:buClr>
                  <a:srgbClr val="757575"/>
                </a:buClr>
                <a:buSzPct val="25000"/>
              </a:pPr>
              <a:r>
                <a:rPr lang="en-US" sz="933">
                  <a:solidFill>
                    <a:srgbClr val="757575"/>
                  </a:solidFill>
                  <a:latin typeface="Roboto"/>
                  <a:ea typeface="Roboto"/>
                  <a:cs typeface="Roboto"/>
                  <a:sym typeface="Roboto"/>
                </a:rPr>
                <a:t>Cloud</a:t>
              </a:r>
              <a:br>
                <a:rPr lang="en-US" sz="933">
                  <a:solidFill>
                    <a:srgbClr val="757575"/>
                  </a:solidFill>
                  <a:latin typeface="Roboto"/>
                  <a:ea typeface="Roboto"/>
                  <a:cs typeface="Roboto"/>
                  <a:sym typeface="Roboto"/>
                </a:rPr>
              </a:br>
              <a:r>
                <a:rPr lang="en-US" sz="933">
                  <a:solidFill>
                    <a:srgbClr val="757575"/>
                  </a:solidFill>
                  <a:latin typeface="Roboto"/>
                  <a:ea typeface="Roboto"/>
                  <a:cs typeface="Roboto"/>
                  <a:sym typeface="Roboto"/>
                </a:rPr>
                <a:t>Endpoints</a:t>
              </a:r>
            </a:p>
          </p:txBody>
        </p:sp>
        <p:pic>
          <p:nvPicPr>
            <p:cNvPr id="136" name="Shape 3175" descr="Cloud-Endpoints.png"/>
            <p:cNvPicPr preferRelativeResize="0"/>
            <p:nvPr/>
          </p:nvPicPr>
          <p:blipFill rotWithShape="1">
            <a:blip r:embed="rId7">
              <a:alphaModFix/>
            </a:blip>
            <a:srcRect t="5076" b="5076"/>
            <a:stretch/>
          </p:blipFill>
          <p:spPr>
            <a:xfrm>
              <a:off x="2129911" y="2476983"/>
              <a:ext cx="274200" cy="246600"/>
            </a:xfrm>
            <a:prstGeom prst="rect">
              <a:avLst/>
            </a:prstGeom>
            <a:noFill/>
            <a:ln>
              <a:noFill/>
            </a:ln>
          </p:spPr>
        </p:pic>
      </p:grpSp>
      <p:sp>
        <p:nvSpPr>
          <p:cNvPr id="145" name="Shape 3184"/>
          <p:cNvSpPr txBox="1"/>
          <p:nvPr/>
        </p:nvSpPr>
        <p:spPr>
          <a:xfrm>
            <a:off x="2031628" y="3393189"/>
            <a:ext cx="402000" cy="359200"/>
          </a:xfrm>
          <a:prstGeom prst="rect">
            <a:avLst/>
          </a:prstGeom>
          <a:noFill/>
          <a:ln>
            <a:noFill/>
          </a:ln>
        </p:spPr>
        <p:txBody>
          <a:bodyPr lIns="0" tIns="0" rIns="0" bIns="0" anchor="t" anchorCtr="0">
            <a:noAutofit/>
          </a:bodyPr>
          <a:lstStyle/>
          <a:p>
            <a:pPr algn="r">
              <a:lnSpc>
                <a:spcPct val="121666"/>
              </a:lnSpc>
              <a:buClr>
                <a:srgbClr val="757575"/>
              </a:buClr>
              <a:buSzPct val="25000"/>
            </a:pPr>
            <a:r>
              <a:rPr lang="en-US" sz="800">
                <a:solidFill>
                  <a:srgbClr val="757575"/>
                </a:solidFill>
                <a:latin typeface="Roboto"/>
                <a:ea typeface="Roboto"/>
                <a:cs typeface="Roboto"/>
                <a:sym typeface="Roboto"/>
              </a:rPr>
              <a:t>Cloud</a:t>
            </a:r>
            <a:br>
              <a:rPr lang="en-US" sz="800">
                <a:solidFill>
                  <a:srgbClr val="757575"/>
                </a:solidFill>
                <a:latin typeface="Roboto"/>
                <a:ea typeface="Roboto"/>
                <a:cs typeface="Roboto"/>
                <a:sym typeface="Roboto"/>
              </a:rPr>
            </a:br>
            <a:r>
              <a:rPr lang="en-US" sz="800">
                <a:solidFill>
                  <a:srgbClr val="757575"/>
                </a:solidFill>
                <a:latin typeface="Roboto"/>
                <a:ea typeface="Roboto"/>
                <a:cs typeface="Roboto"/>
                <a:sym typeface="Roboto"/>
              </a:rPr>
              <a:t>Endpoint</a:t>
            </a:r>
            <a:br>
              <a:rPr lang="en-US" sz="800">
                <a:solidFill>
                  <a:srgbClr val="757575"/>
                </a:solidFill>
                <a:latin typeface="Roboto"/>
                <a:ea typeface="Roboto"/>
                <a:cs typeface="Roboto"/>
                <a:sym typeface="Roboto"/>
              </a:rPr>
            </a:br>
            <a:r>
              <a:rPr lang="en-US" sz="800">
                <a:solidFill>
                  <a:srgbClr val="757575"/>
                </a:solidFill>
                <a:latin typeface="Roboto"/>
                <a:ea typeface="Roboto"/>
                <a:cs typeface="Roboto"/>
                <a:sym typeface="Roboto"/>
              </a:rPr>
              <a:t>Clients</a:t>
            </a:r>
          </a:p>
        </p:txBody>
      </p:sp>
      <p:sp>
        <p:nvSpPr>
          <p:cNvPr id="146" name="Shape 3185"/>
          <p:cNvSpPr/>
          <p:nvPr/>
        </p:nvSpPr>
        <p:spPr>
          <a:xfrm>
            <a:off x="8314313" y="2815935"/>
            <a:ext cx="2048800" cy="1092000"/>
          </a:xfrm>
          <a:prstGeom prst="roundRect">
            <a:avLst>
              <a:gd name="adj" fmla="val 827"/>
            </a:avLst>
          </a:prstGeom>
          <a:solidFill>
            <a:schemeClr val="lt1">
              <a:alpha val="0"/>
            </a:schemeClr>
          </a:solidFill>
          <a:ln w="12700" cap="rnd" cmpd="sng">
            <a:solidFill>
              <a:srgbClr val="4284F3"/>
            </a:solidFill>
            <a:prstDash val="sysDot"/>
            <a:round/>
            <a:headEnd type="none" w="med" len="med"/>
            <a:tailEnd type="none" w="med" len="med"/>
          </a:ln>
        </p:spPr>
        <p:txBody>
          <a:bodyPr lIns="121900" tIns="121900" rIns="121900" bIns="121900" anchor="ctr" anchorCtr="0">
            <a:noAutofit/>
          </a:bodyPr>
          <a:lstStyle/>
          <a:p>
            <a:pPr>
              <a:buClr>
                <a:srgbClr val="000000"/>
              </a:buClr>
            </a:pPr>
            <a:endParaRPr sz="1867">
              <a:solidFill>
                <a:srgbClr val="9E9E9E"/>
              </a:solidFill>
              <a:latin typeface="Arial"/>
              <a:ea typeface="Arial"/>
              <a:cs typeface="Arial"/>
              <a:sym typeface="Arial"/>
            </a:endParaRPr>
          </a:p>
        </p:txBody>
      </p:sp>
      <p:grpSp>
        <p:nvGrpSpPr>
          <p:cNvPr id="153" name="Shape 3192"/>
          <p:cNvGrpSpPr/>
          <p:nvPr/>
        </p:nvGrpSpPr>
        <p:grpSpPr>
          <a:xfrm>
            <a:off x="3868573" y="2251395"/>
            <a:ext cx="1409615" cy="509635"/>
            <a:chOff x="7574784" y="1649106"/>
            <a:chExt cx="1057211" cy="382226"/>
          </a:xfrm>
        </p:grpSpPr>
        <p:sp>
          <p:nvSpPr>
            <p:cNvPr id="154" name="Shape 3193"/>
            <p:cNvSpPr/>
            <p:nvPr/>
          </p:nvSpPr>
          <p:spPr>
            <a:xfrm>
              <a:off x="7574784" y="1649106"/>
              <a:ext cx="1057211" cy="382226"/>
            </a:xfrm>
            <a:prstGeom prst="roundRect">
              <a:avLst>
                <a:gd name="adj" fmla="val 1674"/>
              </a:avLst>
            </a:prstGeom>
            <a:solidFill>
              <a:schemeClr val="lt1"/>
            </a:solidFill>
            <a:ln>
              <a:noFill/>
            </a:ln>
            <a:effectLst>
              <a:outerShdw blurRad="19050" dist="6350" dir="5400000" algn="ctr" rotWithShape="0">
                <a:schemeClr val="dk1">
                  <a:alpha val="44705"/>
                </a:schemeClr>
              </a:outerShdw>
            </a:effectLst>
          </p:spPr>
          <p:txBody>
            <a:bodyPr lIns="573000" tIns="97533" rIns="60933" bIns="97533" anchor="ctr" anchorCtr="0">
              <a:noAutofit/>
            </a:bodyPr>
            <a:lstStyle/>
            <a:p>
              <a:pPr>
                <a:lnSpc>
                  <a:spcPct val="113333"/>
                </a:lnSpc>
                <a:spcBef>
                  <a:spcPts val="267"/>
                </a:spcBef>
                <a:buClr>
                  <a:srgbClr val="212121"/>
                </a:buClr>
                <a:buSzPct val="25000"/>
              </a:pPr>
              <a:r>
                <a:rPr lang="en-US" sz="1000" dirty="0">
                  <a:solidFill>
                    <a:srgbClr val="212121"/>
                  </a:solidFill>
                  <a:latin typeface="Roboto"/>
                  <a:ea typeface="Roboto"/>
                  <a:cs typeface="Roboto"/>
                  <a:sym typeface="Roboto"/>
                </a:rPr>
                <a:t>Google Cloud</a:t>
              </a:r>
              <a:br>
                <a:rPr lang="en-US" sz="1000" dirty="0">
                  <a:solidFill>
                    <a:srgbClr val="212121"/>
                  </a:solidFill>
                  <a:latin typeface="Roboto"/>
                  <a:ea typeface="Roboto"/>
                  <a:cs typeface="Roboto"/>
                  <a:sym typeface="Roboto"/>
                </a:rPr>
              </a:br>
              <a:r>
                <a:rPr lang="en-US" sz="1000" dirty="0">
                  <a:solidFill>
                    <a:srgbClr val="212121"/>
                  </a:solidFill>
                  <a:latin typeface="Roboto"/>
                  <a:ea typeface="Roboto"/>
                  <a:cs typeface="Roboto"/>
                  <a:sym typeface="Roboto"/>
                </a:rPr>
                <a:t>Messaging</a:t>
              </a:r>
            </a:p>
          </p:txBody>
        </p:sp>
        <p:pic>
          <p:nvPicPr>
            <p:cNvPr id="155" name="Shape 3194"/>
            <p:cNvPicPr preferRelativeResize="0"/>
            <p:nvPr/>
          </p:nvPicPr>
          <p:blipFill rotWithShape="1">
            <a:blip r:embed="rId8">
              <a:alphaModFix/>
            </a:blip>
            <a:srcRect/>
            <a:stretch/>
          </p:blipFill>
          <p:spPr>
            <a:xfrm>
              <a:off x="7619489" y="1746874"/>
              <a:ext cx="274319" cy="186689"/>
            </a:xfrm>
            <a:prstGeom prst="rect">
              <a:avLst/>
            </a:prstGeom>
            <a:noFill/>
            <a:ln>
              <a:noFill/>
            </a:ln>
          </p:spPr>
        </p:pic>
      </p:grpSp>
      <p:cxnSp>
        <p:nvCxnSpPr>
          <p:cNvPr id="156" name="Shape 3195"/>
          <p:cNvCxnSpPr/>
          <p:nvPr/>
        </p:nvCxnSpPr>
        <p:spPr>
          <a:xfrm rot="10800000">
            <a:off x="9171031" y="4485489"/>
            <a:ext cx="300800" cy="3200"/>
          </a:xfrm>
          <a:prstGeom prst="straightConnector1">
            <a:avLst/>
          </a:prstGeom>
          <a:noFill/>
          <a:ln w="9525" cap="flat" cmpd="sng">
            <a:solidFill>
              <a:srgbClr val="3A7DF0"/>
            </a:solidFill>
            <a:prstDash val="solid"/>
            <a:round/>
            <a:headEnd type="none" w="med" len="med"/>
            <a:tailEnd type="triangle" w="med" len="med"/>
          </a:ln>
        </p:spPr>
      </p:cxnSp>
      <p:cxnSp>
        <p:nvCxnSpPr>
          <p:cNvPr id="158" name="Shape 3197"/>
          <p:cNvCxnSpPr/>
          <p:nvPr/>
        </p:nvCxnSpPr>
        <p:spPr>
          <a:xfrm>
            <a:off x="4573380" y="2761029"/>
            <a:ext cx="0" cy="316800"/>
          </a:xfrm>
          <a:prstGeom prst="straightConnector1">
            <a:avLst/>
          </a:prstGeom>
          <a:noFill/>
          <a:ln w="9525" cap="flat" cmpd="sng">
            <a:solidFill>
              <a:srgbClr val="3A7DF0"/>
            </a:solidFill>
            <a:prstDash val="solid"/>
            <a:round/>
            <a:headEnd type="triangle" w="med" len="med"/>
            <a:tailEnd type="none" w="med" len="med"/>
          </a:ln>
        </p:spPr>
      </p:cxnSp>
      <p:cxnSp>
        <p:nvCxnSpPr>
          <p:cNvPr id="160" name="Shape 3199"/>
          <p:cNvCxnSpPr/>
          <p:nvPr/>
        </p:nvCxnSpPr>
        <p:spPr>
          <a:xfrm>
            <a:off x="1993192" y="3030736"/>
            <a:ext cx="146400" cy="0"/>
          </a:xfrm>
          <a:prstGeom prst="straightConnector1">
            <a:avLst/>
          </a:prstGeom>
          <a:noFill/>
          <a:ln w="9525" cap="flat" cmpd="sng">
            <a:solidFill>
              <a:srgbClr val="3A7DF0"/>
            </a:solidFill>
            <a:prstDash val="solid"/>
            <a:round/>
            <a:headEnd type="none" w="med" len="med"/>
            <a:tailEnd type="oval" w="med" len="med"/>
          </a:ln>
        </p:spPr>
      </p:cxnSp>
      <p:cxnSp>
        <p:nvCxnSpPr>
          <p:cNvPr id="161" name="Shape 3200"/>
          <p:cNvCxnSpPr/>
          <p:nvPr/>
        </p:nvCxnSpPr>
        <p:spPr>
          <a:xfrm>
            <a:off x="1993192" y="4102288"/>
            <a:ext cx="146400" cy="0"/>
          </a:xfrm>
          <a:prstGeom prst="straightConnector1">
            <a:avLst/>
          </a:prstGeom>
          <a:noFill/>
          <a:ln w="9525" cap="flat" cmpd="sng">
            <a:solidFill>
              <a:srgbClr val="3A7DF0"/>
            </a:solidFill>
            <a:prstDash val="solid"/>
            <a:round/>
            <a:headEnd type="none" w="med" len="med"/>
            <a:tailEnd type="oval" w="med" len="med"/>
          </a:ln>
        </p:spPr>
      </p:cxnSp>
      <p:cxnSp>
        <p:nvCxnSpPr>
          <p:cNvPr id="162" name="Shape 3201"/>
          <p:cNvCxnSpPr/>
          <p:nvPr/>
        </p:nvCxnSpPr>
        <p:spPr>
          <a:xfrm rot="10800000">
            <a:off x="4293800" y="3462735"/>
            <a:ext cx="141200" cy="400"/>
          </a:xfrm>
          <a:prstGeom prst="straightConnector1">
            <a:avLst/>
          </a:prstGeom>
          <a:noFill/>
          <a:ln w="9525" cap="flat" cmpd="sng">
            <a:solidFill>
              <a:srgbClr val="3A7DF0"/>
            </a:solidFill>
            <a:prstDash val="solid"/>
            <a:round/>
            <a:headEnd type="none" w="med" len="med"/>
            <a:tailEnd type="oval" w="med" len="med"/>
          </a:ln>
        </p:spPr>
      </p:cxnSp>
      <p:cxnSp>
        <p:nvCxnSpPr>
          <p:cNvPr id="163" name="Shape 3202"/>
          <p:cNvCxnSpPr/>
          <p:nvPr/>
        </p:nvCxnSpPr>
        <p:spPr>
          <a:xfrm rot="10800000">
            <a:off x="4293800" y="3360181"/>
            <a:ext cx="141200" cy="400"/>
          </a:xfrm>
          <a:prstGeom prst="straightConnector1">
            <a:avLst/>
          </a:prstGeom>
          <a:noFill/>
          <a:ln w="9525" cap="flat" cmpd="sng">
            <a:solidFill>
              <a:srgbClr val="3A7DF0"/>
            </a:solidFill>
            <a:prstDash val="solid"/>
            <a:round/>
            <a:headEnd type="none" w="med" len="med"/>
            <a:tailEnd type="oval" w="med" len="med"/>
          </a:ln>
        </p:spPr>
      </p:cxnSp>
      <p:cxnSp>
        <p:nvCxnSpPr>
          <p:cNvPr id="164" name="Shape 3203"/>
          <p:cNvCxnSpPr/>
          <p:nvPr/>
        </p:nvCxnSpPr>
        <p:spPr>
          <a:xfrm rot="10800000">
            <a:off x="4293800" y="3561013"/>
            <a:ext cx="141200" cy="400"/>
          </a:xfrm>
          <a:prstGeom prst="straightConnector1">
            <a:avLst/>
          </a:prstGeom>
          <a:noFill/>
          <a:ln w="9525" cap="flat" cmpd="sng">
            <a:solidFill>
              <a:srgbClr val="3A7DF0"/>
            </a:solidFill>
            <a:prstDash val="solid"/>
            <a:round/>
            <a:headEnd type="none" w="med" len="med"/>
            <a:tailEnd type="oval" w="med" len="med"/>
          </a:ln>
        </p:spPr>
      </p:cxnSp>
      <p:cxnSp>
        <p:nvCxnSpPr>
          <p:cNvPr id="165" name="Shape 3204"/>
          <p:cNvCxnSpPr/>
          <p:nvPr/>
        </p:nvCxnSpPr>
        <p:spPr>
          <a:xfrm rot="10800000" flipH="1">
            <a:off x="3953384" y="3462541"/>
            <a:ext cx="268400" cy="5200"/>
          </a:xfrm>
          <a:prstGeom prst="straightConnector1">
            <a:avLst/>
          </a:prstGeom>
          <a:noFill/>
          <a:ln w="9525" cap="flat" cmpd="sng">
            <a:solidFill>
              <a:srgbClr val="3A7DF0"/>
            </a:solidFill>
            <a:prstDash val="solid"/>
            <a:round/>
            <a:headEnd type="triangle" w="med" len="med"/>
            <a:tailEnd type="triangle" w="med" len="med"/>
          </a:ln>
        </p:spPr>
      </p:cxnSp>
      <p:cxnSp>
        <p:nvCxnSpPr>
          <p:cNvPr id="166" name="Shape 3205"/>
          <p:cNvCxnSpPr>
            <a:cxnSpLocks/>
            <a:endCxn id="190" idx="1"/>
          </p:cNvCxnSpPr>
          <p:nvPr/>
        </p:nvCxnSpPr>
        <p:spPr>
          <a:xfrm flipV="1">
            <a:off x="6385719" y="3336135"/>
            <a:ext cx="2071797" cy="127000"/>
          </a:xfrm>
          <a:prstGeom prst="straightConnector1">
            <a:avLst/>
          </a:prstGeom>
          <a:noFill/>
          <a:ln w="9525" cap="flat" cmpd="sng">
            <a:solidFill>
              <a:srgbClr val="3A7DF0"/>
            </a:solidFill>
            <a:prstDash val="solid"/>
            <a:round/>
            <a:headEnd type="triangle" w="med" len="med"/>
            <a:tailEnd type="triangle" w="med" len="med"/>
          </a:ln>
        </p:spPr>
      </p:cxnSp>
      <p:cxnSp>
        <p:nvCxnSpPr>
          <p:cNvPr id="167" name="Shape 3206"/>
          <p:cNvCxnSpPr>
            <a:cxnSpLocks/>
            <a:stCxn id="120" idx="2"/>
            <a:endCxn id="114" idx="0"/>
          </p:cNvCxnSpPr>
          <p:nvPr/>
        </p:nvCxnSpPr>
        <p:spPr>
          <a:xfrm rot="16200000" flipH="1">
            <a:off x="7119986" y="2379597"/>
            <a:ext cx="580285" cy="53725"/>
          </a:xfrm>
          <a:prstGeom prst="bentConnector3">
            <a:avLst>
              <a:gd name="adj1" fmla="val 50000"/>
            </a:avLst>
          </a:prstGeom>
          <a:noFill/>
          <a:ln w="12700" cap="flat" cmpd="sng">
            <a:solidFill>
              <a:srgbClr val="3A7DF0"/>
            </a:solidFill>
            <a:prstDash val="sysDot"/>
            <a:round/>
            <a:headEnd type="none" w="med" len="med"/>
            <a:tailEnd type="triangle" w="med" len="med"/>
          </a:ln>
        </p:spPr>
      </p:cxnSp>
      <p:cxnSp>
        <p:nvCxnSpPr>
          <p:cNvPr id="168" name="Shape 3207"/>
          <p:cNvCxnSpPr/>
          <p:nvPr/>
        </p:nvCxnSpPr>
        <p:spPr>
          <a:xfrm flipH="1">
            <a:off x="5931216" y="2891931"/>
            <a:ext cx="863600" cy="192000"/>
          </a:xfrm>
          <a:prstGeom prst="bentConnector3">
            <a:avLst>
              <a:gd name="adj1" fmla="val 100901"/>
            </a:avLst>
          </a:prstGeom>
          <a:noFill/>
          <a:ln w="12700" cap="flat" cmpd="sng">
            <a:solidFill>
              <a:srgbClr val="3A7DF0"/>
            </a:solidFill>
            <a:prstDash val="sysDot"/>
            <a:round/>
            <a:headEnd type="triangle" w="med" len="med"/>
            <a:tailEnd type="none" w="med" len="med"/>
          </a:ln>
        </p:spPr>
      </p:cxnSp>
      <p:cxnSp>
        <p:nvCxnSpPr>
          <p:cNvPr id="169" name="Shape 3208"/>
          <p:cNvCxnSpPr/>
          <p:nvPr/>
        </p:nvCxnSpPr>
        <p:spPr>
          <a:xfrm rot="10800000">
            <a:off x="6385723" y="3727981"/>
            <a:ext cx="1627200" cy="757600"/>
          </a:xfrm>
          <a:prstGeom prst="bentConnector3">
            <a:avLst>
              <a:gd name="adj1" fmla="val 11463"/>
            </a:avLst>
          </a:prstGeom>
          <a:noFill/>
          <a:ln w="12700" cap="flat" cmpd="sng">
            <a:solidFill>
              <a:srgbClr val="3A7DF0"/>
            </a:solidFill>
            <a:prstDash val="sysDot"/>
            <a:round/>
            <a:headEnd type="triangle" w="med" len="med"/>
            <a:tailEnd type="none" w="med" len="med"/>
          </a:ln>
        </p:spPr>
      </p:cxnSp>
      <p:cxnSp>
        <p:nvCxnSpPr>
          <p:cNvPr id="170" name="Shape 3209"/>
          <p:cNvCxnSpPr/>
          <p:nvPr/>
        </p:nvCxnSpPr>
        <p:spPr>
          <a:xfrm>
            <a:off x="4963516" y="3842253"/>
            <a:ext cx="0" cy="388400"/>
          </a:xfrm>
          <a:prstGeom prst="straightConnector1">
            <a:avLst/>
          </a:prstGeom>
          <a:noFill/>
          <a:ln w="9525" cap="flat" cmpd="sng">
            <a:solidFill>
              <a:srgbClr val="3A7DF0"/>
            </a:solidFill>
            <a:prstDash val="solid"/>
            <a:round/>
            <a:headEnd type="none" w="med" len="med"/>
            <a:tailEnd type="triangle" w="med" len="med"/>
          </a:ln>
        </p:spPr>
      </p:cxnSp>
      <p:cxnSp>
        <p:nvCxnSpPr>
          <p:cNvPr id="171" name="Shape 3210"/>
          <p:cNvCxnSpPr/>
          <p:nvPr/>
        </p:nvCxnSpPr>
        <p:spPr>
          <a:xfrm>
            <a:off x="6148340" y="3842253"/>
            <a:ext cx="0" cy="388400"/>
          </a:xfrm>
          <a:prstGeom prst="straightConnector1">
            <a:avLst/>
          </a:prstGeom>
          <a:noFill/>
          <a:ln w="9525" cap="flat" cmpd="sng">
            <a:solidFill>
              <a:srgbClr val="3A7DF0"/>
            </a:solidFill>
            <a:prstDash val="solid"/>
            <a:round/>
            <a:headEnd type="none" w="med" len="med"/>
            <a:tailEnd type="triangle" w="med" len="med"/>
          </a:ln>
        </p:spPr>
      </p:cxnSp>
      <p:cxnSp>
        <p:nvCxnSpPr>
          <p:cNvPr id="173" name="Shape 3212"/>
          <p:cNvCxnSpPr/>
          <p:nvPr/>
        </p:nvCxnSpPr>
        <p:spPr>
          <a:xfrm rot="5400000" flipH="1">
            <a:off x="4378243" y="526599"/>
            <a:ext cx="1295200" cy="7132400"/>
          </a:xfrm>
          <a:prstGeom prst="bentConnector3">
            <a:avLst>
              <a:gd name="adj1" fmla="val -64062"/>
            </a:avLst>
          </a:prstGeom>
          <a:noFill/>
          <a:ln w="9525" cap="flat" cmpd="sng">
            <a:solidFill>
              <a:srgbClr val="9E9E9E"/>
            </a:solidFill>
            <a:prstDash val="solid"/>
            <a:round/>
            <a:headEnd type="triangle" w="med" len="med"/>
            <a:tailEnd type="none" w="med" len="med"/>
          </a:ln>
        </p:spPr>
      </p:cxnSp>
      <p:grpSp>
        <p:nvGrpSpPr>
          <p:cNvPr id="174" name="Shape 3213"/>
          <p:cNvGrpSpPr/>
          <p:nvPr/>
        </p:nvGrpSpPr>
        <p:grpSpPr>
          <a:xfrm>
            <a:off x="1322411" y="3696557"/>
            <a:ext cx="670560" cy="829056"/>
            <a:chOff x="4720612" y="2306547"/>
            <a:chExt cx="502920" cy="621792"/>
          </a:xfrm>
        </p:grpSpPr>
        <p:sp>
          <p:nvSpPr>
            <p:cNvPr id="175" name="Shape 3214"/>
            <p:cNvSpPr/>
            <p:nvPr/>
          </p:nvSpPr>
          <p:spPr>
            <a:xfrm>
              <a:off x="4720612" y="2306547"/>
              <a:ext cx="502920" cy="621792"/>
            </a:xfrm>
            <a:prstGeom prst="roundRect">
              <a:avLst>
                <a:gd name="adj" fmla="val 1674"/>
              </a:avLst>
            </a:prstGeom>
            <a:solidFill>
              <a:schemeClr val="lt1"/>
            </a:solidFill>
            <a:ln>
              <a:noFill/>
            </a:ln>
            <a:effectLst>
              <a:outerShdw blurRad="19050" dist="6350" dir="5400000" algn="ctr" rotWithShape="0">
                <a:schemeClr val="dk1">
                  <a:alpha val="44705"/>
                </a:schemeClr>
              </a:outerShdw>
            </a:effectLst>
          </p:spPr>
          <p:txBody>
            <a:bodyPr lIns="0" tIns="646167" rIns="0" bIns="60933" anchor="ctr" anchorCtr="0">
              <a:noAutofit/>
            </a:bodyPr>
            <a:lstStyle/>
            <a:p>
              <a:pPr algn="ctr">
                <a:buClr>
                  <a:srgbClr val="212121"/>
                </a:buClr>
                <a:buSzPct val="25000"/>
              </a:pPr>
              <a:r>
                <a:rPr lang="en-US" sz="933">
                  <a:solidFill>
                    <a:srgbClr val="212121"/>
                  </a:solidFill>
                  <a:latin typeface="Roboto"/>
                  <a:ea typeface="Roboto"/>
                  <a:cs typeface="Roboto"/>
                  <a:sym typeface="Roboto"/>
                </a:rPr>
                <a:t>Android</a:t>
              </a:r>
            </a:p>
          </p:txBody>
        </p:sp>
        <p:pic>
          <p:nvPicPr>
            <p:cNvPr id="176" name="Shape 3215"/>
            <p:cNvPicPr preferRelativeResize="0"/>
            <p:nvPr/>
          </p:nvPicPr>
          <p:blipFill rotWithShape="1">
            <a:blip r:embed="rId9">
              <a:alphaModFix/>
            </a:blip>
            <a:srcRect/>
            <a:stretch/>
          </p:blipFill>
          <p:spPr>
            <a:xfrm>
              <a:off x="4757187" y="2343123"/>
              <a:ext cx="429767" cy="429767"/>
            </a:xfrm>
            <a:prstGeom prst="rect">
              <a:avLst/>
            </a:prstGeom>
            <a:noFill/>
            <a:ln>
              <a:noFill/>
            </a:ln>
          </p:spPr>
        </p:pic>
      </p:grpSp>
      <p:cxnSp>
        <p:nvCxnSpPr>
          <p:cNvPr id="179" name="Shape 3218"/>
          <p:cNvCxnSpPr/>
          <p:nvPr/>
        </p:nvCxnSpPr>
        <p:spPr>
          <a:xfrm rot="10800000">
            <a:off x="2497675" y="3462657"/>
            <a:ext cx="281200" cy="0"/>
          </a:xfrm>
          <a:prstGeom prst="straightConnector1">
            <a:avLst/>
          </a:prstGeom>
          <a:noFill/>
          <a:ln w="9525" cap="flat" cmpd="sng">
            <a:solidFill>
              <a:srgbClr val="3A7DF0"/>
            </a:solidFill>
            <a:prstDash val="solid"/>
            <a:round/>
            <a:headEnd type="none" w="med" len="med"/>
            <a:tailEnd type="none" w="med" len="med"/>
          </a:ln>
        </p:spPr>
      </p:cxnSp>
      <p:cxnSp>
        <p:nvCxnSpPr>
          <p:cNvPr id="180" name="Shape 3219"/>
          <p:cNvCxnSpPr/>
          <p:nvPr/>
        </p:nvCxnSpPr>
        <p:spPr>
          <a:xfrm rot="10800000">
            <a:off x="8592043" y="3907964"/>
            <a:ext cx="0" cy="322800"/>
          </a:xfrm>
          <a:prstGeom prst="straightConnector1">
            <a:avLst/>
          </a:prstGeom>
          <a:noFill/>
          <a:ln w="12700" cap="flat" cmpd="sng">
            <a:solidFill>
              <a:srgbClr val="9E9E9E"/>
            </a:solidFill>
            <a:prstDash val="sysDot"/>
            <a:round/>
            <a:headEnd type="none" w="med" len="med"/>
            <a:tailEnd type="none" w="med" len="med"/>
          </a:ln>
        </p:spPr>
      </p:cxnSp>
      <p:cxnSp>
        <p:nvCxnSpPr>
          <p:cNvPr id="182" name="Shape 3221"/>
          <p:cNvCxnSpPr/>
          <p:nvPr/>
        </p:nvCxnSpPr>
        <p:spPr>
          <a:xfrm flipH="1">
            <a:off x="1657772" y="2506212"/>
            <a:ext cx="2210800" cy="1190400"/>
          </a:xfrm>
          <a:prstGeom prst="bentConnector2">
            <a:avLst/>
          </a:prstGeom>
          <a:noFill/>
          <a:ln w="9525" cap="flat" cmpd="sng">
            <a:solidFill>
              <a:srgbClr val="3A7DF0"/>
            </a:solidFill>
            <a:prstDash val="solid"/>
            <a:round/>
            <a:headEnd type="none" w="med" len="med"/>
            <a:tailEnd type="triangle" w="med" len="med"/>
          </a:ln>
        </p:spPr>
      </p:cxnSp>
      <p:cxnSp>
        <p:nvCxnSpPr>
          <p:cNvPr id="186" name="Shape 3225"/>
          <p:cNvCxnSpPr/>
          <p:nvPr/>
        </p:nvCxnSpPr>
        <p:spPr>
          <a:xfrm>
            <a:off x="2177532" y="3029609"/>
            <a:ext cx="800" cy="1080400"/>
          </a:xfrm>
          <a:prstGeom prst="bentConnector3">
            <a:avLst>
              <a:gd name="adj1" fmla="val 39687500"/>
            </a:avLst>
          </a:prstGeom>
          <a:noFill/>
          <a:ln w="9525" cap="flat" cmpd="sng">
            <a:solidFill>
              <a:srgbClr val="3A7DF0"/>
            </a:solidFill>
            <a:prstDash val="solid"/>
            <a:round/>
            <a:headEnd type="triangle" w="med" len="med"/>
            <a:tailEnd type="triangle" w="med" len="med"/>
          </a:ln>
        </p:spPr>
      </p:cxnSp>
      <p:grpSp>
        <p:nvGrpSpPr>
          <p:cNvPr id="187" name="Shape 3227"/>
          <p:cNvGrpSpPr/>
          <p:nvPr/>
        </p:nvGrpSpPr>
        <p:grpSpPr>
          <a:xfrm>
            <a:off x="8457516" y="2957016"/>
            <a:ext cx="1770952" cy="824080"/>
            <a:chOff x="6343137" y="2217762"/>
            <a:chExt cx="1328214" cy="618060"/>
          </a:xfrm>
        </p:grpSpPr>
        <p:sp>
          <p:nvSpPr>
            <p:cNvPr id="188" name="Shape 3228"/>
            <p:cNvSpPr/>
            <p:nvPr/>
          </p:nvSpPr>
          <p:spPr>
            <a:xfrm>
              <a:off x="6391191" y="2268576"/>
              <a:ext cx="1280159" cy="567245"/>
            </a:xfrm>
            <a:prstGeom prst="roundRect">
              <a:avLst>
                <a:gd name="adj" fmla="val 1674"/>
              </a:avLst>
            </a:prstGeom>
            <a:solidFill>
              <a:schemeClr val="lt1"/>
            </a:solidFill>
            <a:ln>
              <a:noFill/>
            </a:ln>
            <a:effectLst>
              <a:outerShdw blurRad="19050" dist="6350" dir="5400000" algn="ctr" rotWithShape="0">
                <a:schemeClr val="dk1">
                  <a:alpha val="44705"/>
                </a:schemeClr>
              </a:outerShdw>
            </a:effectLst>
          </p:spPr>
          <p:txBody>
            <a:bodyPr lIns="0" tIns="0" rIns="0" bIns="0" anchor="t" anchorCtr="0">
              <a:noAutofit/>
            </a:bodyPr>
            <a:lstStyle/>
            <a:p>
              <a:pPr>
                <a:lnSpc>
                  <a:spcPct val="121428"/>
                </a:lnSpc>
                <a:buClr>
                  <a:srgbClr val="000000"/>
                </a:buClr>
              </a:pPr>
              <a:endParaRPr sz="933">
                <a:solidFill>
                  <a:schemeClr val="dk1"/>
                </a:solidFill>
                <a:latin typeface="Roboto"/>
                <a:ea typeface="Roboto"/>
                <a:cs typeface="Roboto"/>
                <a:sym typeface="Roboto"/>
              </a:endParaRPr>
            </a:p>
          </p:txBody>
        </p:sp>
        <p:grpSp>
          <p:nvGrpSpPr>
            <p:cNvPr id="189" name="Shape 3229"/>
            <p:cNvGrpSpPr/>
            <p:nvPr/>
          </p:nvGrpSpPr>
          <p:grpSpPr>
            <a:xfrm>
              <a:off x="6343137" y="2217762"/>
              <a:ext cx="1280159" cy="568678"/>
              <a:chOff x="6343137" y="2217762"/>
              <a:chExt cx="1280159" cy="568678"/>
            </a:xfrm>
          </p:grpSpPr>
          <p:sp>
            <p:nvSpPr>
              <p:cNvPr id="190" name="Shape 3230"/>
              <p:cNvSpPr/>
              <p:nvPr/>
            </p:nvSpPr>
            <p:spPr>
              <a:xfrm>
                <a:off x="6343137" y="2217762"/>
                <a:ext cx="1280159" cy="568678"/>
              </a:xfrm>
              <a:prstGeom prst="roundRect">
                <a:avLst>
                  <a:gd name="adj" fmla="val 1674"/>
                </a:avLst>
              </a:prstGeom>
              <a:solidFill>
                <a:schemeClr val="lt1"/>
              </a:solidFill>
              <a:ln>
                <a:noFill/>
              </a:ln>
              <a:effectLst>
                <a:outerShdw blurRad="38100" dist="12700" dir="5400000" algn="ctr" rotWithShape="0">
                  <a:schemeClr val="dk1">
                    <a:alpha val="44705"/>
                  </a:schemeClr>
                </a:outerShdw>
              </a:effectLst>
            </p:spPr>
            <p:txBody>
              <a:bodyPr lIns="573000" tIns="97533" rIns="60933" bIns="341367" anchor="t" anchorCtr="0">
                <a:noAutofit/>
              </a:bodyPr>
              <a:lstStyle/>
              <a:p>
                <a:pPr>
                  <a:lnSpc>
                    <a:spcPct val="113333"/>
                  </a:lnSpc>
                  <a:buClr>
                    <a:srgbClr val="212121"/>
                  </a:buClr>
                  <a:buSzPct val="25000"/>
                </a:pPr>
                <a:r>
                  <a:rPr lang="en-US" sz="1000">
                    <a:solidFill>
                      <a:srgbClr val="212121"/>
                    </a:solidFill>
                    <a:latin typeface="Roboto"/>
                    <a:ea typeface="Roboto"/>
                    <a:cs typeface="Roboto"/>
                    <a:sym typeface="Roboto"/>
                  </a:rPr>
                  <a:t>Batch Processing</a:t>
                </a:r>
                <a:br>
                  <a:rPr lang="en-US" sz="933">
                    <a:solidFill>
                      <a:srgbClr val="212121"/>
                    </a:solidFill>
                    <a:latin typeface="Roboto"/>
                    <a:ea typeface="Roboto"/>
                    <a:cs typeface="Roboto"/>
                    <a:sym typeface="Roboto"/>
                  </a:rPr>
                </a:br>
                <a:r>
                  <a:rPr lang="en-US" sz="933">
                    <a:solidFill>
                      <a:srgbClr val="757575"/>
                    </a:solidFill>
                    <a:latin typeface="Roboto"/>
                    <a:ea typeface="Roboto"/>
                    <a:cs typeface="Roboto"/>
                    <a:sym typeface="Roboto"/>
                  </a:rPr>
                  <a:t>Compute Engine</a:t>
                </a:r>
              </a:p>
            </p:txBody>
          </p:sp>
          <p:pic>
            <p:nvPicPr>
              <p:cNvPr id="191" name="Shape 3231" descr="Compute-Engine.png"/>
              <p:cNvPicPr preferRelativeResize="0"/>
              <p:nvPr/>
            </p:nvPicPr>
            <p:blipFill rotWithShape="1">
              <a:blip r:embed="rId10">
                <a:alphaModFix/>
              </a:blip>
              <a:srcRect t="5076" b="5076"/>
              <a:stretch/>
            </p:blipFill>
            <p:spPr>
              <a:xfrm>
                <a:off x="6387842" y="2285646"/>
                <a:ext cx="274200" cy="246600"/>
              </a:xfrm>
              <a:prstGeom prst="rect">
                <a:avLst/>
              </a:prstGeom>
              <a:noFill/>
              <a:ln>
                <a:noFill/>
              </a:ln>
            </p:spPr>
          </p:pic>
          <p:sp>
            <p:nvSpPr>
              <p:cNvPr id="192" name="Shape 3232"/>
              <p:cNvSpPr txBox="1"/>
              <p:nvPr/>
            </p:nvSpPr>
            <p:spPr>
              <a:xfrm>
                <a:off x="6768728" y="2614853"/>
                <a:ext cx="724195" cy="100026"/>
              </a:xfrm>
              <a:prstGeom prst="rect">
                <a:avLst/>
              </a:prstGeom>
              <a:noFill/>
              <a:ln>
                <a:noFill/>
              </a:ln>
            </p:spPr>
            <p:txBody>
              <a:bodyPr lIns="0" tIns="0" rIns="0" bIns="0" anchor="t" anchorCtr="0">
                <a:noAutofit/>
              </a:bodyPr>
              <a:lstStyle/>
              <a:p>
                <a:pPr>
                  <a:buClr>
                    <a:srgbClr val="9E9E9E"/>
                  </a:buClr>
                  <a:buSzPct val="25000"/>
                </a:pPr>
                <a:r>
                  <a:rPr lang="en-US" sz="867">
                    <a:solidFill>
                      <a:srgbClr val="9E9E9E"/>
                    </a:solidFill>
                    <a:latin typeface="Roboto"/>
                    <a:ea typeface="Roboto"/>
                    <a:cs typeface="Roboto"/>
                    <a:sym typeface="Roboto"/>
                  </a:rPr>
                  <a:t>Multiple Instances</a:t>
                </a:r>
              </a:p>
            </p:txBody>
          </p:sp>
          <p:cxnSp>
            <p:nvCxnSpPr>
              <p:cNvPr id="193" name="Shape 3233"/>
              <p:cNvCxnSpPr/>
              <p:nvPr/>
            </p:nvCxnSpPr>
            <p:spPr>
              <a:xfrm>
                <a:off x="6763508" y="2577041"/>
                <a:ext cx="859535" cy="0"/>
              </a:xfrm>
              <a:prstGeom prst="straightConnector1">
                <a:avLst/>
              </a:prstGeom>
              <a:noFill/>
              <a:ln w="9525" cap="flat" cmpd="sng">
                <a:solidFill>
                  <a:srgbClr val="E0E0E0"/>
                </a:solidFill>
                <a:prstDash val="solid"/>
                <a:round/>
                <a:headEnd type="none" w="med" len="med"/>
                <a:tailEnd type="none" w="med" len="med"/>
              </a:ln>
            </p:spPr>
          </p:cxnSp>
        </p:grpSp>
      </p:grpSp>
      <p:grpSp>
        <p:nvGrpSpPr>
          <p:cNvPr id="194" name="Shape 4193">
            <a:extLst>
              <a:ext uri="{FF2B5EF4-FFF2-40B4-BE49-F238E27FC236}">
                <a16:creationId xmlns:a16="http://schemas.microsoft.com/office/drawing/2014/main" id="{5D778020-E40E-4107-9CE1-0E4616979AF5}"/>
              </a:ext>
            </a:extLst>
          </p:cNvPr>
          <p:cNvGrpSpPr/>
          <p:nvPr/>
        </p:nvGrpSpPr>
        <p:grpSpPr>
          <a:xfrm>
            <a:off x="1308389" y="2740112"/>
            <a:ext cx="670560" cy="670560"/>
            <a:chOff x="433514" y="2354433"/>
            <a:chExt cx="502920" cy="502920"/>
          </a:xfrm>
        </p:grpSpPr>
        <p:sp>
          <p:nvSpPr>
            <p:cNvPr id="195" name="Shape 4194">
              <a:extLst>
                <a:ext uri="{FF2B5EF4-FFF2-40B4-BE49-F238E27FC236}">
                  <a16:creationId xmlns:a16="http://schemas.microsoft.com/office/drawing/2014/main" id="{1A340FE9-4878-455C-80E5-135DF23D778A}"/>
                </a:ext>
              </a:extLst>
            </p:cNvPr>
            <p:cNvSpPr/>
            <p:nvPr/>
          </p:nvSpPr>
          <p:spPr>
            <a:xfrm>
              <a:off x="433514" y="2354433"/>
              <a:ext cx="502920" cy="502920"/>
            </a:xfrm>
            <a:prstGeom prst="roundRect">
              <a:avLst>
                <a:gd name="adj" fmla="val 1674"/>
              </a:avLst>
            </a:prstGeom>
            <a:solidFill>
              <a:schemeClr val="lt1"/>
            </a:solidFill>
            <a:ln>
              <a:noFill/>
            </a:ln>
            <a:effectLst>
              <a:outerShdw blurRad="19050" dist="6350" dir="5400000" algn="ctr" rotWithShape="0">
                <a:schemeClr val="dk1">
                  <a:alpha val="44705"/>
                </a:schemeClr>
              </a:outerShdw>
            </a:effectLst>
          </p:spPr>
          <p:txBody>
            <a:bodyPr lIns="0" tIns="0" rIns="0" bIns="0" anchor="ctr" anchorCtr="0">
              <a:noAutofit/>
            </a:bodyPr>
            <a:lstStyle/>
            <a:p>
              <a:pPr>
                <a:lnSpc>
                  <a:spcPct val="121428"/>
                </a:lnSpc>
                <a:buClr>
                  <a:srgbClr val="000000"/>
                </a:buClr>
              </a:pPr>
              <a:endParaRPr sz="933">
                <a:solidFill>
                  <a:schemeClr val="dk1"/>
                </a:solidFill>
                <a:latin typeface="Roboto"/>
                <a:ea typeface="Roboto"/>
                <a:cs typeface="Roboto"/>
                <a:sym typeface="Roboto"/>
              </a:endParaRPr>
            </a:p>
          </p:txBody>
        </p:sp>
        <p:pic>
          <p:nvPicPr>
            <p:cNvPr id="196" name="Shape 4195">
              <a:extLst>
                <a:ext uri="{FF2B5EF4-FFF2-40B4-BE49-F238E27FC236}">
                  <a16:creationId xmlns:a16="http://schemas.microsoft.com/office/drawing/2014/main" id="{DB4F4562-B025-49EC-BA75-BE39DF2B8ABC}"/>
                </a:ext>
              </a:extLst>
            </p:cNvPr>
            <p:cNvPicPr preferRelativeResize="0"/>
            <p:nvPr/>
          </p:nvPicPr>
          <p:blipFill rotWithShape="1">
            <a:blip r:embed="rId11">
              <a:alphaModFix/>
            </a:blip>
            <a:srcRect/>
            <a:stretch/>
          </p:blipFill>
          <p:spPr>
            <a:xfrm>
              <a:off x="470089" y="2391008"/>
              <a:ext cx="429767" cy="429767"/>
            </a:xfrm>
            <a:prstGeom prst="rect">
              <a:avLst/>
            </a:prstGeom>
            <a:noFill/>
            <a:ln>
              <a:noFill/>
            </a:ln>
          </p:spPr>
        </p:pic>
      </p:grpSp>
      <p:grpSp>
        <p:nvGrpSpPr>
          <p:cNvPr id="198" name="Shape 3276">
            <a:extLst>
              <a:ext uri="{FF2B5EF4-FFF2-40B4-BE49-F238E27FC236}">
                <a16:creationId xmlns:a16="http://schemas.microsoft.com/office/drawing/2014/main" id="{CBE0E1BD-A881-4F65-89F5-F440C318D043}"/>
              </a:ext>
            </a:extLst>
          </p:cNvPr>
          <p:cNvGrpSpPr/>
          <p:nvPr/>
        </p:nvGrpSpPr>
        <p:grpSpPr>
          <a:xfrm>
            <a:off x="4457511" y="3051559"/>
            <a:ext cx="1967177" cy="856376"/>
            <a:chOff x="3409012" y="3106540"/>
            <a:chExt cx="1346502" cy="618060"/>
          </a:xfrm>
        </p:grpSpPr>
        <p:sp>
          <p:nvSpPr>
            <p:cNvPr id="199" name="Shape 3277">
              <a:extLst>
                <a:ext uri="{FF2B5EF4-FFF2-40B4-BE49-F238E27FC236}">
                  <a16:creationId xmlns:a16="http://schemas.microsoft.com/office/drawing/2014/main" id="{61E780C9-4CFD-4C4B-AC56-4E3693DAEA34}"/>
                </a:ext>
              </a:extLst>
            </p:cNvPr>
            <p:cNvSpPr/>
            <p:nvPr/>
          </p:nvSpPr>
          <p:spPr>
            <a:xfrm>
              <a:off x="3457067" y="3157354"/>
              <a:ext cx="1298447" cy="567245"/>
            </a:xfrm>
            <a:prstGeom prst="roundRect">
              <a:avLst>
                <a:gd name="adj" fmla="val 1674"/>
              </a:avLst>
            </a:prstGeom>
            <a:solidFill>
              <a:schemeClr val="lt1"/>
            </a:solidFill>
            <a:ln>
              <a:noFill/>
            </a:ln>
            <a:effectLst>
              <a:outerShdw blurRad="19050" dist="6350" dir="5400000" algn="ctr" rotWithShape="0">
                <a:schemeClr val="dk1">
                  <a:alpha val="44705"/>
                </a:schemeClr>
              </a:outerShdw>
            </a:effectLst>
          </p:spPr>
          <p:txBody>
            <a:bodyPr lIns="0" tIns="0" rIns="0" bIns="0" anchor="t" anchorCtr="0">
              <a:noAutofit/>
            </a:bodyPr>
            <a:lstStyle/>
            <a:p>
              <a:pPr marL="0" marR="0" lvl="0" indent="0" algn="l" rtl="0">
                <a:lnSpc>
                  <a:spcPct val="121428"/>
                </a:lnSpc>
                <a:spcBef>
                  <a:spcPts val="0"/>
                </a:spcBef>
                <a:spcAft>
                  <a:spcPts val="0"/>
                </a:spcAft>
                <a:buClr>
                  <a:srgbClr val="000000"/>
                </a:buClr>
                <a:buFont typeface="Arial"/>
                <a:buNone/>
              </a:pPr>
              <a:endParaRPr sz="700" b="0" i="0" u="none" strike="noStrike" cap="none">
                <a:solidFill>
                  <a:schemeClr val="dk1"/>
                </a:solidFill>
                <a:latin typeface="Roboto"/>
                <a:ea typeface="Roboto"/>
                <a:cs typeface="Roboto"/>
                <a:sym typeface="Roboto"/>
              </a:endParaRPr>
            </a:p>
          </p:txBody>
        </p:sp>
        <p:grpSp>
          <p:nvGrpSpPr>
            <p:cNvPr id="200" name="Shape 3278">
              <a:extLst>
                <a:ext uri="{FF2B5EF4-FFF2-40B4-BE49-F238E27FC236}">
                  <a16:creationId xmlns:a16="http://schemas.microsoft.com/office/drawing/2014/main" id="{3D7D66D7-2EE2-4139-B3F3-AC12EBD72A71}"/>
                </a:ext>
              </a:extLst>
            </p:cNvPr>
            <p:cNvGrpSpPr/>
            <p:nvPr/>
          </p:nvGrpSpPr>
          <p:grpSpPr>
            <a:xfrm>
              <a:off x="3409012" y="3106540"/>
              <a:ext cx="1300868" cy="568678"/>
              <a:chOff x="3409012" y="3106540"/>
              <a:chExt cx="1300868" cy="568678"/>
            </a:xfrm>
          </p:grpSpPr>
          <p:sp>
            <p:nvSpPr>
              <p:cNvPr id="201" name="Shape 3279">
                <a:extLst>
                  <a:ext uri="{FF2B5EF4-FFF2-40B4-BE49-F238E27FC236}">
                    <a16:creationId xmlns:a16="http://schemas.microsoft.com/office/drawing/2014/main" id="{2064122C-09F1-445A-A68C-7FCCE34778DB}"/>
                  </a:ext>
                </a:extLst>
              </p:cNvPr>
              <p:cNvSpPr/>
              <p:nvPr/>
            </p:nvSpPr>
            <p:spPr>
              <a:xfrm>
                <a:off x="3409012" y="3106540"/>
                <a:ext cx="1300868" cy="568678"/>
              </a:xfrm>
              <a:prstGeom prst="roundRect">
                <a:avLst>
                  <a:gd name="adj" fmla="val 1674"/>
                </a:avLst>
              </a:prstGeom>
              <a:solidFill>
                <a:schemeClr val="lt1"/>
              </a:solidFill>
              <a:ln>
                <a:noFill/>
              </a:ln>
              <a:effectLst>
                <a:outerShdw blurRad="38100" dist="12700" dir="5400000" algn="ctr" rotWithShape="0">
                  <a:schemeClr val="dk1">
                    <a:alpha val="44705"/>
                  </a:schemeClr>
                </a:outerShdw>
              </a:effectLst>
            </p:spPr>
            <p:txBody>
              <a:bodyPr lIns="429750" tIns="73150" rIns="45700" bIns="256025" anchor="t" anchorCtr="0">
                <a:noAutofit/>
              </a:bodyPr>
              <a:lstStyle/>
              <a:p>
                <a:pPr marL="0" marR="0" lvl="0" indent="0" algn="l" rtl="0">
                  <a:lnSpc>
                    <a:spcPct val="113333"/>
                  </a:lnSpc>
                  <a:spcBef>
                    <a:spcPts val="0"/>
                  </a:spcBef>
                  <a:spcAft>
                    <a:spcPts val="0"/>
                  </a:spcAft>
                  <a:buClr>
                    <a:srgbClr val="212121"/>
                  </a:buClr>
                  <a:buSzPct val="25000"/>
                  <a:buFont typeface="Roboto"/>
                  <a:buNone/>
                </a:pPr>
                <a:r>
                  <a:rPr lang="en-US" sz="900" b="0" i="0" u="none" strike="noStrike" cap="none" dirty="0">
                    <a:solidFill>
                      <a:srgbClr val="212121"/>
                    </a:solidFill>
                    <a:latin typeface="Roboto"/>
                    <a:ea typeface="Roboto"/>
                    <a:cs typeface="Roboto"/>
                    <a:sym typeface="Roboto"/>
                  </a:rPr>
                  <a:t>Kubernetes Cluster</a:t>
                </a:r>
                <a:br>
                  <a:rPr lang="en-US" sz="900" b="0" i="0" u="none" strike="noStrike" cap="none" dirty="0">
                    <a:solidFill>
                      <a:srgbClr val="212121"/>
                    </a:solidFill>
                    <a:latin typeface="Roboto"/>
                    <a:ea typeface="Roboto"/>
                    <a:cs typeface="Roboto"/>
                    <a:sym typeface="Roboto"/>
                  </a:rPr>
                </a:br>
                <a:r>
                  <a:rPr lang="en-US" sz="900" dirty="0">
                    <a:solidFill>
                      <a:srgbClr val="212121"/>
                    </a:solidFill>
                    <a:latin typeface="Roboto"/>
                    <a:ea typeface="Roboto"/>
                    <a:cs typeface="Roboto"/>
                    <a:sym typeface="Roboto"/>
                  </a:rPr>
                  <a:t>   </a:t>
                </a:r>
                <a:r>
                  <a:rPr lang="en-US" sz="900" b="0" i="0" u="none" strike="noStrike" cap="none" dirty="0">
                    <a:solidFill>
                      <a:srgbClr val="757575"/>
                    </a:solidFill>
                    <a:latin typeface="Roboto"/>
                    <a:ea typeface="Roboto"/>
                    <a:cs typeface="Roboto"/>
                    <a:sym typeface="Roboto"/>
                  </a:rPr>
                  <a:t>Container Engine</a:t>
                </a:r>
              </a:p>
            </p:txBody>
          </p:sp>
          <p:sp>
            <p:nvSpPr>
              <p:cNvPr id="202" name="Shape 3280">
                <a:extLst>
                  <a:ext uri="{FF2B5EF4-FFF2-40B4-BE49-F238E27FC236}">
                    <a16:creationId xmlns:a16="http://schemas.microsoft.com/office/drawing/2014/main" id="{06DE3ABA-0D5B-4B0E-8405-D16BF3F1EA3F}"/>
                  </a:ext>
                </a:extLst>
              </p:cNvPr>
              <p:cNvSpPr txBox="1"/>
              <p:nvPr/>
            </p:nvSpPr>
            <p:spPr>
              <a:xfrm>
                <a:off x="3834604" y="3503631"/>
                <a:ext cx="713297" cy="100026"/>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9E9E9E"/>
                  </a:buClr>
                  <a:buSzPct val="25000"/>
                  <a:buFont typeface="Roboto"/>
                  <a:buNone/>
                </a:pPr>
                <a:r>
                  <a:rPr lang="en-US" sz="700" b="0" i="0" u="none" strike="noStrike" cap="none">
                    <a:solidFill>
                      <a:srgbClr val="9E9E9E"/>
                    </a:solidFill>
                    <a:latin typeface="Roboto"/>
                    <a:ea typeface="Roboto"/>
                    <a:cs typeface="Roboto"/>
                    <a:sym typeface="Roboto"/>
                  </a:rPr>
                  <a:t>Multiple Instances</a:t>
                </a:r>
              </a:p>
            </p:txBody>
          </p:sp>
          <p:cxnSp>
            <p:nvCxnSpPr>
              <p:cNvPr id="203" name="Shape 3281">
                <a:extLst>
                  <a:ext uri="{FF2B5EF4-FFF2-40B4-BE49-F238E27FC236}">
                    <a16:creationId xmlns:a16="http://schemas.microsoft.com/office/drawing/2014/main" id="{6C17BF7B-F15C-4A2D-A22E-4CAF7F2DFAB1}"/>
                  </a:ext>
                </a:extLst>
              </p:cNvPr>
              <p:cNvCxnSpPr/>
              <p:nvPr/>
            </p:nvCxnSpPr>
            <p:spPr>
              <a:xfrm>
                <a:off x="3834039" y="3465818"/>
                <a:ext cx="873067" cy="0"/>
              </a:xfrm>
              <a:prstGeom prst="straightConnector1">
                <a:avLst/>
              </a:prstGeom>
              <a:noFill/>
              <a:ln w="9525" cap="flat" cmpd="sng">
                <a:solidFill>
                  <a:srgbClr val="E0E0E0"/>
                </a:solidFill>
                <a:prstDash val="solid"/>
                <a:round/>
                <a:headEnd type="none" w="med" len="med"/>
                <a:tailEnd type="none" w="med" len="med"/>
              </a:ln>
            </p:spPr>
          </p:cxnSp>
          <p:pic>
            <p:nvPicPr>
              <p:cNvPr id="204" name="Shape 3282" descr="Container-Engine.png">
                <a:extLst>
                  <a:ext uri="{FF2B5EF4-FFF2-40B4-BE49-F238E27FC236}">
                    <a16:creationId xmlns:a16="http://schemas.microsoft.com/office/drawing/2014/main" id="{0D032046-A8E4-49A0-8964-33A92BFA7833}"/>
                  </a:ext>
                </a:extLst>
              </p:cNvPr>
              <p:cNvPicPr preferRelativeResize="0"/>
              <p:nvPr/>
            </p:nvPicPr>
            <p:blipFill rotWithShape="1">
              <a:blip r:embed="rId12">
                <a:alphaModFix/>
              </a:blip>
              <a:srcRect t="5076" b="5076"/>
              <a:stretch/>
            </p:blipFill>
            <p:spPr>
              <a:xfrm>
                <a:off x="3453718" y="3177561"/>
                <a:ext cx="274200" cy="246599"/>
              </a:xfrm>
              <a:prstGeom prst="rect">
                <a:avLst/>
              </a:prstGeom>
              <a:noFill/>
              <a:ln>
                <a:noFill/>
              </a:ln>
            </p:spPr>
          </p:pic>
        </p:grpSp>
      </p:grpSp>
      <p:grpSp>
        <p:nvGrpSpPr>
          <p:cNvPr id="205" name="Shape 4463">
            <a:extLst>
              <a:ext uri="{FF2B5EF4-FFF2-40B4-BE49-F238E27FC236}">
                <a16:creationId xmlns:a16="http://schemas.microsoft.com/office/drawing/2014/main" id="{3D93B844-4647-4FBA-B94E-4610607040DE}"/>
              </a:ext>
            </a:extLst>
          </p:cNvPr>
          <p:cNvGrpSpPr/>
          <p:nvPr/>
        </p:nvGrpSpPr>
        <p:grpSpPr>
          <a:xfrm>
            <a:off x="5571970" y="4253959"/>
            <a:ext cx="1130090" cy="447017"/>
            <a:chOff x="3988785" y="2005601"/>
            <a:chExt cx="1051560" cy="382226"/>
          </a:xfrm>
        </p:grpSpPr>
        <p:sp>
          <p:nvSpPr>
            <p:cNvPr id="206" name="Shape 4464">
              <a:extLst>
                <a:ext uri="{FF2B5EF4-FFF2-40B4-BE49-F238E27FC236}">
                  <a16:creationId xmlns:a16="http://schemas.microsoft.com/office/drawing/2014/main" id="{50846859-81DD-4436-B4AA-AA40D4E81EA8}"/>
                </a:ext>
              </a:extLst>
            </p:cNvPr>
            <p:cNvSpPr/>
            <p:nvPr/>
          </p:nvSpPr>
          <p:spPr>
            <a:xfrm>
              <a:off x="3988785" y="2005601"/>
              <a:ext cx="1051560" cy="382226"/>
            </a:xfrm>
            <a:prstGeom prst="roundRect">
              <a:avLst>
                <a:gd name="adj" fmla="val 1674"/>
              </a:avLst>
            </a:prstGeom>
            <a:solidFill>
              <a:schemeClr val="lt1"/>
            </a:solidFill>
            <a:ln>
              <a:noFill/>
            </a:ln>
            <a:effectLst>
              <a:outerShdw blurRad="19050" dist="6350" dir="5400000" algn="ctr" rotWithShape="0">
                <a:schemeClr val="dk1">
                  <a:alpha val="44705"/>
                </a:schemeClr>
              </a:outerShdw>
            </a:effectLst>
          </p:spPr>
          <p:txBody>
            <a:bodyPr lIns="429750" tIns="73150" rIns="45700" bIns="73150" anchor="ctr" anchorCtr="0">
              <a:noAutofit/>
            </a:bodyPr>
            <a:lstStyle/>
            <a:p>
              <a:pPr marL="0" marR="0" lvl="0" indent="0" algn="l" rtl="0">
                <a:lnSpc>
                  <a:spcPct val="113333"/>
                </a:lnSpc>
                <a:spcBef>
                  <a:spcPts val="0"/>
                </a:spcBef>
                <a:spcAft>
                  <a:spcPts val="0"/>
                </a:spcAft>
                <a:buClr>
                  <a:srgbClr val="212121"/>
                </a:buClr>
                <a:buSzPct val="25000"/>
                <a:buFont typeface="Roboto"/>
                <a:buNone/>
              </a:pPr>
              <a:r>
                <a:rPr lang="en-US" sz="900" b="0" i="0" u="none" strike="noStrike" cap="none" dirty="0">
                  <a:solidFill>
                    <a:srgbClr val="212121"/>
                  </a:solidFill>
                  <a:latin typeface="Roboto"/>
                  <a:ea typeface="Roboto"/>
                  <a:cs typeface="Roboto"/>
                  <a:sym typeface="Roboto"/>
                </a:rPr>
                <a:t>Master</a:t>
              </a:r>
              <a:br>
                <a:rPr lang="en-US" sz="900" b="0" i="0" u="none" strike="noStrike" cap="none" dirty="0">
                  <a:solidFill>
                    <a:srgbClr val="212121"/>
                  </a:solidFill>
                  <a:latin typeface="Roboto"/>
                  <a:ea typeface="Roboto"/>
                  <a:cs typeface="Roboto"/>
                  <a:sym typeface="Roboto"/>
                </a:rPr>
              </a:br>
              <a:r>
                <a:rPr lang="en-US" sz="900" b="0" i="0" u="none" strike="noStrike" cap="none" dirty="0">
                  <a:solidFill>
                    <a:srgbClr val="757575"/>
                  </a:solidFill>
                  <a:latin typeface="Roboto"/>
                  <a:ea typeface="Roboto"/>
                  <a:cs typeface="Roboto"/>
                  <a:sym typeface="Roboto"/>
                </a:rPr>
                <a:t>Cloud Spanner</a:t>
              </a:r>
            </a:p>
          </p:txBody>
        </p:sp>
        <p:pic>
          <p:nvPicPr>
            <p:cNvPr id="207" name="Shape 4465" descr="Cloud-SQL.png">
              <a:extLst>
                <a:ext uri="{FF2B5EF4-FFF2-40B4-BE49-F238E27FC236}">
                  <a16:creationId xmlns:a16="http://schemas.microsoft.com/office/drawing/2014/main" id="{8F83D966-B8F9-4EE8-9C7E-C4879B60F0AE}"/>
                </a:ext>
              </a:extLst>
            </p:cNvPr>
            <p:cNvPicPr preferRelativeResize="0"/>
            <p:nvPr/>
          </p:nvPicPr>
          <p:blipFill rotWithShape="1">
            <a:blip r:embed="rId13">
              <a:alphaModFix/>
            </a:blip>
            <a:srcRect t="5076" b="5076"/>
            <a:stretch/>
          </p:blipFill>
          <p:spPr>
            <a:xfrm>
              <a:off x="4036397" y="2091054"/>
              <a:ext cx="274200" cy="246600"/>
            </a:xfrm>
            <a:prstGeom prst="rect">
              <a:avLst/>
            </a:prstGeom>
            <a:noFill/>
            <a:ln>
              <a:noFill/>
            </a:ln>
          </p:spPr>
        </p:pic>
      </p:grpSp>
      <p:sp>
        <p:nvSpPr>
          <p:cNvPr id="208" name="Shape 396">
            <a:extLst>
              <a:ext uri="{FF2B5EF4-FFF2-40B4-BE49-F238E27FC236}">
                <a16:creationId xmlns:a16="http://schemas.microsoft.com/office/drawing/2014/main" id="{61553F77-1326-47FA-AD1D-C11527BC97E9}"/>
              </a:ext>
            </a:extLst>
          </p:cNvPr>
          <p:cNvSpPr txBox="1"/>
          <p:nvPr/>
        </p:nvSpPr>
        <p:spPr>
          <a:xfrm>
            <a:off x="8518661" y="2085984"/>
            <a:ext cx="681300" cy="250200"/>
          </a:xfrm>
          <a:prstGeom prst="rect">
            <a:avLst/>
          </a:prstGeom>
          <a:noFill/>
          <a:ln>
            <a:noFill/>
          </a:ln>
        </p:spPr>
        <p:txBody>
          <a:bodyPr lIns="68575" tIns="68575" rIns="68575" bIns="68575" anchor="ctr" anchorCtr="0">
            <a:noAutofit/>
          </a:bodyPr>
          <a:lstStyle/>
          <a:p>
            <a:pPr marL="0" marR="0" lvl="0" indent="0" algn="ctr" rtl="0">
              <a:lnSpc>
                <a:spcPct val="100000"/>
              </a:lnSpc>
              <a:spcBef>
                <a:spcPts val="0"/>
              </a:spcBef>
              <a:spcAft>
                <a:spcPts val="0"/>
              </a:spcAft>
              <a:buClr>
                <a:srgbClr val="808080"/>
              </a:buClr>
              <a:buSzPct val="25000"/>
              <a:buFont typeface="Open Sans"/>
              <a:buNone/>
            </a:pPr>
            <a:endParaRPr lang="en-US" sz="700" b="1" i="0" u="none" strike="noStrike" cap="none" dirty="0">
              <a:solidFill>
                <a:srgbClr val="808080"/>
              </a:solidFill>
              <a:latin typeface="Open Sans"/>
              <a:ea typeface="Open Sans"/>
              <a:cs typeface="Open Sans"/>
              <a:sym typeface="Open Sans"/>
            </a:endParaRPr>
          </a:p>
        </p:txBody>
      </p:sp>
      <p:pic>
        <p:nvPicPr>
          <p:cNvPr id="210" name="Shape 404" descr="Stackdriver_256px.png">
            <a:extLst>
              <a:ext uri="{FF2B5EF4-FFF2-40B4-BE49-F238E27FC236}">
                <a16:creationId xmlns:a16="http://schemas.microsoft.com/office/drawing/2014/main" id="{F128354F-9F0A-420C-9101-6E727BA650F7}"/>
              </a:ext>
            </a:extLst>
          </p:cNvPr>
          <p:cNvPicPr preferRelativeResize="0"/>
          <p:nvPr/>
        </p:nvPicPr>
        <p:blipFill rotWithShape="1">
          <a:blip r:embed="rId14">
            <a:alphaModFix/>
          </a:blip>
          <a:srcRect t="5092" b="5092"/>
          <a:stretch/>
        </p:blipFill>
        <p:spPr>
          <a:xfrm>
            <a:off x="6883989" y="2723248"/>
            <a:ext cx="360260" cy="312803"/>
          </a:xfrm>
          <a:prstGeom prst="rect">
            <a:avLst/>
          </a:prstGeom>
          <a:noFill/>
          <a:ln>
            <a:noFill/>
          </a:ln>
        </p:spPr>
      </p:pic>
      <p:pic>
        <p:nvPicPr>
          <p:cNvPr id="211" name="Shape 405" descr="Monitoring_256px.png">
            <a:extLst>
              <a:ext uri="{FF2B5EF4-FFF2-40B4-BE49-F238E27FC236}">
                <a16:creationId xmlns:a16="http://schemas.microsoft.com/office/drawing/2014/main" id="{65E0342B-A936-4018-8C18-BC5C35107879}"/>
              </a:ext>
            </a:extLst>
          </p:cNvPr>
          <p:cNvPicPr preferRelativeResize="0"/>
          <p:nvPr/>
        </p:nvPicPr>
        <p:blipFill rotWithShape="1">
          <a:blip r:embed="rId15">
            <a:alphaModFix/>
          </a:blip>
          <a:srcRect t="5092" b="5092"/>
          <a:stretch/>
        </p:blipFill>
        <p:spPr>
          <a:xfrm>
            <a:off x="6915466" y="1778114"/>
            <a:ext cx="314567" cy="300739"/>
          </a:xfrm>
          <a:prstGeom prst="rect">
            <a:avLst/>
          </a:prstGeom>
          <a:noFill/>
          <a:ln>
            <a:noFill/>
          </a:ln>
        </p:spPr>
      </p:pic>
      <p:grpSp>
        <p:nvGrpSpPr>
          <p:cNvPr id="216" name="Shape 1744">
            <a:extLst>
              <a:ext uri="{FF2B5EF4-FFF2-40B4-BE49-F238E27FC236}">
                <a16:creationId xmlns:a16="http://schemas.microsoft.com/office/drawing/2014/main" id="{2C96F3F4-0B19-4224-B0C8-9A7B6128DD15}"/>
              </a:ext>
            </a:extLst>
          </p:cNvPr>
          <p:cNvGrpSpPr/>
          <p:nvPr/>
        </p:nvGrpSpPr>
        <p:grpSpPr>
          <a:xfrm>
            <a:off x="7965861" y="1723945"/>
            <a:ext cx="864852" cy="382226"/>
            <a:chOff x="475597" y="2972893"/>
            <a:chExt cx="864852" cy="382226"/>
          </a:xfrm>
        </p:grpSpPr>
        <p:sp>
          <p:nvSpPr>
            <p:cNvPr id="217" name="Shape 1745">
              <a:extLst>
                <a:ext uri="{FF2B5EF4-FFF2-40B4-BE49-F238E27FC236}">
                  <a16:creationId xmlns:a16="http://schemas.microsoft.com/office/drawing/2014/main" id="{83C6A157-73FB-4CA7-8AF4-D201FB05022D}"/>
                </a:ext>
              </a:extLst>
            </p:cNvPr>
            <p:cNvSpPr/>
            <p:nvPr/>
          </p:nvSpPr>
          <p:spPr>
            <a:xfrm>
              <a:off x="475597" y="2972893"/>
              <a:ext cx="864852" cy="382226"/>
            </a:xfrm>
            <a:prstGeom prst="roundRect">
              <a:avLst>
                <a:gd name="adj" fmla="val 1674"/>
              </a:avLst>
            </a:prstGeom>
            <a:solidFill>
              <a:schemeClr val="lt1"/>
            </a:solidFill>
            <a:ln>
              <a:noFill/>
            </a:ln>
            <a:effectLst>
              <a:outerShdw blurRad="19050" dist="6350" dir="5400000" algn="ctr" rotWithShape="0">
                <a:schemeClr val="dk1">
                  <a:alpha val="44705"/>
                </a:schemeClr>
              </a:outerShdw>
            </a:effectLst>
          </p:spPr>
          <p:txBody>
            <a:bodyPr lIns="429750" tIns="73150" rIns="45700" bIns="73150" anchor="ctr" anchorCtr="0">
              <a:noAutofit/>
            </a:bodyPr>
            <a:lstStyle/>
            <a:p>
              <a:pPr marL="0" marR="0" lvl="0" indent="0" algn="l" rtl="0">
                <a:lnSpc>
                  <a:spcPct val="121428"/>
                </a:lnSpc>
                <a:spcBef>
                  <a:spcPts val="200"/>
                </a:spcBef>
                <a:spcAft>
                  <a:spcPts val="0"/>
                </a:spcAft>
                <a:buClr>
                  <a:srgbClr val="757575"/>
                </a:buClr>
                <a:buSzPct val="25000"/>
                <a:buFont typeface="Roboto"/>
                <a:buNone/>
              </a:pPr>
              <a:r>
                <a:rPr lang="en-US" sz="700" b="0" i="0" u="none" strike="noStrike" cap="none" dirty="0">
                  <a:solidFill>
                    <a:srgbClr val="757575"/>
                  </a:solidFill>
                  <a:latin typeface="Roboto"/>
                  <a:ea typeface="Roboto"/>
                  <a:cs typeface="Roboto"/>
                  <a:sym typeface="Roboto"/>
                </a:rPr>
                <a:t>Error</a:t>
              </a:r>
              <a:br>
                <a:rPr lang="en-US" sz="700" b="0" i="0" u="none" strike="noStrike" cap="none" dirty="0">
                  <a:solidFill>
                    <a:srgbClr val="757575"/>
                  </a:solidFill>
                  <a:latin typeface="Roboto"/>
                  <a:ea typeface="Roboto"/>
                  <a:cs typeface="Roboto"/>
                  <a:sym typeface="Roboto"/>
                </a:rPr>
              </a:br>
              <a:r>
                <a:rPr lang="en-US" sz="700" b="0" i="0" u="none" strike="noStrike" cap="none" dirty="0">
                  <a:solidFill>
                    <a:srgbClr val="757575"/>
                  </a:solidFill>
                  <a:latin typeface="Roboto"/>
                  <a:ea typeface="Roboto"/>
                  <a:cs typeface="Roboto"/>
                  <a:sym typeface="Roboto"/>
                </a:rPr>
                <a:t>Reporting</a:t>
              </a:r>
            </a:p>
          </p:txBody>
        </p:sp>
        <p:pic>
          <p:nvPicPr>
            <p:cNvPr id="218" name="Shape 1746" descr="Error-Reporting.png">
              <a:extLst>
                <a:ext uri="{FF2B5EF4-FFF2-40B4-BE49-F238E27FC236}">
                  <a16:creationId xmlns:a16="http://schemas.microsoft.com/office/drawing/2014/main" id="{827DE132-42D4-465E-9BCB-CB725294F876}"/>
                </a:ext>
              </a:extLst>
            </p:cNvPr>
            <p:cNvPicPr preferRelativeResize="0"/>
            <p:nvPr/>
          </p:nvPicPr>
          <p:blipFill rotWithShape="1">
            <a:blip r:embed="rId16">
              <a:alphaModFix/>
            </a:blip>
            <a:srcRect t="5076" b="5076"/>
            <a:stretch/>
          </p:blipFill>
          <p:spPr>
            <a:xfrm>
              <a:off x="519972" y="3040184"/>
              <a:ext cx="274200" cy="246600"/>
            </a:xfrm>
            <a:prstGeom prst="rect">
              <a:avLst/>
            </a:prstGeom>
            <a:noFill/>
            <a:ln>
              <a:noFill/>
            </a:ln>
          </p:spPr>
        </p:pic>
      </p:grpSp>
      <p:cxnSp>
        <p:nvCxnSpPr>
          <p:cNvPr id="219" name="Shape 3197">
            <a:extLst>
              <a:ext uri="{FF2B5EF4-FFF2-40B4-BE49-F238E27FC236}">
                <a16:creationId xmlns:a16="http://schemas.microsoft.com/office/drawing/2014/main" id="{BA24064F-5E4E-4507-94D9-E81A1ECD8D18}"/>
              </a:ext>
            </a:extLst>
          </p:cNvPr>
          <p:cNvCxnSpPr>
            <a:cxnSpLocks/>
            <a:stCxn id="217" idx="2"/>
            <a:endCxn id="102" idx="0"/>
          </p:cNvCxnSpPr>
          <p:nvPr/>
        </p:nvCxnSpPr>
        <p:spPr>
          <a:xfrm flipH="1">
            <a:off x="7403816" y="2106171"/>
            <a:ext cx="994471" cy="525760"/>
          </a:xfrm>
          <a:prstGeom prst="straightConnector1">
            <a:avLst/>
          </a:prstGeom>
          <a:noFill/>
          <a:ln w="9525" cap="flat" cmpd="sng">
            <a:solidFill>
              <a:srgbClr val="3A7DF0"/>
            </a:solidFill>
            <a:prstDash val="solid"/>
            <a:round/>
            <a:headEnd type="triangle" w="med" len="med"/>
            <a:tailEnd type="none" w="med" len="med"/>
          </a:ln>
        </p:spPr>
      </p:cxnSp>
      <p:sp>
        <p:nvSpPr>
          <p:cNvPr id="221" name="Shape 4464">
            <a:extLst>
              <a:ext uri="{FF2B5EF4-FFF2-40B4-BE49-F238E27FC236}">
                <a16:creationId xmlns:a16="http://schemas.microsoft.com/office/drawing/2014/main" id="{BC9F034F-B5C4-4813-B632-750433A92864}"/>
              </a:ext>
            </a:extLst>
          </p:cNvPr>
          <p:cNvSpPr/>
          <p:nvPr/>
        </p:nvSpPr>
        <p:spPr>
          <a:xfrm>
            <a:off x="6646523" y="3209785"/>
            <a:ext cx="1130090" cy="447016"/>
          </a:xfrm>
          <a:prstGeom prst="roundRect">
            <a:avLst>
              <a:gd name="adj" fmla="val 1674"/>
            </a:avLst>
          </a:prstGeom>
          <a:solidFill>
            <a:schemeClr val="lt1"/>
          </a:solidFill>
          <a:ln>
            <a:noFill/>
          </a:ln>
          <a:effectLst>
            <a:outerShdw blurRad="19050" dist="6350" dir="5400000" algn="ctr" rotWithShape="0">
              <a:schemeClr val="dk1">
                <a:alpha val="44705"/>
              </a:schemeClr>
            </a:outerShdw>
          </a:effectLst>
        </p:spPr>
        <p:txBody>
          <a:bodyPr lIns="429750" tIns="73150" rIns="45700" bIns="73150" anchor="ctr" anchorCtr="0">
            <a:noAutofit/>
          </a:bodyPr>
          <a:lstStyle/>
          <a:p>
            <a:pPr marL="0" marR="0" lvl="0" indent="0" algn="l" rtl="0">
              <a:lnSpc>
                <a:spcPct val="113333"/>
              </a:lnSpc>
              <a:spcBef>
                <a:spcPts val="0"/>
              </a:spcBef>
              <a:spcAft>
                <a:spcPts val="0"/>
              </a:spcAft>
              <a:buClr>
                <a:srgbClr val="212121"/>
              </a:buClr>
              <a:buSzPct val="25000"/>
              <a:buFont typeface="Roboto"/>
              <a:buNone/>
            </a:pPr>
            <a:br>
              <a:rPr lang="en-US" sz="900" b="0" i="0" u="none" strike="noStrike" cap="none" dirty="0">
                <a:solidFill>
                  <a:srgbClr val="212121"/>
                </a:solidFill>
                <a:latin typeface="Roboto"/>
                <a:ea typeface="Roboto"/>
                <a:cs typeface="Roboto"/>
                <a:sym typeface="Roboto"/>
              </a:rPr>
            </a:br>
            <a:r>
              <a:rPr lang="en-US" sz="900" b="0" i="0" u="none" strike="noStrike" cap="none" dirty="0">
                <a:solidFill>
                  <a:srgbClr val="757575"/>
                </a:solidFill>
                <a:latin typeface="Roboto"/>
                <a:ea typeface="Roboto"/>
                <a:cs typeface="Roboto"/>
                <a:sym typeface="Roboto"/>
              </a:rPr>
              <a:t>Cloud Scheduler</a:t>
            </a:r>
          </a:p>
        </p:txBody>
      </p:sp>
      <p:pic>
        <p:nvPicPr>
          <p:cNvPr id="14" name="Picture 13">
            <a:extLst>
              <a:ext uri="{FF2B5EF4-FFF2-40B4-BE49-F238E27FC236}">
                <a16:creationId xmlns:a16="http://schemas.microsoft.com/office/drawing/2014/main" id="{1B6B3362-03AE-43DA-B06E-4CC6B8174CB3}"/>
              </a:ext>
            </a:extLst>
          </p:cNvPr>
          <p:cNvPicPr>
            <a:picLocks noChangeAspect="1"/>
          </p:cNvPicPr>
          <p:nvPr/>
        </p:nvPicPr>
        <p:blipFill>
          <a:blip r:embed="rId17"/>
          <a:stretch>
            <a:fillRect/>
          </a:stretch>
        </p:blipFill>
        <p:spPr>
          <a:xfrm>
            <a:off x="6700596" y="3281804"/>
            <a:ext cx="321139" cy="360925"/>
          </a:xfrm>
          <a:prstGeom prst="rect">
            <a:avLst/>
          </a:prstGeom>
        </p:spPr>
      </p:pic>
      <p:grpSp>
        <p:nvGrpSpPr>
          <p:cNvPr id="223" name="Shape 3763">
            <a:extLst>
              <a:ext uri="{FF2B5EF4-FFF2-40B4-BE49-F238E27FC236}">
                <a16:creationId xmlns:a16="http://schemas.microsoft.com/office/drawing/2014/main" id="{300CD33A-9BAD-493D-A456-3E81957A7DE3}"/>
              </a:ext>
            </a:extLst>
          </p:cNvPr>
          <p:cNvGrpSpPr/>
          <p:nvPr/>
        </p:nvGrpSpPr>
        <p:grpSpPr>
          <a:xfrm>
            <a:off x="6761518" y="5037470"/>
            <a:ext cx="1493229" cy="382226"/>
            <a:chOff x="3182725" y="2268400"/>
            <a:chExt cx="1493229" cy="382226"/>
          </a:xfrm>
        </p:grpSpPr>
        <p:sp>
          <p:nvSpPr>
            <p:cNvPr id="224" name="Shape 3764">
              <a:extLst>
                <a:ext uri="{FF2B5EF4-FFF2-40B4-BE49-F238E27FC236}">
                  <a16:creationId xmlns:a16="http://schemas.microsoft.com/office/drawing/2014/main" id="{E3426278-DDA9-4136-96DF-00158E790297}"/>
                </a:ext>
              </a:extLst>
            </p:cNvPr>
            <p:cNvSpPr/>
            <p:nvPr/>
          </p:nvSpPr>
          <p:spPr>
            <a:xfrm>
              <a:off x="3182725" y="2268400"/>
              <a:ext cx="1493229" cy="382226"/>
            </a:xfrm>
            <a:prstGeom prst="roundRect">
              <a:avLst>
                <a:gd name="adj" fmla="val 1674"/>
              </a:avLst>
            </a:prstGeom>
            <a:solidFill>
              <a:schemeClr val="lt1"/>
            </a:solidFill>
            <a:ln>
              <a:noFill/>
            </a:ln>
            <a:effectLst>
              <a:outerShdw blurRad="19050" dist="6350" dir="5400000" algn="ctr" rotWithShape="0">
                <a:schemeClr val="dk1">
                  <a:alpha val="44705"/>
                </a:schemeClr>
              </a:outerShdw>
            </a:effectLst>
          </p:spPr>
          <p:txBody>
            <a:bodyPr lIns="429750" tIns="73150" rIns="45700" bIns="73150" anchor="ctr" anchorCtr="0">
              <a:noAutofit/>
            </a:bodyPr>
            <a:lstStyle/>
            <a:p>
              <a:pPr marL="0" marR="0" lvl="0" indent="0" algn="l" rtl="0">
                <a:lnSpc>
                  <a:spcPct val="113333"/>
                </a:lnSpc>
                <a:spcBef>
                  <a:spcPts val="0"/>
                </a:spcBef>
                <a:spcAft>
                  <a:spcPts val="0"/>
                </a:spcAft>
                <a:buClr>
                  <a:srgbClr val="212121"/>
                </a:buClr>
                <a:buSzPct val="25000"/>
                <a:buFont typeface="Roboto"/>
                <a:buNone/>
              </a:pPr>
              <a:r>
                <a:rPr lang="en-US" sz="750" b="0" i="0" u="none" strike="noStrike" cap="none" dirty="0">
                  <a:solidFill>
                    <a:srgbClr val="212121"/>
                  </a:solidFill>
                  <a:latin typeface="Roboto"/>
                  <a:ea typeface="Roboto"/>
                  <a:cs typeface="Roboto"/>
                  <a:sym typeface="Roboto"/>
                </a:rPr>
                <a:t>Time Series Processing</a:t>
              </a:r>
              <a:br>
                <a:rPr lang="en-US" sz="700" b="0" i="0" u="none" strike="noStrike" cap="none" dirty="0">
                  <a:solidFill>
                    <a:srgbClr val="212121"/>
                  </a:solidFill>
                  <a:latin typeface="Roboto"/>
                  <a:ea typeface="Roboto"/>
                  <a:cs typeface="Roboto"/>
                  <a:sym typeface="Roboto"/>
                </a:rPr>
              </a:br>
              <a:r>
                <a:rPr lang="en-US" sz="700" b="0" i="0" u="none" strike="noStrike" cap="none" dirty="0">
                  <a:solidFill>
                    <a:srgbClr val="757575"/>
                  </a:solidFill>
                  <a:latin typeface="Roboto"/>
                  <a:ea typeface="Roboto"/>
                  <a:cs typeface="Roboto"/>
                  <a:sym typeface="Roboto"/>
                </a:rPr>
                <a:t>Cloud Dataflow</a:t>
              </a:r>
            </a:p>
          </p:txBody>
        </p:sp>
        <p:pic>
          <p:nvPicPr>
            <p:cNvPr id="225" name="Shape 3765" descr="Cloud-Dataflow.png">
              <a:extLst>
                <a:ext uri="{FF2B5EF4-FFF2-40B4-BE49-F238E27FC236}">
                  <a16:creationId xmlns:a16="http://schemas.microsoft.com/office/drawing/2014/main" id="{AF8273D3-933A-4563-B72F-A34869F45BE0}"/>
                </a:ext>
              </a:extLst>
            </p:cNvPr>
            <p:cNvPicPr preferRelativeResize="0"/>
            <p:nvPr/>
          </p:nvPicPr>
          <p:blipFill rotWithShape="1">
            <a:blip r:embed="rId18">
              <a:alphaModFix/>
            </a:blip>
            <a:srcRect t="5076" b="5076"/>
            <a:stretch/>
          </p:blipFill>
          <p:spPr>
            <a:xfrm>
              <a:off x="3226125" y="2335135"/>
              <a:ext cx="274200" cy="246600"/>
            </a:xfrm>
            <a:prstGeom prst="rect">
              <a:avLst/>
            </a:prstGeom>
            <a:noFill/>
            <a:ln>
              <a:noFill/>
            </a:ln>
          </p:spPr>
        </p:pic>
      </p:grpSp>
      <p:grpSp>
        <p:nvGrpSpPr>
          <p:cNvPr id="228" name="Shape 3794">
            <a:extLst>
              <a:ext uri="{FF2B5EF4-FFF2-40B4-BE49-F238E27FC236}">
                <a16:creationId xmlns:a16="http://schemas.microsoft.com/office/drawing/2014/main" id="{A091D7D3-2330-4587-B29B-BE388EA18C81}"/>
              </a:ext>
            </a:extLst>
          </p:cNvPr>
          <p:cNvGrpSpPr/>
          <p:nvPr/>
        </p:nvGrpSpPr>
        <p:grpSpPr>
          <a:xfrm>
            <a:off x="4858034" y="5037470"/>
            <a:ext cx="1453155" cy="382226"/>
            <a:chOff x="1220398" y="2740296"/>
            <a:chExt cx="1453155" cy="382226"/>
          </a:xfrm>
        </p:grpSpPr>
        <p:sp>
          <p:nvSpPr>
            <p:cNvPr id="229" name="Shape 3795">
              <a:extLst>
                <a:ext uri="{FF2B5EF4-FFF2-40B4-BE49-F238E27FC236}">
                  <a16:creationId xmlns:a16="http://schemas.microsoft.com/office/drawing/2014/main" id="{4614C32D-A6C4-4746-B3E8-90549A72C7E6}"/>
                </a:ext>
              </a:extLst>
            </p:cNvPr>
            <p:cNvSpPr/>
            <p:nvPr/>
          </p:nvSpPr>
          <p:spPr>
            <a:xfrm>
              <a:off x="1220398" y="2740296"/>
              <a:ext cx="1453155" cy="382226"/>
            </a:xfrm>
            <a:prstGeom prst="roundRect">
              <a:avLst>
                <a:gd name="adj" fmla="val 1674"/>
              </a:avLst>
            </a:prstGeom>
            <a:solidFill>
              <a:schemeClr val="lt1"/>
            </a:solidFill>
            <a:ln>
              <a:noFill/>
            </a:ln>
            <a:effectLst>
              <a:outerShdw blurRad="19050" dist="6350" dir="5400000" algn="ctr" rotWithShape="0">
                <a:schemeClr val="dk1">
                  <a:alpha val="44705"/>
                </a:schemeClr>
              </a:outerShdw>
            </a:effectLst>
          </p:spPr>
          <p:txBody>
            <a:bodyPr lIns="429750" tIns="73150" rIns="45700" bIns="73150" anchor="ctr" anchorCtr="0">
              <a:noAutofit/>
            </a:bodyPr>
            <a:lstStyle/>
            <a:p>
              <a:pPr marL="0" marR="0" lvl="0" indent="0" algn="l" rtl="0">
                <a:lnSpc>
                  <a:spcPct val="113333"/>
                </a:lnSpc>
                <a:spcBef>
                  <a:spcPts val="0"/>
                </a:spcBef>
                <a:spcAft>
                  <a:spcPts val="0"/>
                </a:spcAft>
                <a:buClr>
                  <a:srgbClr val="212121"/>
                </a:buClr>
                <a:buSzPct val="25000"/>
                <a:buFont typeface="Roboto"/>
                <a:buNone/>
              </a:pPr>
              <a:r>
                <a:rPr lang="en-US" sz="750" b="0" i="0" u="none" strike="noStrike" cap="none">
                  <a:solidFill>
                    <a:srgbClr val="212121"/>
                  </a:solidFill>
                  <a:latin typeface="Roboto"/>
                  <a:ea typeface="Roboto"/>
                  <a:cs typeface="Roboto"/>
                  <a:sym typeface="Roboto"/>
                </a:rPr>
                <a:t>Time Series Streaming</a:t>
              </a:r>
              <a:br>
                <a:rPr lang="en-US" sz="700" b="0" i="0" u="none" strike="noStrike" cap="none">
                  <a:solidFill>
                    <a:srgbClr val="212121"/>
                  </a:solidFill>
                  <a:latin typeface="Roboto"/>
                  <a:ea typeface="Roboto"/>
                  <a:cs typeface="Roboto"/>
                  <a:sym typeface="Roboto"/>
                </a:rPr>
              </a:br>
              <a:r>
                <a:rPr lang="en-US" sz="700" b="0" i="0" u="none" strike="noStrike" cap="none">
                  <a:solidFill>
                    <a:srgbClr val="757575"/>
                  </a:solidFill>
                  <a:latin typeface="Roboto"/>
                  <a:ea typeface="Roboto"/>
                  <a:cs typeface="Roboto"/>
                  <a:sym typeface="Roboto"/>
                </a:rPr>
                <a:t>Cloud Pub/Sub</a:t>
              </a:r>
            </a:p>
          </p:txBody>
        </p:sp>
        <p:pic>
          <p:nvPicPr>
            <p:cNvPr id="230" name="Shape 3796" descr="Cloud-PubSub.png">
              <a:extLst>
                <a:ext uri="{FF2B5EF4-FFF2-40B4-BE49-F238E27FC236}">
                  <a16:creationId xmlns:a16="http://schemas.microsoft.com/office/drawing/2014/main" id="{68787837-0871-4E3C-AF49-FD4D6FF65102}"/>
                </a:ext>
              </a:extLst>
            </p:cNvPr>
            <p:cNvPicPr preferRelativeResize="0"/>
            <p:nvPr/>
          </p:nvPicPr>
          <p:blipFill rotWithShape="1">
            <a:blip r:embed="rId19">
              <a:alphaModFix/>
            </a:blip>
            <a:srcRect t="5076" b="5076"/>
            <a:stretch/>
          </p:blipFill>
          <p:spPr>
            <a:xfrm>
              <a:off x="1264666" y="2806651"/>
              <a:ext cx="274200" cy="246600"/>
            </a:xfrm>
            <a:prstGeom prst="rect">
              <a:avLst/>
            </a:prstGeom>
            <a:noFill/>
            <a:ln>
              <a:noFill/>
            </a:ln>
          </p:spPr>
        </p:pic>
      </p:grpSp>
      <p:cxnSp>
        <p:nvCxnSpPr>
          <p:cNvPr id="231" name="Shape 3788">
            <a:extLst>
              <a:ext uri="{FF2B5EF4-FFF2-40B4-BE49-F238E27FC236}">
                <a16:creationId xmlns:a16="http://schemas.microsoft.com/office/drawing/2014/main" id="{D198B1B5-EEE9-4A2F-9B3E-1B7E487A0392}"/>
              </a:ext>
            </a:extLst>
          </p:cNvPr>
          <p:cNvCxnSpPr>
            <a:cxnSpLocks/>
            <a:stCxn id="206" idx="2"/>
            <a:endCxn id="229" idx="0"/>
          </p:cNvCxnSpPr>
          <p:nvPr/>
        </p:nvCxnSpPr>
        <p:spPr>
          <a:xfrm flipH="1">
            <a:off x="5584612" y="4700976"/>
            <a:ext cx="552403" cy="336494"/>
          </a:xfrm>
          <a:prstGeom prst="straightConnector1">
            <a:avLst/>
          </a:prstGeom>
          <a:noFill/>
          <a:ln w="9525" cap="flat" cmpd="sng">
            <a:solidFill>
              <a:srgbClr val="3A7DF0"/>
            </a:solidFill>
            <a:prstDash val="solid"/>
            <a:round/>
            <a:headEnd type="none" w="med" len="med"/>
            <a:tailEnd type="triangle" w="med" len="med"/>
          </a:ln>
        </p:spPr>
      </p:cxnSp>
      <p:cxnSp>
        <p:nvCxnSpPr>
          <p:cNvPr id="232" name="Shape 3788">
            <a:extLst>
              <a:ext uri="{FF2B5EF4-FFF2-40B4-BE49-F238E27FC236}">
                <a16:creationId xmlns:a16="http://schemas.microsoft.com/office/drawing/2014/main" id="{16D46D89-E08E-4B4C-8E68-30428C12A007}"/>
              </a:ext>
            </a:extLst>
          </p:cNvPr>
          <p:cNvCxnSpPr>
            <a:cxnSpLocks/>
            <a:stCxn id="229" idx="3"/>
            <a:endCxn id="224" idx="1"/>
          </p:cNvCxnSpPr>
          <p:nvPr/>
        </p:nvCxnSpPr>
        <p:spPr>
          <a:xfrm>
            <a:off x="6311189" y="5228583"/>
            <a:ext cx="450329" cy="0"/>
          </a:xfrm>
          <a:prstGeom prst="straightConnector1">
            <a:avLst/>
          </a:prstGeom>
          <a:noFill/>
          <a:ln w="9525" cap="flat" cmpd="sng">
            <a:solidFill>
              <a:srgbClr val="3A7DF0"/>
            </a:solidFill>
            <a:prstDash val="solid"/>
            <a:round/>
            <a:headEnd type="none" w="med" len="med"/>
            <a:tailEnd type="triangle" w="med" len="med"/>
          </a:ln>
        </p:spPr>
      </p:cxnSp>
      <p:pic>
        <p:nvPicPr>
          <p:cNvPr id="21" name="Picture 20">
            <a:extLst>
              <a:ext uri="{FF2B5EF4-FFF2-40B4-BE49-F238E27FC236}">
                <a16:creationId xmlns:a16="http://schemas.microsoft.com/office/drawing/2014/main" id="{12469BC9-4FB7-434A-9C3D-C3A906446CB6}"/>
              </a:ext>
            </a:extLst>
          </p:cNvPr>
          <p:cNvPicPr>
            <a:picLocks noChangeAspect="1"/>
          </p:cNvPicPr>
          <p:nvPr/>
        </p:nvPicPr>
        <p:blipFill>
          <a:blip r:embed="rId20"/>
          <a:stretch>
            <a:fillRect/>
          </a:stretch>
        </p:blipFill>
        <p:spPr>
          <a:xfrm>
            <a:off x="5476202" y="1605145"/>
            <a:ext cx="733844" cy="906514"/>
          </a:xfrm>
          <a:prstGeom prst="rect">
            <a:avLst/>
          </a:prstGeom>
        </p:spPr>
      </p:pic>
      <p:cxnSp>
        <p:nvCxnSpPr>
          <p:cNvPr id="233" name="Shape 3212">
            <a:extLst>
              <a:ext uri="{FF2B5EF4-FFF2-40B4-BE49-F238E27FC236}">
                <a16:creationId xmlns:a16="http://schemas.microsoft.com/office/drawing/2014/main" id="{87C4CF59-A659-4261-9CDD-4A39124334D3}"/>
              </a:ext>
            </a:extLst>
          </p:cNvPr>
          <p:cNvCxnSpPr>
            <a:cxnSpLocks/>
            <a:stCxn id="229" idx="1"/>
            <a:endCxn id="175" idx="2"/>
          </p:cNvCxnSpPr>
          <p:nvPr/>
        </p:nvCxnSpPr>
        <p:spPr>
          <a:xfrm rot="10800000">
            <a:off x="1657692" y="4525613"/>
            <a:ext cx="3200343" cy="702970"/>
          </a:xfrm>
          <a:prstGeom prst="bentConnector2">
            <a:avLst/>
          </a:prstGeom>
          <a:noFill/>
          <a:ln w="9525" cap="flat" cmpd="sng">
            <a:solidFill>
              <a:srgbClr val="9E9E9E"/>
            </a:solidFill>
            <a:prstDash val="solid"/>
            <a:round/>
            <a:headEnd type="triangle" w="med" len="med"/>
            <a:tailEnd type="none" w="med" len="med"/>
          </a:ln>
        </p:spPr>
      </p:cxnSp>
      <p:cxnSp>
        <p:nvCxnSpPr>
          <p:cNvPr id="87" name="Shape 3788">
            <a:extLst>
              <a:ext uri="{FF2B5EF4-FFF2-40B4-BE49-F238E27FC236}">
                <a16:creationId xmlns:a16="http://schemas.microsoft.com/office/drawing/2014/main" id="{05E8EAD4-3768-4FE3-8272-46C057AE38CE}"/>
              </a:ext>
            </a:extLst>
          </p:cNvPr>
          <p:cNvCxnSpPr>
            <a:cxnSpLocks/>
            <a:stCxn id="199" idx="2"/>
            <a:endCxn id="229" idx="0"/>
          </p:cNvCxnSpPr>
          <p:nvPr/>
        </p:nvCxnSpPr>
        <p:spPr>
          <a:xfrm>
            <a:off x="5476203" y="3907933"/>
            <a:ext cx="108409" cy="1129537"/>
          </a:xfrm>
          <a:prstGeom prst="straightConnector1">
            <a:avLst/>
          </a:prstGeom>
          <a:noFill/>
          <a:ln w="9525" cap="flat" cmpd="sng">
            <a:solidFill>
              <a:srgbClr val="3A7DF0"/>
            </a:solidFill>
            <a:prstDash val="solid"/>
            <a:round/>
            <a:headEnd type="none" w="med" len="med"/>
            <a:tailEnd type="triangl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Shape 2341">
            <a:extLst>
              <a:ext uri="{FF2B5EF4-FFF2-40B4-BE49-F238E27FC236}">
                <a16:creationId xmlns:a16="http://schemas.microsoft.com/office/drawing/2014/main" id="{BF8BA569-FB0E-4CC6-A153-22C9EE55FF8C}"/>
              </a:ext>
            </a:extLst>
          </p:cNvPr>
          <p:cNvGrpSpPr/>
          <p:nvPr/>
        </p:nvGrpSpPr>
        <p:grpSpPr>
          <a:xfrm>
            <a:off x="552292" y="1190714"/>
            <a:ext cx="7463473" cy="3606962"/>
            <a:chOff x="5192875" y="667349"/>
            <a:chExt cx="3391289" cy="1220107"/>
          </a:xfrm>
        </p:grpSpPr>
        <p:sp>
          <p:nvSpPr>
            <p:cNvPr id="3" name="Shape 2342">
              <a:extLst>
                <a:ext uri="{FF2B5EF4-FFF2-40B4-BE49-F238E27FC236}">
                  <a16:creationId xmlns:a16="http://schemas.microsoft.com/office/drawing/2014/main" id="{8271FE9E-653B-4F99-AB98-844E4DA619A8}"/>
                </a:ext>
              </a:extLst>
            </p:cNvPr>
            <p:cNvSpPr/>
            <p:nvPr/>
          </p:nvSpPr>
          <p:spPr>
            <a:xfrm>
              <a:off x="5192875" y="667349"/>
              <a:ext cx="3391289" cy="1220107"/>
            </a:xfrm>
            <a:prstGeom prst="roundRect">
              <a:avLst>
                <a:gd name="adj" fmla="val 399"/>
              </a:avLst>
            </a:prstGeom>
            <a:solidFill>
              <a:srgbClr val="F6F6F6"/>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pic>
          <p:nvPicPr>
            <p:cNvPr id="4" name="Shape 2343">
              <a:extLst>
                <a:ext uri="{FF2B5EF4-FFF2-40B4-BE49-F238E27FC236}">
                  <a16:creationId xmlns:a16="http://schemas.microsoft.com/office/drawing/2014/main" id="{B6F3227C-EFFE-47D2-A79A-D665277E1C61}"/>
                </a:ext>
              </a:extLst>
            </p:cNvPr>
            <p:cNvPicPr preferRelativeResize="0"/>
            <p:nvPr/>
          </p:nvPicPr>
          <p:blipFill rotWithShape="1">
            <a:blip r:embed="rId2">
              <a:alphaModFix/>
            </a:blip>
            <a:srcRect/>
            <a:stretch/>
          </p:blipFill>
          <p:spPr>
            <a:xfrm>
              <a:off x="5331260" y="760345"/>
              <a:ext cx="1360927" cy="173735"/>
            </a:xfrm>
            <a:prstGeom prst="rect">
              <a:avLst/>
            </a:prstGeom>
            <a:noFill/>
            <a:ln>
              <a:noFill/>
            </a:ln>
          </p:spPr>
        </p:pic>
      </p:grpSp>
      <p:grpSp>
        <p:nvGrpSpPr>
          <p:cNvPr id="5" name="Shape 2345">
            <a:extLst>
              <a:ext uri="{FF2B5EF4-FFF2-40B4-BE49-F238E27FC236}">
                <a16:creationId xmlns:a16="http://schemas.microsoft.com/office/drawing/2014/main" id="{BC690A39-C9D4-4F2B-8031-BEA6B6CDEC9D}"/>
              </a:ext>
            </a:extLst>
          </p:cNvPr>
          <p:cNvGrpSpPr/>
          <p:nvPr/>
        </p:nvGrpSpPr>
        <p:grpSpPr>
          <a:xfrm>
            <a:off x="11052775" y="1127643"/>
            <a:ext cx="502920" cy="621792"/>
            <a:chOff x="4720612" y="2306547"/>
            <a:chExt cx="502920" cy="621792"/>
          </a:xfrm>
        </p:grpSpPr>
        <p:sp>
          <p:nvSpPr>
            <p:cNvPr id="6" name="Shape 2346">
              <a:extLst>
                <a:ext uri="{FF2B5EF4-FFF2-40B4-BE49-F238E27FC236}">
                  <a16:creationId xmlns:a16="http://schemas.microsoft.com/office/drawing/2014/main" id="{CA538F83-4281-422D-831A-1028425C95E6}"/>
                </a:ext>
              </a:extLst>
            </p:cNvPr>
            <p:cNvSpPr/>
            <p:nvPr/>
          </p:nvSpPr>
          <p:spPr>
            <a:xfrm>
              <a:off x="4720612" y="2306547"/>
              <a:ext cx="502920" cy="621792"/>
            </a:xfrm>
            <a:prstGeom prst="roundRect">
              <a:avLst>
                <a:gd name="adj" fmla="val 1674"/>
              </a:avLst>
            </a:prstGeom>
            <a:solidFill>
              <a:schemeClr val="lt1"/>
            </a:solidFill>
            <a:ln>
              <a:noFill/>
            </a:ln>
            <a:effectLst>
              <a:outerShdw blurRad="19050" dist="6350" dir="5400000" algn="ctr" rotWithShape="0">
                <a:schemeClr val="dk1">
                  <a:alpha val="44705"/>
                </a:schemeClr>
              </a:outerShdw>
            </a:effectLst>
          </p:spPr>
          <p:txBody>
            <a:bodyPr lIns="0" tIns="484625" rIns="0" bIns="45700" anchor="ctr" anchorCtr="0">
              <a:noAutofit/>
            </a:bodyPr>
            <a:lstStyle/>
            <a:p>
              <a:pPr marL="0" marR="0" lvl="0" indent="0" algn="ctr" rtl="0">
                <a:lnSpc>
                  <a:spcPct val="100000"/>
                </a:lnSpc>
                <a:spcBef>
                  <a:spcPts val="0"/>
                </a:spcBef>
                <a:spcAft>
                  <a:spcPts val="0"/>
                </a:spcAft>
                <a:buClr>
                  <a:srgbClr val="212121"/>
                </a:buClr>
                <a:buSzPct val="25000"/>
                <a:buFont typeface="Roboto"/>
                <a:buNone/>
              </a:pPr>
              <a:r>
                <a:rPr lang="en-US" sz="700" b="0" i="0" u="none" strike="noStrike" cap="none">
                  <a:solidFill>
                    <a:srgbClr val="212121"/>
                  </a:solidFill>
                  <a:latin typeface="Roboto"/>
                  <a:ea typeface="Roboto"/>
                  <a:cs typeface="Roboto"/>
                  <a:sym typeface="Roboto"/>
                </a:rPr>
                <a:t>iOS</a:t>
              </a:r>
            </a:p>
          </p:txBody>
        </p:sp>
        <p:pic>
          <p:nvPicPr>
            <p:cNvPr id="7" name="Shape 2347">
              <a:extLst>
                <a:ext uri="{FF2B5EF4-FFF2-40B4-BE49-F238E27FC236}">
                  <a16:creationId xmlns:a16="http://schemas.microsoft.com/office/drawing/2014/main" id="{BA2A4F89-A0B5-4A46-89F8-C09EE2009ABE}"/>
                </a:ext>
              </a:extLst>
            </p:cNvPr>
            <p:cNvPicPr preferRelativeResize="0"/>
            <p:nvPr/>
          </p:nvPicPr>
          <p:blipFill rotWithShape="1">
            <a:blip r:embed="rId3">
              <a:alphaModFix/>
            </a:blip>
            <a:srcRect/>
            <a:stretch/>
          </p:blipFill>
          <p:spPr>
            <a:xfrm>
              <a:off x="4757187" y="2343123"/>
              <a:ext cx="429767" cy="429767"/>
            </a:xfrm>
            <a:prstGeom prst="rect">
              <a:avLst/>
            </a:prstGeom>
            <a:noFill/>
            <a:ln>
              <a:noFill/>
            </a:ln>
          </p:spPr>
        </p:pic>
      </p:grpSp>
      <p:grpSp>
        <p:nvGrpSpPr>
          <p:cNvPr id="8" name="Shape 2348">
            <a:extLst>
              <a:ext uri="{FF2B5EF4-FFF2-40B4-BE49-F238E27FC236}">
                <a16:creationId xmlns:a16="http://schemas.microsoft.com/office/drawing/2014/main" id="{E6CE3171-36C9-4EBB-9525-E83BAA71A676}"/>
              </a:ext>
            </a:extLst>
          </p:cNvPr>
          <p:cNvGrpSpPr/>
          <p:nvPr/>
        </p:nvGrpSpPr>
        <p:grpSpPr>
          <a:xfrm>
            <a:off x="11052775" y="2010541"/>
            <a:ext cx="502920" cy="621792"/>
            <a:chOff x="4720612" y="2306547"/>
            <a:chExt cx="502920" cy="621792"/>
          </a:xfrm>
        </p:grpSpPr>
        <p:sp>
          <p:nvSpPr>
            <p:cNvPr id="9" name="Shape 2349">
              <a:extLst>
                <a:ext uri="{FF2B5EF4-FFF2-40B4-BE49-F238E27FC236}">
                  <a16:creationId xmlns:a16="http://schemas.microsoft.com/office/drawing/2014/main" id="{FCB47116-42D8-42A5-A77A-6CD6B4DB0299}"/>
                </a:ext>
              </a:extLst>
            </p:cNvPr>
            <p:cNvSpPr/>
            <p:nvPr/>
          </p:nvSpPr>
          <p:spPr>
            <a:xfrm>
              <a:off x="4720612" y="2306547"/>
              <a:ext cx="502920" cy="621792"/>
            </a:xfrm>
            <a:prstGeom prst="roundRect">
              <a:avLst>
                <a:gd name="adj" fmla="val 1674"/>
              </a:avLst>
            </a:prstGeom>
            <a:solidFill>
              <a:schemeClr val="lt1"/>
            </a:solidFill>
            <a:ln>
              <a:noFill/>
            </a:ln>
            <a:effectLst>
              <a:outerShdw blurRad="19050" dist="6350" dir="5400000" algn="ctr" rotWithShape="0">
                <a:schemeClr val="dk1">
                  <a:alpha val="44705"/>
                </a:schemeClr>
              </a:outerShdw>
            </a:effectLst>
          </p:spPr>
          <p:txBody>
            <a:bodyPr lIns="0" tIns="484625" rIns="0" bIns="45700" anchor="ctr" anchorCtr="0">
              <a:noAutofit/>
            </a:bodyPr>
            <a:lstStyle/>
            <a:p>
              <a:pPr marL="0" marR="0" lvl="0" indent="0" algn="ctr" rtl="0">
                <a:lnSpc>
                  <a:spcPct val="100000"/>
                </a:lnSpc>
                <a:spcBef>
                  <a:spcPts val="0"/>
                </a:spcBef>
                <a:spcAft>
                  <a:spcPts val="0"/>
                </a:spcAft>
                <a:buClr>
                  <a:srgbClr val="212121"/>
                </a:buClr>
                <a:buSzPct val="25000"/>
                <a:buFont typeface="Roboto"/>
                <a:buNone/>
              </a:pPr>
              <a:r>
                <a:rPr lang="en-US" sz="700" b="0" i="0" u="none" strike="noStrike" cap="none" dirty="0">
                  <a:solidFill>
                    <a:srgbClr val="212121"/>
                  </a:solidFill>
                  <a:latin typeface="Roboto"/>
                  <a:ea typeface="Roboto"/>
                  <a:cs typeface="Roboto"/>
                  <a:sym typeface="Roboto"/>
                </a:rPr>
                <a:t>Android</a:t>
              </a:r>
            </a:p>
          </p:txBody>
        </p:sp>
        <p:pic>
          <p:nvPicPr>
            <p:cNvPr id="10" name="Shape 2350">
              <a:extLst>
                <a:ext uri="{FF2B5EF4-FFF2-40B4-BE49-F238E27FC236}">
                  <a16:creationId xmlns:a16="http://schemas.microsoft.com/office/drawing/2014/main" id="{33B2BC8B-F142-486E-AB4A-999A641998FA}"/>
                </a:ext>
              </a:extLst>
            </p:cNvPr>
            <p:cNvPicPr preferRelativeResize="0"/>
            <p:nvPr/>
          </p:nvPicPr>
          <p:blipFill rotWithShape="1">
            <a:blip r:embed="rId3">
              <a:alphaModFix/>
            </a:blip>
            <a:srcRect/>
            <a:stretch/>
          </p:blipFill>
          <p:spPr>
            <a:xfrm>
              <a:off x="4757187" y="2343123"/>
              <a:ext cx="429767" cy="429767"/>
            </a:xfrm>
            <a:prstGeom prst="rect">
              <a:avLst/>
            </a:prstGeom>
            <a:noFill/>
            <a:ln>
              <a:noFill/>
            </a:ln>
          </p:spPr>
        </p:pic>
      </p:grpSp>
      <p:grpSp>
        <p:nvGrpSpPr>
          <p:cNvPr id="11" name="Shape 2351">
            <a:extLst>
              <a:ext uri="{FF2B5EF4-FFF2-40B4-BE49-F238E27FC236}">
                <a16:creationId xmlns:a16="http://schemas.microsoft.com/office/drawing/2014/main" id="{9A9F8B50-5FE6-48C7-8EC6-283F5F7A56D5}"/>
              </a:ext>
            </a:extLst>
          </p:cNvPr>
          <p:cNvGrpSpPr/>
          <p:nvPr/>
        </p:nvGrpSpPr>
        <p:grpSpPr>
          <a:xfrm>
            <a:off x="11052775" y="2880469"/>
            <a:ext cx="502920" cy="621792"/>
            <a:chOff x="4720612" y="2306547"/>
            <a:chExt cx="502920" cy="621792"/>
          </a:xfrm>
        </p:grpSpPr>
        <p:sp>
          <p:nvSpPr>
            <p:cNvPr id="12" name="Shape 2352">
              <a:extLst>
                <a:ext uri="{FF2B5EF4-FFF2-40B4-BE49-F238E27FC236}">
                  <a16:creationId xmlns:a16="http://schemas.microsoft.com/office/drawing/2014/main" id="{637C766D-01EA-4486-A5C3-B80121AB3F0A}"/>
                </a:ext>
              </a:extLst>
            </p:cNvPr>
            <p:cNvSpPr/>
            <p:nvPr/>
          </p:nvSpPr>
          <p:spPr>
            <a:xfrm>
              <a:off x="4720612" y="2306547"/>
              <a:ext cx="502920" cy="621792"/>
            </a:xfrm>
            <a:prstGeom prst="roundRect">
              <a:avLst>
                <a:gd name="adj" fmla="val 1674"/>
              </a:avLst>
            </a:prstGeom>
            <a:solidFill>
              <a:schemeClr val="lt1"/>
            </a:solidFill>
            <a:ln>
              <a:noFill/>
            </a:ln>
            <a:effectLst>
              <a:outerShdw blurRad="19050" dist="6350" dir="5400000" algn="ctr" rotWithShape="0">
                <a:schemeClr val="dk1">
                  <a:alpha val="44705"/>
                </a:schemeClr>
              </a:outerShdw>
            </a:effectLst>
          </p:spPr>
          <p:txBody>
            <a:bodyPr lIns="0" tIns="484625" rIns="0" bIns="45700" anchor="ctr" anchorCtr="0">
              <a:noAutofit/>
            </a:bodyPr>
            <a:lstStyle/>
            <a:p>
              <a:pPr marL="0" marR="0" lvl="0" indent="0" algn="ctr" rtl="0">
                <a:lnSpc>
                  <a:spcPct val="100000"/>
                </a:lnSpc>
                <a:spcBef>
                  <a:spcPts val="0"/>
                </a:spcBef>
                <a:spcAft>
                  <a:spcPts val="0"/>
                </a:spcAft>
                <a:buClr>
                  <a:srgbClr val="212121"/>
                </a:buClr>
                <a:buSzPct val="25000"/>
                <a:buFont typeface="Roboto"/>
                <a:buNone/>
              </a:pPr>
              <a:r>
                <a:rPr lang="en-US" sz="700" b="0" i="0" u="none" strike="noStrike" cap="none">
                  <a:solidFill>
                    <a:srgbClr val="212121"/>
                  </a:solidFill>
                  <a:latin typeface="Roboto"/>
                  <a:ea typeface="Roboto"/>
                  <a:cs typeface="Roboto"/>
                  <a:sym typeface="Roboto"/>
                </a:rPr>
                <a:t>Web</a:t>
              </a:r>
            </a:p>
          </p:txBody>
        </p:sp>
        <p:pic>
          <p:nvPicPr>
            <p:cNvPr id="13" name="Shape 2353">
              <a:extLst>
                <a:ext uri="{FF2B5EF4-FFF2-40B4-BE49-F238E27FC236}">
                  <a16:creationId xmlns:a16="http://schemas.microsoft.com/office/drawing/2014/main" id="{24A5CA32-179B-4BDD-917B-E9CBF2ED459A}"/>
                </a:ext>
              </a:extLst>
            </p:cNvPr>
            <p:cNvPicPr preferRelativeResize="0"/>
            <p:nvPr/>
          </p:nvPicPr>
          <p:blipFill rotWithShape="1">
            <a:blip r:embed="rId3">
              <a:alphaModFix/>
            </a:blip>
            <a:srcRect/>
            <a:stretch/>
          </p:blipFill>
          <p:spPr>
            <a:xfrm>
              <a:off x="4757187" y="2343123"/>
              <a:ext cx="429767" cy="429767"/>
            </a:xfrm>
            <a:prstGeom prst="rect">
              <a:avLst/>
            </a:prstGeom>
            <a:noFill/>
            <a:ln>
              <a:noFill/>
            </a:ln>
          </p:spPr>
        </p:pic>
      </p:grpSp>
      <p:grpSp>
        <p:nvGrpSpPr>
          <p:cNvPr id="15" name="Shape 2356">
            <a:extLst>
              <a:ext uri="{FF2B5EF4-FFF2-40B4-BE49-F238E27FC236}">
                <a16:creationId xmlns:a16="http://schemas.microsoft.com/office/drawing/2014/main" id="{5A17787C-8DA0-4895-A32F-DDFE2B5B9FF9}"/>
              </a:ext>
            </a:extLst>
          </p:cNvPr>
          <p:cNvGrpSpPr/>
          <p:nvPr/>
        </p:nvGrpSpPr>
        <p:grpSpPr>
          <a:xfrm>
            <a:off x="8268750" y="2136299"/>
            <a:ext cx="914400" cy="386887"/>
            <a:chOff x="306962" y="3117480"/>
            <a:chExt cx="914400" cy="386887"/>
          </a:xfrm>
        </p:grpSpPr>
        <p:sp>
          <p:nvSpPr>
            <p:cNvPr id="16" name="Shape 2357">
              <a:extLst>
                <a:ext uri="{FF2B5EF4-FFF2-40B4-BE49-F238E27FC236}">
                  <a16:creationId xmlns:a16="http://schemas.microsoft.com/office/drawing/2014/main" id="{23389B9C-51D8-4B2F-A150-8B0B8AE7DF81}"/>
                </a:ext>
              </a:extLst>
            </p:cNvPr>
            <p:cNvSpPr/>
            <p:nvPr/>
          </p:nvSpPr>
          <p:spPr>
            <a:xfrm>
              <a:off x="306962" y="3117480"/>
              <a:ext cx="914400" cy="386887"/>
            </a:xfrm>
            <a:prstGeom prst="roundRect">
              <a:avLst>
                <a:gd name="adj" fmla="val 1674"/>
              </a:avLst>
            </a:prstGeom>
            <a:solidFill>
              <a:schemeClr val="lt1"/>
            </a:solidFill>
            <a:ln>
              <a:noFill/>
            </a:ln>
            <a:effectLst>
              <a:outerShdw blurRad="19050" dist="6350" dir="5400000" algn="ctr" rotWithShape="0">
                <a:schemeClr val="dk1">
                  <a:alpha val="44705"/>
                </a:schemeClr>
              </a:outerShdw>
            </a:effectLst>
          </p:spPr>
          <p:txBody>
            <a:bodyPr lIns="429750" tIns="118850" rIns="45700" bIns="146300" anchor="ctr" anchorCtr="0">
              <a:noAutofit/>
            </a:bodyPr>
            <a:lstStyle/>
            <a:p>
              <a:pPr marL="0" marR="0" lvl="0" indent="0" algn="l" rtl="0">
                <a:lnSpc>
                  <a:spcPct val="100000"/>
                </a:lnSpc>
                <a:spcBef>
                  <a:spcPts val="0"/>
                </a:spcBef>
                <a:spcAft>
                  <a:spcPts val="0"/>
                </a:spcAft>
                <a:buClr>
                  <a:srgbClr val="212121"/>
                </a:buClr>
                <a:buSzPct val="25000"/>
                <a:buFont typeface="Roboto"/>
                <a:buNone/>
              </a:pPr>
              <a:r>
                <a:rPr lang="en-US" sz="750" b="0" i="0" u="none" strike="noStrike" cap="none" dirty="0">
                  <a:solidFill>
                    <a:srgbClr val="212121"/>
                  </a:solidFill>
                  <a:latin typeface="Roboto"/>
                  <a:ea typeface="Roboto"/>
                  <a:cs typeface="Roboto"/>
                  <a:sym typeface="Roboto"/>
                </a:rPr>
                <a:t>Firebase</a:t>
              </a:r>
            </a:p>
          </p:txBody>
        </p:sp>
        <p:pic>
          <p:nvPicPr>
            <p:cNvPr id="17" name="Shape 2358">
              <a:extLst>
                <a:ext uri="{FF2B5EF4-FFF2-40B4-BE49-F238E27FC236}">
                  <a16:creationId xmlns:a16="http://schemas.microsoft.com/office/drawing/2014/main" id="{2C152419-3143-429C-A22B-3A65CD590051}"/>
                </a:ext>
              </a:extLst>
            </p:cNvPr>
            <p:cNvPicPr preferRelativeResize="0"/>
            <p:nvPr/>
          </p:nvPicPr>
          <p:blipFill rotWithShape="1">
            <a:blip r:embed="rId4">
              <a:alphaModFix/>
            </a:blip>
            <a:srcRect/>
            <a:stretch/>
          </p:blipFill>
          <p:spPr>
            <a:xfrm>
              <a:off x="351666" y="3173761"/>
              <a:ext cx="274319" cy="274319"/>
            </a:xfrm>
            <a:prstGeom prst="rect">
              <a:avLst/>
            </a:prstGeom>
            <a:noFill/>
            <a:ln>
              <a:noFill/>
            </a:ln>
          </p:spPr>
        </p:pic>
      </p:grpSp>
      <p:cxnSp>
        <p:nvCxnSpPr>
          <p:cNvPr id="20" name="Shape 2361">
            <a:extLst>
              <a:ext uri="{FF2B5EF4-FFF2-40B4-BE49-F238E27FC236}">
                <a16:creationId xmlns:a16="http://schemas.microsoft.com/office/drawing/2014/main" id="{738B0ED9-21E4-4747-B7B2-5574F6255969}"/>
              </a:ext>
            </a:extLst>
          </p:cNvPr>
          <p:cNvCxnSpPr>
            <a:stCxn id="6" idx="1"/>
            <a:endCxn id="12" idx="1"/>
          </p:cNvCxnSpPr>
          <p:nvPr/>
        </p:nvCxnSpPr>
        <p:spPr>
          <a:xfrm rot="10800000" flipV="1">
            <a:off x="11052775" y="1438539"/>
            <a:ext cx="12700" cy="1752826"/>
          </a:xfrm>
          <a:prstGeom prst="bentConnector3">
            <a:avLst>
              <a:gd name="adj1" fmla="val 1800000"/>
            </a:avLst>
          </a:prstGeom>
          <a:noFill/>
          <a:ln w="9525" cap="flat" cmpd="sng">
            <a:solidFill>
              <a:srgbClr val="3A7DF0"/>
            </a:solidFill>
            <a:prstDash val="solid"/>
            <a:round/>
            <a:headEnd type="triangle" w="med" len="med"/>
            <a:tailEnd type="triangle" w="med" len="med"/>
          </a:ln>
        </p:spPr>
      </p:cxnSp>
      <p:cxnSp>
        <p:nvCxnSpPr>
          <p:cNvPr id="24" name="Shape 2365">
            <a:extLst>
              <a:ext uri="{FF2B5EF4-FFF2-40B4-BE49-F238E27FC236}">
                <a16:creationId xmlns:a16="http://schemas.microsoft.com/office/drawing/2014/main" id="{6C6EF161-EB0B-4ACD-A57A-ADF21E0C1D1C}"/>
              </a:ext>
            </a:extLst>
          </p:cNvPr>
          <p:cNvCxnSpPr>
            <a:cxnSpLocks/>
            <a:stCxn id="16" idx="3"/>
          </p:cNvCxnSpPr>
          <p:nvPr/>
        </p:nvCxnSpPr>
        <p:spPr>
          <a:xfrm>
            <a:off x="9183150" y="2329743"/>
            <a:ext cx="1656485" cy="9388"/>
          </a:xfrm>
          <a:prstGeom prst="straightConnector1">
            <a:avLst/>
          </a:prstGeom>
          <a:noFill/>
          <a:ln w="9525" cap="flat" cmpd="sng">
            <a:solidFill>
              <a:srgbClr val="3A7DF0"/>
            </a:solidFill>
            <a:prstDash val="solid"/>
            <a:round/>
            <a:headEnd type="none" w="sm" len="sm"/>
            <a:tailEnd type="triangle" w="med" len="med"/>
          </a:ln>
        </p:spPr>
      </p:cxnSp>
      <p:cxnSp>
        <p:nvCxnSpPr>
          <p:cNvPr id="33" name="Shape 2374">
            <a:extLst>
              <a:ext uri="{FF2B5EF4-FFF2-40B4-BE49-F238E27FC236}">
                <a16:creationId xmlns:a16="http://schemas.microsoft.com/office/drawing/2014/main" id="{2FE7C8C9-0EAA-44FA-80DB-63A48F1B65B2}"/>
              </a:ext>
            </a:extLst>
          </p:cNvPr>
          <p:cNvCxnSpPr>
            <a:cxnSpLocks/>
            <a:endCxn id="16" idx="1"/>
          </p:cNvCxnSpPr>
          <p:nvPr/>
        </p:nvCxnSpPr>
        <p:spPr>
          <a:xfrm flipV="1">
            <a:off x="6915705" y="2329743"/>
            <a:ext cx="1353045" cy="1078313"/>
          </a:xfrm>
          <a:prstGeom prst="straightConnector1">
            <a:avLst/>
          </a:prstGeom>
          <a:noFill/>
          <a:ln w="9525" cap="flat" cmpd="sng">
            <a:solidFill>
              <a:srgbClr val="3A7DF0"/>
            </a:solidFill>
            <a:prstDash val="solid"/>
            <a:round/>
            <a:headEnd type="triangle" w="med" len="med"/>
            <a:tailEnd type="triangle" w="med" len="med"/>
          </a:ln>
        </p:spPr>
      </p:cxnSp>
      <p:grpSp>
        <p:nvGrpSpPr>
          <p:cNvPr id="36" name="Shape 3276">
            <a:extLst>
              <a:ext uri="{FF2B5EF4-FFF2-40B4-BE49-F238E27FC236}">
                <a16:creationId xmlns:a16="http://schemas.microsoft.com/office/drawing/2014/main" id="{5396DB8A-636A-453B-9939-86791C65C3D8}"/>
              </a:ext>
            </a:extLst>
          </p:cNvPr>
          <p:cNvGrpSpPr/>
          <p:nvPr/>
        </p:nvGrpSpPr>
        <p:grpSpPr>
          <a:xfrm>
            <a:off x="1317404" y="2982144"/>
            <a:ext cx="1967177" cy="856376"/>
            <a:chOff x="3409012" y="3106540"/>
            <a:chExt cx="1346502" cy="618060"/>
          </a:xfrm>
        </p:grpSpPr>
        <p:sp>
          <p:nvSpPr>
            <p:cNvPr id="37" name="Shape 3277">
              <a:extLst>
                <a:ext uri="{FF2B5EF4-FFF2-40B4-BE49-F238E27FC236}">
                  <a16:creationId xmlns:a16="http://schemas.microsoft.com/office/drawing/2014/main" id="{4C3DFF49-656B-484A-963D-3531483C93EE}"/>
                </a:ext>
              </a:extLst>
            </p:cNvPr>
            <p:cNvSpPr/>
            <p:nvPr/>
          </p:nvSpPr>
          <p:spPr>
            <a:xfrm>
              <a:off x="3457067" y="3157354"/>
              <a:ext cx="1298447" cy="567245"/>
            </a:xfrm>
            <a:prstGeom prst="roundRect">
              <a:avLst>
                <a:gd name="adj" fmla="val 1674"/>
              </a:avLst>
            </a:prstGeom>
            <a:solidFill>
              <a:schemeClr val="lt1"/>
            </a:solidFill>
            <a:ln>
              <a:noFill/>
            </a:ln>
            <a:effectLst>
              <a:outerShdw blurRad="19050" dist="6350" dir="5400000" algn="ctr" rotWithShape="0">
                <a:schemeClr val="dk1">
                  <a:alpha val="44705"/>
                </a:schemeClr>
              </a:outerShdw>
            </a:effectLst>
          </p:spPr>
          <p:txBody>
            <a:bodyPr lIns="0" tIns="0" rIns="0" bIns="0" anchor="t" anchorCtr="0">
              <a:noAutofit/>
            </a:bodyPr>
            <a:lstStyle/>
            <a:p>
              <a:pPr marL="0" marR="0" lvl="0" indent="0" algn="l" rtl="0">
                <a:lnSpc>
                  <a:spcPct val="121428"/>
                </a:lnSpc>
                <a:spcBef>
                  <a:spcPts val="0"/>
                </a:spcBef>
                <a:spcAft>
                  <a:spcPts val="0"/>
                </a:spcAft>
                <a:buClr>
                  <a:srgbClr val="000000"/>
                </a:buClr>
                <a:buFont typeface="Arial"/>
                <a:buNone/>
              </a:pPr>
              <a:endParaRPr sz="700" b="0" i="0" u="none" strike="noStrike" cap="none">
                <a:solidFill>
                  <a:schemeClr val="dk1"/>
                </a:solidFill>
                <a:latin typeface="Roboto"/>
                <a:ea typeface="Roboto"/>
                <a:cs typeface="Roboto"/>
                <a:sym typeface="Roboto"/>
              </a:endParaRPr>
            </a:p>
          </p:txBody>
        </p:sp>
        <p:grpSp>
          <p:nvGrpSpPr>
            <p:cNvPr id="38" name="Shape 3278">
              <a:extLst>
                <a:ext uri="{FF2B5EF4-FFF2-40B4-BE49-F238E27FC236}">
                  <a16:creationId xmlns:a16="http://schemas.microsoft.com/office/drawing/2014/main" id="{BA43EF92-E295-4D36-A572-EADC604680AF}"/>
                </a:ext>
              </a:extLst>
            </p:cNvPr>
            <p:cNvGrpSpPr/>
            <p:nvPr/>
          </p:nvGrpSpPr>
          <p:grpSpPr>
            <a:xfrm>
              <a:off x="3409012" y="3106540"/>
              <a:ext cx="1300868" cy="568678"/>
              <a:chOff x="3409012" y="3106540"/>
              <a:chExt cx="1300868" cy="568678"/>
            </a:xfrm>
          </p:grpSpPr>
          <p:sp>
            <p:nvSpPr>
              <p:cNvPr id="39" name="Shape 3279">
                <a:extLst>
                  <a:ext uri="{FF2B5EF4-FFF2-40B4-BE49-F238E27FC236}">
                    <a16:creationId xmlns:a16="http://schemas.microsoft.com/office/drawing/2014/main" id="{7E7F8B8A-D89E-46B5-A9DB-E54ADE9E63A4}"/>
                  </a:ext>
                </a:extLst>
              </p:cNvPr>
              <p:cNvSpPr/>
              <p:nvPr/>
            </p:nvSpPr>
            <p:spPr>
              <a:xfrm>
                <a:off x="3409012" y="3106540"/>
                <a:ext cx="1300868" cy="568678"/>
              </a:xfrm>
              <a:prstGeom prst="roundRect">
                <a:avLst>
                  <a:gd name="adj" fmla="val 1674"/>
                </a:avLst>
              </a:prstGeom>
              <a:solidFill>
                <a:schemeClr val="lt1"/>
              </a:solidFill>
              <a:ln>
                <a:noFill/>
              </a:ln>
              <a:effectLst>
                <a:outerShdw blurRad="38100" dist="12700" dir="5400000" algn="ctr" rotWithShape="0">
                  <a:schemeClr val="dk1">
                    <a:alpha val="44705"/>
                  </a:schemeClr>
                </a:outerShdw>
              </a:effectLst>
            </p:spPr>
            <p:txBody>
              <a:bodyPr lIns="429750" tIns="73150" rIns="45700" bIns="256025" anchor="t" anchorCtr="0">
                <a:noAutofit/>
              </a:bodyPr>
              <a:lstStyle/>
              <a:p>
                <a:pPr marL="0" marR="0" lvl="0" indent="0" algn="l" rtl="0">
                  <a:lnSpc>
                    <a:spcPct val="113333"/>
                  </a:lnSpc>
                  <a:spcBef>
                    <a:spcPts val="0"/>
                  </a:spcBef>
                  <a:spcAft>
                    <a:spcPts val="0"/>
                  </a:spcAft>
                  <a:buClr>
                    <a:srgbClr val="212121"/>
                  </a:buClr>
                  <a:buSzPct val="25000"/>
                  <a:buFont typeface="Roboto"/>
                  <a:buNone/>
                </a:pPr>
                <a:r>
                  <a:rPr lang="en-US" sz="900" b="0" i="0" u="none" strike="noStrike" cap="none" dirty="0">
                    <a:solidFill>
                      <a:srgbClr val="212121"/>
                    </a:solidFill>
                    <a:latin typeface="Roboto"/>
                    <a:ea typeface="Roboto"/>
                    <a:cs typeface="Roboto"/>
                    <a:sym typeface="Roboto"/>
                  </a:rPr>
                  <a:t>Kubernetes Cluster</a:t>
                </a:r>
                <a:br>
                  <a:rPr lang="en-US" sz="900" b="0" i="0" u="none" strike="noStrike" cap="none" dirty="0">
                    <a:solidFill>
                      <a:srgbClr val="212121"/>
                    </a:solidFill>
                    <a:latin typeface="Roboto"/>
                    <a:ea typeface="Roboto"/>
                    <a:cs typeface="Roboto"/>
                    <a:sym typeface="Roboto"/>
                  </a:rPr>
                </a:br>
                <a:r>
                  <a:rPr lang="en-US" sz="900" dirty="0">
                    <a:solidFill>
                      <a:srgbClr val="212121"/>
                    </a:solidFill>
                    <a:latin typeface="Roboto"/>
                    <a:ea typeface="Roboto"/>
                    <a:cs typeface="Roboto"/>
                    <a:sym typeface="Roboto"/>
                  </a:rPr>
                  <a:t>   </a:t>
                </a:r>
                <a:r>
                  <a:rPr lang="en-US" sz="900" b="0" i="0" u="none" strike="noStrike" cap="none" dirty="0">
                    <a:solidFill>
                      <a:srgbClr val="757575"/>
                    </a:solidFill>
                    <a:latin typeface="Roboto"/>
                    <a:ea typeface="Roboto"/>
                    <a:cs typeface="Roboto"/>
                    <a:sym typeface="Roboto"/>
                  </a:rPr>
                  <a:t>Container Engine</a:t>
                </a:r>
              </a:p>
            </p:txBody>
          </p:sp>
          <p:sp>
            <p:nvSpPr>
              <p:cNvPr id="40" name="Shape 3280">
                <a:extLst>
                  <a:ext uri="{FF2B5EF4-FFF2-40B4-BE49-F238E27FC236}">
                    <a16:creationId xmlns:a16="http://schemas.microsoft.com/office/drawing/2014/main" id="{0C2E5ACB-C7C4-483A-8A30-7EC651FCF0DC}"/>
                  </a:ext>
                </a:extLst>
              </p:cNvPr>
              <p:cNvSpPr txBox="1"/>
              <p:nvPr/>
            </p:nvSpPr>
            <p:spPr>
              <a:xfrm>
                <a:off x="3834604" y="3503631"/>
                <a:ext cx="713297" cy="100026"/>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9E9E9E"/>
                  </a:buClr>
                  <a:buSzPct val="25000"/>
                  <a:buFont typeface="Roboto"/>
                  <a:buNone/>
                </a:pPr>
                <a:r>
                  <a:rPr lang="en-US" sz="700" b="0" i="0" u="none" strike="noStrike" cap="none">
                    <a:solidFill>
                      <a:srgbClr val="9E9E9E"/>
                    </a:solidFill>
                    <a:latin typeface="Roboto"/>
                    <a:ea typeface="Roboto"/>
                    <a:cs typeface="Roboto"/>
                    <a:sym typeface="Roboto"/>
                  </a:rPr>
                  <a:t>Multiple Instances</a:t>
                </a:r>
              </a:p>
            </p:txBody>
          </p:sp>
          <p:cxnSp>
            <p:nvCxnSpPr>
              <p:cNvPr id="41" name="Shape 3281">
                <a:extLst>
                  <a:ext uri="{FF2B5EF4-FFF2-40B4-BE49-F238E27FC236}">
                    <a16:creationId xmlns:a16="http://schemas.microsoft.com/office/drawing/2014/main" id="{11610957-5D9E-44CF-88F5-2ECD3C9A3E03}"/>
                  </a:ext>
                </a:extLst>
              </p:cNvPr>
              <p:cNvCxnSpPr/>
              <p:nvPr/>
            </p:nvCxnSpPr>
            <p:spPr>
              <a:xfrm>
                <a:off x="3834039" y="3465818"/>
                <a:ext cx="873067" cy="0"/>
              </a:xfrm>
              <a:prstGeom prst="straightConnector1">
                <a:avLst/>
              </a:prstGeom>
              <a:noFill/>
              <a:ln w="9525" cap="flat" cmpd="sng">
                <a:solidFill>
                  <a:srgbClr val="E0E0E0"/>
                </a:solidFill>
                <a:prstDash val="solid"/>
                <a:round/>
                <a:headEnd type="none" w="med" len="med"/>
                <a:tailEnd type="none" w="med" len="med"/>
              </a:ln>
            </p:spPr>
          </p:cxnSp>
          <p:pic>
            <p:nvPicPr>
              <p:cNvPr id="42" name="Shape 3282" descr="Container-Engine.png">
                <a:extLst>
                  <a:ext uri="{FF2B5EF4-FFF2-40B4-BE49-F238E27FC236}">
                    <a16:creationId xmlns:a16="http://schemas.microsoft.com/office/drawing/2014/main" id="{BBA25D0F-383B-4EA4-B9F2-146A07541267}"/>
                  </a:ext>
                </a:extLst>
              </p:cNvPr>
              <p:cNvPicPr preferRelativeResize="0"/>
              <p:nvPr/>
            </p:nvPicPr>
            <p:blipFill rotWithShape="1">
              <a:blip r:embed="rId5">
                <a:alphaModFix/>
              </a:blip>
              <a:srcRect t="5076" b="5076"/>
              <a:stretch/>
            </p:blipFill>
            <p:spPr>
              <a:xfrm>
                <a:off x="3453718" y="3177561"/>
                <a:ext cx="274200" cy="246599"/>
              </a:xfrm>
              <a:prstGeom prst="rect">
                <a:avLst/>
              </a:prstGeom>
              <a:noFill/>
              <a:ln>
                <a:noFill/>
              </a:ln>
            </p:spPr>
          </p:pic>
        </p:grpSp>
      </p:grpSp>
      <p:sp>
        <p:nvSpPr>
          <p:cNvPr id="54" name="Shape 2369">
            <a:extLst>
              <a:ext uri="{FF2B5EF4-FFF2-40B4-BE49-F238E27FC236}">
                <a16:creationId xmlns:a16="http://schemas.microsoft.com/office/drawing/2014/main" id="{FA736AB8-E0AE-47F1-BCD2-A29D3685125F}"/>
              </a:ext>
            </a:extLst>
          </p:cNvPr>
          <p:cNvSpPr/>
          <p:nvPr/>
        </p:nvSpPr>
        <p:spPr>
          <a:xfrm>
            <a:off x="4689362" y="3002819"/>
            <a:ext cx="2226343" cy="711407"/>
          </a:xfrm>
          <a:prstGeom prst="roundRect">
            <a:avLst>
              <a:gd name="adj" fmla="val 0"/>
            </a:avLst>
          </a:prstGeom>
          <a:solidFill>
            <a:schemeClr val="lt1"/>
          </a:solidFill>
          <a:ln>
            <a:noFill/>
          </a:ln>
          <a:effectLst>
            <a:outerShdw blurRad="19050" dist="6350" dir="5400000" algn="ctr" rotWithShape="0">
              <a:schemeClr val="dk1">
                <a:alpha val="44705"/>
              </a:schemeClr>
            </a:outerShdw>
          </a:effectLst>
        </p:spPr>
        <p:txBody>
          <a:bodyPr lIns="429750" tIns="73150" rIns="45700" bIns="73150" anchor="ctr" anchorCtr="0">
            <a:noAutofit/>
          </a:bodyPr>
          <a:lstStyle/>
          <a:p>
            <a:pPr marL="0" marR="0" lvl="0" indent="0" algn="l" rtl="0">
              <a:lnSpc>
                <a:spcPct val="113333"/>
              </a:lnSpc>
              <a:spcBef>
                <a:spcPts val="0"/>
              </a:spcBef>
              <a:spcAft>
                <a:spcPts val="0"/>
              </a:spcAft>
              <a:buClr>
                <a:srgbClr val="212121"/>
              </a:buClr>
              <a:buSzPct val="25000"/>
              <a:buFont typeface="Roboto"/>
              <a:buNone/>
            </a:pPr>
            <a:endParaRPr lang="en-US" sz="700" b="0" i="0" u="none" strike="noStrike" cap="none" dirty="0">
              <a:solidFill>
                <a:srgbClr val="757575"/>
              </a:solidFill>
              <a:latin typeface="Roboto"/>
              <a:ea typeface="Roboto"/>
              <a:cs typeface="Roboto"/>
              <a:sym typeface="Roboto"/>
            </a:endParaRPr>
          </a:p>
        </p:txBody>
      </p:sp>
      <p:sp>
        <p:nvSpPr>
          <p:cNvPr id="56" name="Shape 316">
            <a:extLst>
              <a:ext uri="{FF2B5EF4-FFF2-40B4-BE49-F238E27FC236}">
                <a16:creationId xmlns:a16="http://schemas.microsoft.com/office/drawing/2014/main" id="{EE34BFC3-82F8-4887-9F97-0F55D73CB9AD}"/>
              </a:ext>
            </a:extLst>
          </p:cNvPr>
          <p:cNvSpPr txBox="1"/>
          <p:nvPr/>
        </p:nvSpPr>
        <p:spPr>
          <a:xfrm>
            <a:off x="5016637" y="3049171"/>
            <a:ext cx="1709172" cy="551292"/>
          </a:xfrm>
          <a:prstGeom prst="rect">
            <a:avLst/>
          </a:prstGeom>
          <a:noFill/>
          <a:ln>
            <a:noFill/>
          </a:ln>
        </p:spPr>
        <p:txBody>
          <a:bodyPr lIns="68575" tIns="68575" rIns="68575" bIns="68575" anchor="ctr" anchorCtr="0">
            <a:noAutofit/>
          </a:bodyPr>
          <a:lstStyle/>
          <a:p>
            <a:pPr lvl="0" algn="ctr">
              <a:buClr>
                <a:srgbClr val="808080"/>
              </a:buClr>
              <a:buSzPct val="25000"/>
            </a:pPr>
            <a:r>
              <a:rPr lang="en-US" sz="1400" i="0" u="none" strike="noStrike" cap="none" dirty="0">
                <a:solidFill>
                  <a:srgbClr val="808080"/>
                </a:solidFill>
                <a:latin typeface="Open Sans"/>
                <a:ea typeface="Open Sans"/>
                <a:cs typeface="Open Sans"/>
                <a:sym typeface="Open Sans"/>
              </a:rPr>
              <a:t>      App</a:t>
            </a:r>
            <a:r>
              <a:rPr lang="en-US" sz="1400" b="1" i="0" u="none" strike="noStrike" cap="none" dirty="0">
                <a:solidFill>
                  <a:srgbClr val="808080"/>
                </a:solidFill>
                <a:latin typeface="Open Sans"/>
                <a:ea typeface="Open Sans"/>
                <a:cs typeface="Open Sans"/>
                <a:sym typeface="Open Sans"/>
              </a:rPr>
              <a:t> </a:t>
            </a:r>
            <a:r>
              <a:rPr lang="en-US" sz="1400" dirty="0">
                <a:solidFill>
                  <a:srgbClr val="808080"/>
                </a:solidFill>
                <a:latin typeface="Open Sans"/>
                <a:ea typeface="Open Sans"/>
                <a:cs typeface="Open Sans"/>
                <a:sym typeface="Open Sans"/>
              </a:rPr>
              <a:t>Engine</a:t>
            </a:r>
          </a:p>
          <a:p>
            <a:pPr marL="0" marR="0" lvl="0" indent="0" algn="ctr" rtl="0">
              <a:lnSpc>
                <a:spcPct val="100000"/>
              </a:lnSpc>
              <a:spcBef>
                <a:spcPts val="0"/>
              </a:spcBef>
              <a:spcAft>
                <a:spcPts val="0"/>
              </a:spcAft>
              <a:buClr>
                <a:srgbClr val="808080"/>
              </a:buClr>
              <a:buSzPct val="25000"/>
              <a:buFont typeface="Open Sans"/>
              <a:buNone/>
            </a:pPr>
            <a:endParaRPr lang="en-US" sz="1400" b="1" i="0" u="none" strike="noStrike" cap="none" dirty="0">
              <a:solidFill>
                <a:srgbClr val="808080"/>
              </a:solidFill>
              <a:latin typeface="Open Sans"/>
              <a:ea typeface="Open Sans"/>
              <a:cs typeface="Open Sans"/>
              <a:sym typeface="Open Sans"/>
            </a:endParaRPr>
          </a:p>
        </p:txBody>
      </p:sp>
      <p:pic>
        <p:nvPicPr>
          <p:cNvPr id="57" name="Shape 336" descr="App-Engine_256px.png">
            <a:extLst>
              <a:ext uri="{FF2B5EF4-FFF2-40B4-BE49-F238E27FC236}">
                <a16:creationId xmlns:a16="http://schemas.microsoft.com/office/drawing/2014/main" id="{C3BE70A6-8C76-4CB9-B222-91B98B81B1C8}"/>
              </a:ext>
            </a:extLst>
          </p:cNvPr>
          <p:cNvPicPr preferRelativeResize="0"/>
          <p:nvPr/>
        </p:nvPicPr>
        <p:blipFill rotWithShape="1">
          <a:blip r:embed="rId6">
            <a:alphaModFix/>
          </a:blip>
          <a:srcRect t="5092" b="5092"/>
          <a:stretch/>
        </p:blipFill>
        <p:spPr>
          <a:xfrm>
            <a:off x="4818176" y="3106933"/>
            <a:ext cx="530400" cy="476400"/>
          </a:xfrm>
          <a:prstGeom prst="rect">
            <a:avLst/>
          </a:prstGeom>
          <a:noFill/>
          <a:ln>
            <a:noFill/>
          </a:ln>
        </p:spPr>
      </p:pic>
      <p:sp>
        <p:nvSpPr>
          <p:cNvPr id="59" name="Rectangle 58">
            <a:extLst>
              <a:ext uri="{FF2B5EF4-FFF2-40B4-BE49-F238E27FC236}">
                <a16:creationId xmlns:a16="http://schemas.microsoft.com/office/drawing/2014/main" id="{BF4CACDF-DED2-486E-9312-F0A9D230FC21}"/>
              </a:ext>
            </a:extLst>
          </p:cNvPr>
          <p:cNvSpPr/>
          <p:nvPr/>
        </p:nvSpPr>
        <p:spPr>
          <a:xfrm>
            <a:off x="5278737" y="3374873"/>
            <a:ext cx="1669519" cy="276999"/>
          </a:xfrm>
          <a:prstGeom prst="rect">
            <a:avLst/>
          </a:prstGeom>
        </p:spPr>
        <p:txBody>
          <a:bodyPr wrap="square">
            <a:spAutoFit/>
          </a:bodyPr>
          <a:lstStyle/>
          <a:p>
            <a:pPr lvl="0" algn="ctr">
              <a:buClr>
                <a:srgbClr val="808080"/>
              </a:buClr>
              <a:buSzPct val="25000"/>
            </a:pPr>
            <a:r>
              <a:rPr lang="en-US" sz="1200" dirty="0">
                <a:solidFill>
                  <a:srgbClr val="808080"/>
                </a:solidFill>
                <a:latin typeface="Open Sans"/>
                <a:ea typeface="Open Sans"/>
                <a:cs typeface="Open Sans"/>
                <a:sym typeface="Open Sans"/>
              </a:rPr>
              <a:t>Flexible Environment</a:t>
            </a:r>
          </a:p>
        </p:txBody>
      </p:sp>
      <p:cxnSp>
        <p:nvCxnSpPr>
          <p:cNvPr id="61" name="Shape 2374">
            <a:extLst>
              <a:ext uri="{FF2B5EF4-FFF2-40B4-BE49-F238E27FC236}">
                <a16:creationId xmlns:a16="http://schemas.microsoft.com/office/drawing/2014/main" id="{C1E203BF-D7BC-4251-B071-37D4610B458C}"/>
              </a:ext>
            </a:extLst>
          </p:cNvPr>
          <p:cNvCxnSpPr>
            <a:cxnSpLocks/>
            <a:stCxn id="39" idx="3"/>
            <a:endCxn id="54" idx="1"/>
          </p:cNvCxnSpPr>
          <p:nvPr/>
        </p:nvCxnSpPr>
        <p:spPr>
          <a:xfrm flipV="1">
            <a:off x="3217912" y="3358523"/>
            <a:ext cx="1471450" cy="17598"/>
          </a:xfrm>
          <a:prstGeom prst="straightConnector1">
            <a:avLst/>
          </a:prstGeom>
          <a:noFill/>
          <a:ln w="9525" cap="flat" cmpd="sng">
            <a:solidFill>
              <a:srgbClr val="3A7DF0"/>
            </a:solidFill>
            <a:prstDash val="solid"/>
            <a:round/>
            <a:headEnd type="triangle" w="med" len="med"/>
            <a:tailEnd type="triangle" w="med" len="med"/>
          </a:ln>
        </p:spPr>
      </p:cxnSp>
      <p:grpSp>
        <p:nvGrpSpPr>
          <p:cNvPr id="64" name="Shape 4463">
            <a:extLst>
              <a:ext uri="{FF2B5EF4-FFF2-40B4-BE49-F238E27FC236}">
                <a16:creationId xmlns:a16="http://schemas.microsoft.com/office/drawing/2014/main" id="{4B6A423C-077E-4B5F-92E8-D7582EED57AC}"/>
              </a:ext>
            </a:extLst>
          </p:cNvPr>
          <p:cNvGrpSpPr/>
          <p:nvPr/>
        </p:nvGrpSpPr>
        <p:grpSpPr>
          <a:xfrm>
            <a:off x="1344423" y="4042413"/>
            <a:ext cx="1130090" cy="447017"/>
            <a:chOff x="3988785" y="2005601"/>
            <a:chExt cx="1051560" cy="382226"/>
          </a:xfrm>
        </p:grpSpPr>
        <p:sp>
          <p:nvSpPr>
            <p:cNvPr id="65" name="Shape 4464">
              <a:extLst>
                <a:ext uri="{FF2B5EF4-FFF2-40B4-BE49-F238E27FC236}">
                  <a16:creationId xmlns:a16="http://schemas.microsoft.com/office/drawing/2014/main" id="{F9F94C65-5924-47BF-9DE8-550F21FA124D}"/>
                </a:ext>
              </a:extLst>
            </p:cNvPr>
            <p:cNvSpPr/>
            <p:nvPr/>
          </p:nvSpPr>
          <p:spPr>
            <a:xfrm>
              <a:off x="3988785" y="2005601"/>
              <a:ext cx="1051560" cy="382226"/>
            </a:xfrm>
            <a:prstGeom prst="roundRect">
              <a:avLst>
                <a:gd name="adj" fmla="val 1674"/>
              </a:avLst>
            </a:prstGeom>
            <a:solidFill>
              <a:schemeClr val="lt1"/>
            </a:solidFill>
            <a:ln>
              <a:noFill/>
            </a:ln>
            <a:effectLst>
              <a:outerShdw blurRad="19050" dist="6350" dir="5400000" algn="ctr" rotWithShape="0">
                <a:schemeClr val="dk1">
                  <a:alpha val="44705"/>
                </a:schemeClr>
              </a:outerShdw>
            </a:effectLst>
          </p:spPr>
          <p:txBody>
            <a:bodyPr lIns="429750" tIns="73150" rIns="45700" bIns="73150" anchor="ctr" anchorCtr="0">
              <a:noAutofit/>
            </a:bodyPr>
            <a:lstStyle/>
            <a:p>
              <a:pPr marL="0" marR="0" lvl="0" indent="0" algn="l" rtl="0">
                <a:lnSpc>
                  <a:spcPct val="113333"/>
                </a:lnSpc>
                <a:spcBef>
                  <a:spcPts val="0"/>
                </a:spcBef>
                <a:spcAft>
                  <a:spcPts val="0"/>
                </a:spcAft>
                <a:buClr>
                  <a:srgbClr val="212121"/>
                </a:buClr>
                <a:buSzPct val="25000"/>
                <a:buFont typeface="Roboto"/>
                <a:buNone/>
              </a:pPr>
              <a:r>
                <a:rPr lang="en-US" sz="900" b="0" i="0" u="none" strike="noStrike" cap="none" dirty="0">
                  <a:solidFill>
                    <a:srgbClr val="212121"/>
                  </a:solidFill>
                  <a:latin typeface="Roboto"/>
                  <a:ea typeface="Roboto"/>
                  <a:cs typeface="Roboto"/>
                  <a:sym typeface="Roboto"/>
                </a:rPr>
                <a:t>Master</a:t>
              </a:r>
              <a:br>
                <a:rPr lang="en-US" sz="900" b="0" i="0" u="none" strike="noStrike" cap="none" dirty="0">
                  <a:solidFill>
                    <a:srgbClr val="212121"/>
                  </a:solidFill>
                  <a:latin typeface="Roboto"/>
                  <a:ea typeface="Roboto"/>
                  <a:cs typeface="Roboto"/>
                  <a:sym typeface="Roboto"/>
                </a:rPr>
              </a:br>
              <a:r>
                <a:rPr lang="en-US" sz="900" b="0" i="0" u="none" strike="noStrike" cap="none" dirty="0">
                  <a:solidFill>
                    <a:srgbClr val="757575"/>
                  </a:solidFill>
                  <a:latin typeface="Roboto"/>
                  <a:ea typeface="Roboto"/>
                  <a:cs typeface="Roboto"/>
                  <a:sym typeface="Roboto"/>
                </a:rPr>
                <a:t>Cloud Spanner</a:t>
              </a:r>
            </a:p>
          </p:txBody>
        </p:sp>
        <p:pic>
          <p:nvPicPr>
            <p:cNvPr id="66" name="Shape 4465" descr="Cloud-SQL.png">
              <a:extLst>
                <a:ext uri="{FF2B5EF4-FFF2-40B4-BE49-F238E27FC236}">
                  <a16:creationId xmlns:a16="http://schemas.microsoft.com/office/drawing/2014/main" id="{9372D6B9-B494-4A25-8009-B560C0C3FAD1}"/>
                </a:ext>
              </a:extLst>
            </p:cNvPr>
            <p:cNvPicPr preferRelativeResize="0"/>
            <p:nvPr/>
          </p:nvPicPr>
          <p:blipFill rotWithShape="1">
            <a:blip r:embed="rId7">
              <a:alphaModFix/>
            </a:blip>
            <a:srcRect t="5076" b="5076"/>
            <a:stretch/>
          </p:blipFill>
          <p:spPr>
            <a:xfrm>
              <a:off x="4036397" y="2091054"/>
              <a:ext cx="274200" cy="246600"/>
            </a:xfrm>
            <a:prstGeom prst="rect">
              <a:avLst/>
            </a:prstGeom>
            <a:noFill/>
            <a:ln>
              <a:noFill/>
            </a:ln>
          </p:spPr>
        </p:pic>
      </p:grpSp>
      <p:grpSp>
        <p:nvGrpSpPr>
          <p:cNvPr id="68" name="Group 67">
            <a:extLst>
              <a:ext uri="{FF2B5EF4-FFF2-40B4-BE49-F238E27FC236}">
                <a16:creationId xmlns:a16="http://schemas.microsoft.com/office/drawing/2014/main" id="{F1BA6D1A-FF58-400F-B415-9F40B76CACEA}"/>
              </a:ext>
            </a:extLst>
          </p:cNvPr>
          <p:cNvGrpSpPr/>
          <p:nvPr/>
        </p:nvGrpSpPr>
        <p:grpSpPr>
          <a:xfrm>
            <a:off x="2599920" y="4042413"/>
            <a:ext cx="1333448" cy="447017"/>
            <a:chOff x="3942454" y="4223680"/>
            <a:chExt cx="1533748" cy="542916"/>
          </a:xfrm>
        </p:grpSpPr>
        <p:sp>
          <p:nvSpPr>
            <p:cNvPr id="69" name="Shape 3150">
              <a:extLst>
                <a:ext uri="{FF2B5EF4-FFF2-40B4-BE49-F238E27FC236}">
                  <a16:creationId xmlns:a16="http://schemas.microsoft.com/office/drawing/2014/main" id="{081E1EBE-0BD9-44FC-9534-3382DF17B72B}"/>
                </a:ext>
              </a:extLst>
            </p:cNvPr>
            <p:cNvSpPr/>
            <p:nvPr/>
          </p:nvSpPr>
          <p:spPr>
            <a:xfrm>
              <a:off x="3942454" y="4223680"/>
              <a:ext cx="1533748" cy="542916"/>
            </a:xfrm>
            <a:prstGeom prst="roundRect">
              <a:avLst>
                <a:gd name="adj" fmla="val 1674"/>
              </a:avLst>
            </a:prstGeom>
            <a:solidFill>
              <a:schemeClr val="lt1"/>
            </a:solidFill>
            <a:ln>
              <a:noFill/>
            </a:ln>
            <a:effectLst>
              <a:outerShdw blurRad="19050" dist="6350" dir="5400000" algn="ctr" rotWithShape="0">
                <a:schemeClr val="dk1">
                  <a:alpha val="44705"/>
                </a:schemeClr>
              </a:outerShdw>
            </a:effectLst>
          </p:spPr>
          <p:txBody>
            <a:bodyPr lIns="390133" tIns="109700" rIns="60933" bIns="121900" anchor="ctr" anchorCtr="0">
              <a:noAutofit/>
            </a:bodyPr>
            <a:lstStyle/>
            <a:p>
              <a:pPr algn="ctr">
                <a:buClr>
                  <a:schemeClr val="dk1"/>
                </a:buClr>
                <a:buSzPct val="25000"/>
              </a:pPr>
              <a:r>
                <a:rPr lang="en-US" sz="933" dirty="0">
                  <a:solidFill>
                    <a:srgbClr val="212121"/>
                  </a:solidFill>
                  <a:latin typeface="Roboto"/>
                  <a:ea typeface="Roboto"/>
                  <a:cs typeface="Roboto"/>
                  <a:sym typeface="Roboto"/>
                </a:rPr>
                <a:t>  Cloud </a:t>
              </a:r>
              <a:r>
                <a:rPr lang="en-US" sz="933" dirty="0" err="1">
                  <a:solidFill>
                    <a:srgbClr val="212121"/>
                  </a:solidFill>
                  <a:latin typeface="Roboto"/>
                  <a:ea typeface="Roboto"/>
                  <a:cs typeface="Roboto"/>
                  <a:sym typeface="Roboto"/>
                </a:rPr>
                <a:t>Memorystore</a:t>
              </a:r>
              <a:endParaRPr lang="en-US" sz="933" dirty="0">
                <a:solidFill>
                  <a:srgbClr val="212121"/>
                </a:solidFill>
                <a:latin typeface="Roboto"/>
                <a:ea typeface="Roboto"/>
                <a:cs typeface="Roboto"/>
                <a:sym typeface="Roboto"/>
              </a:endParaRPr>
            </a:p>
          </p:txBody>
        </p:sp>
        <p:pic>
          <p:nvPicPr>
            <p:cNvPr id="70" name="Shape 3151">
              <a:extLst>
                <a:ext uri="{FF2B5EF4-FFF2-40B4-BE49-F238E27FC236}">
                  <a16:creationId xmlns:a16="http://schemas.microsoft.com/office/drawing/2014/main" id="{3E899B5F-8F3F-4CC3-8010-25061AD33C26}"/>
                </a:ext>
              </a:extLst>
            </p:cNvPr>
            <p:cNvPicPr preferRelativeResize="0"/>
            <p:nvPr/>
          </p:nvPicPr>
          <p:blipFill rotWithShape="1">
            <a:blip r:embed="rId8">
              <a:alphaModFix/>
              <a:duotone>
                <a:schemeClr val="accent1">
                  <a:shade val="45000"/>
                  <a:satMod val="135000"/>
                </a:schemeClr>
                <a:prstClr val="white"/>
              </a:duotone>
            </a:blip>
            <a:srcRect/>
            <a:stretch/>
          </p:blipFill>
          <p:spPr>
            <a:xfrm>
              <a:off x="4031082" y="4325635"/>
              <a:ext cx="381403" cy="339006"/>
            </a:xfrm>
            <a:prstGeom prst="rect">
              <a:avLst/>
            </a:prstGeom>
            <a:noFill/>
            <a:ln>
              <a:noFill/>
            </a:ln>
          </p:spPr>
        </p:pic>
      </p:grpSp>
      <p:sp>
        <p:nvSpPr>
          <p:cNvPr id="71" name="Rectangle 70">
            <a:extLst>
              <a:ext uri="{FF2B5EF4-FFF2-40B4-BE49-F238E27FC236}">
                <a16:creationId xmlns:a16="http://schemas.microsoft.com/office/drawing/2014/main" id="{FC56939E-2928-42FA-AFF0-BE0C2CEEE285}"/>
              </a:ext>
            </a:extLst>
          </p:cNvPr>
          <p:cNvSpPr/>
          <p:nvPr/>
        </p:nvSpPr>
        <p:spPr>
          <a:xfrm>
            <a:off x="552292" y="5061914"/>
            <a:ext cx="6096000" cy="1477328"/>
          </a:xfrm>
          <a:prstGeom prst="rect">
            <a:avLst/>
          </a:prstGeom>
        </p:spPr>
        <p:txBody>
          <a:bodyPr>
            <a:spAutoFit/>
          </a:bodyPr>
          <a:lstStyle/>
          <a:p>
            <a:r>
              <a:rPr lang="en-US" dirty="0">
                <a:solidFill>
                  <a:srgbClr val="1A73E8"/>
                </a:solidFill>
                <a:latin typeface="Roboto" pitchFamily="2" charset="0"/>
                <a:hlinkClick r:id="rId9"/>
              </a:rPr>
              <a:t>Firebase</a:t>
            </a:r>
            <a:r>
              <a:rPr lang="en-US" dirty="0">
                <a:solidFill>
                  <a:srgbClr val="212121"/>
                </a:solidFill>
                <a:latin typeface="Roboto" pitchFamily="2" charset="0"/>
              </a:rPr>
              <a:t> is a fully managed platform for building iOS, Android, and web apps that provides automatic data synchronization, authentication services, messaging, file storage, analytics, and more. Starting with Firebase is an efficient way to build or prototype mobile backend services.</a:t>
            </a:r>
            <a:endParaRPr lang="en-IN" dirty="0"/>
          </a:p>
        </p:txBody>
      </p:sp>
      <p:pic>
        <p:nvPicPr>
          <p:cNvPr id="1026" name="Picture 2" descr="Image result for firebase cloud messaging icon">
            <a:extLst>
              <a:ext uri="{FF2B5EF4-FFF2-40B4-BE49-F238E27FC236}">
                <a16:creationId xmlns:a16="http://schemas.microsoft.com/office/drawing/2014/main" id="{28ADF688-C61E-4978-B759-7F0EEBD6180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197259" y="3038528"/>
            <a:ext cx="2226343" cy="454788"/>
          </a:xfrm>
          <a:prstGeom prst="rect">
            <a:avLst/>
          </a:prstGeom>
          <a:noFill/>
          <a:extLst>
            <a:ext uri="{909E8E84-426E-40DD-AFC4-6F175D3DCCD1}">
              <a14:hiddenFill xmlns:a14="http://schemas.microsoft.com/office/drawing/2010/main">
                <a:solidFill>
                  <a:srgbClr val="FFFFFF"/>
                </a:solidFill>
              </a14:hiddenFill>
            </a:ext>
          </a:extLst>
        </p:spPr>
      </p:pic>
      <p:cxnSp>
        <p:nvCxnSpPr>
          <p:cNvPr id="76" name="Shape 3197">
            <a:extLst>
              <a:ext uri="{FF2B5EF4-FFF2-40B4-BE49-F238E27FC236}">
                <a16:creationId xmlns:a16="http://schemas.microsoft.com/office/drawing/2014/main" id="{D882ED38-2425-465D-B83C-DB40BF654AA7}"/>
              </a:ext>
            </a:extLst>
          </p:cNvPr>
          <p:cNvCxnSpPr>
            <a:cxnSpLocks/>
            <a:stCxn id="39" idx="2"/>
            <a:endCxn id="65" idx="0"/>
          </p:cNvCxnSpPr>
          <p:nvPr/>
        </p:nvCxnSpPr>
        <p:spPr>
          <a:xfrm flipH="1">
            <a:off x="1909468" y="3770097"/>
            <a:ext cx="358190" cy="272316"/>
          </a:xfrm>
          <a:prstGeom prst="straightConnector1">
            <a:avLst/>
          </a:prstGeom>
          <a:noFill/>
          <a:ln w="9525" cap="flat" cmpd="sng">
            <a:solidFill>
              <a:srgbClr val="3A7DF0"/>
            </a:solidFill>
            <a:prstDash val="solid"/>
            <a:round/>
            <a:headEnd type="triangle" w="med" len="med"/>
            <a:tailEnd type="none" w="med" len="med"/>
          </a:ln>
        </p:spPr>
      </p:cxnSp>
      <p:cxnSp>
        <p:nvCxnSpPr>
          <p:cNvPr id="79" name="Shape 3197">
            <a:extLst>
              <a:ext uri="{FF2B5EF4-FFF2-40B4-BE49-F238E27FC236}">
                <a16:creationId xmlns:a16="http://schemas.microsoft.com/office/drawing/2014/main" id="{FAF349A3-82F3-44E0-8682-838CE9EBED17}"/>
              </a:ext>
            </a:extLst>
          </p:cNvPr>
          <p:cNvCxnSpPr>
            <a:cxnSpLocks/>
            <a:stCxn id="39" idx="2"/>
            <a:endCxn id="69" idx="0"/>
          </p:cNvCxnSpPr>
          <p:nvPr/>
        </p:nvCxnSpPr>
        <p:spPr>
          <a:xfrm>
            <a:off x="2267658" y="3770097"/>
            <a:ext cx="998986" cy="272316"/>
          </a:xfrm>
          <a:prstGeom prst="straightConnector1">
            <a:avLst/>
          </a:prstGeom>
          <a:noFill/>
          <a:ln w="9525" cap="flat" cmpd="sng">
            <a:solidFill>
              <a:srgbClr val="3A7DF0"/>
            </a:solidFill>
            <a:prstDash val="solid"/>
            <a:round/>
            <a:headEnd type="triangle" w="med" len="med"/>
            <a:tailEnd type="none" w="med" len="med"/>
          </a:ln>
        </p:spPr>
      </p:cxnSp>
      <p:sp>
        <p:nvSpPr>
          <p:cNvPr id="82" name="Shape 4660">
            <a:extLst>
              <a:ext uri="{FF2B5EF4-FFF2-40B4-BE49-F238E27FC236}">
                <a16:creationId xmlns:a16="http://schemas.microsoft.com/office/drawing/2014/main" id="{9190F608-C035-4C7B-85BC-4D024946F91D}"/>
              </a:ext>
            </a:extLst>
          </p:cNvPr>
          <p:cNvSpPr/>
          <p:nvPr/>
        </p:nvSpPr>
        <p:spPr>
          <a:xfrm>
            <a:off x="911300" y="745300"/>
            <a:ext cx="10169200" cy="365600"/>
          </a:xfrm>
          <a:prstGeom prst="roundRect">
            <a:avLst>
              <a:gd name="adj" fmla="val 1674"/>
            </a:avLst>
          </a:prstGeom>
          <a:solidFill>
            <a:srgbClr val="519BF7"/>
          </a:solidFill>
          <a:ln>
            <a:noFill/>
          </a:ln>
          <a:effectLst>
            <a:outerShdw blurRad="38100" dist="38100" dir="5400000" sx="99000" sy="99000" algn="ctr" rotWithShape="0">
              <a:srgbClr val="000000">
                <a:alpha val="15690"/>
              </a:srgbClr>
            </a:outerShdw>
          </a:effectLst>
        </p:spPr>
        <p:txBody>
          <a:bodyPr lIns="609600" tIns="85344" rIns="0" bIns="0" anchor="t" anchorCtr="0">
            <a:noAutofit/>
          </a:bodyPr>
          <a:lstStyle/>
          <a:p>
            <a:pPr>
              <a:spcBef>
                <a:spcPts val="667"/>
              </a:spcBef>
              <a:buClr>
                <a:srgbClr val="FFFFFF"/>
              </a:buClr>
              <a:buSzPct val="25000"/>
            </a:pPr>
            <a:r>
              <a:rPr lang="en-US" sz="1133" dirty="0">
                <a:solidFill>
                  <a:srgbClr val="FFFFFF"/>
                </a:solidFill>
                <a:latin typeface="Roboto"/>
                <a:ea typeface="Roboto"/>
                <a:cs typeface="Roboto"/>
                <a:sym typeface="Roboto"/>
              </a:rPr>
              <a:t>Architecture: </a:t>
            </a:r>
            <a:r>
              <a:rPr lang="en-US" sz="1133" dirty="0">
                <a:solidFill>
                  <a:schemeClr val="lt1"/>
                </a:solidFill>
                <a:latin typeface="Roboto"/>
                <a:ea typeface="Roboto"/>
                <a:cs typeface="Roboto"/>
                <a:sym typeface="Roboto"/>
              </a:rPr>
              <a:t>Core Banking Application: Mobile Application</a:t>
            </a:r>
          </a:p>
        </p:txBody>
      </p:sp>
      <p:cxnSp>
        <p:nvCxnSpPr>
          <p:cNvPr id="83" name="Shape 2365">
            <a:extLst>
              <a:ext uri="{FF2B5EF4-FFF2-40B4-BE49-F238E27FC236}">
                <a16:creationId xmlns:a16="http://schemas.microsoft.com/office/drawing/2014/main" id="{1581DEA4-F267-4A56-8E00-7B6F86DA41A0}"/>
              </a:ext>
            </a:extLst>
          </p:cNvPr>
          <p:cNvCxnSpPr>
            <a:cxnSpLocks/>
            <a:stCxn id="54" idx="3"/>
            <a:endCxn id="1026" idx="1"/>
          </p:cNvCxnSpPr>
          <p:nvPr/>
        </p:nvCxnSpPr>
        <p:spPr>
          <a:xfrm flipV="1">
            <a:off x="6915705" y="3265922"/>
            <a:ext cx="1281554" cy="92601"/>
          </a:xfrm>
          <a:prstGeom prst="straightConnector1">
            <a:avLst/>
          </a:prstGeom>
          <a:noFill/>
          <a:ln w="9525" cap="flat" cmpd="sng">
            <a:solidFill>
              <a:srgbClr val="3A7DF0"/>
            </a:solidFill>
            <a:prstDash val="solid"/>
            <a:round/>
            <a:headEnd type="none" w="sm" len="sm"/>
            <a:tailEnd type="triangle" w="med" len="med"/>
          </a:ln>
        </p:spPr>
      </p:cxnSp>
      <p:cxnSp>
        <p:nvCxnSpPr>
          <p:cNvPr id="86" name="Shape 2365">
            <a:extLst>
              <a:ext uri="{FF2B5EF4-FFF2-40B4-BE49-F238E27FC236}">
                <a16:creationId xmlns:a16="http://schemas.microsoft.com/office/drawing/2014/main" id="{22C91743-7AE4-4F72-965A-C4C88CF12AD1}"/>
              </a:ext>
            </a:extLst>
          </p:cNvPr>
          <p:cNvCxnSpPr>
            <a:cxnSpLocks/>
            <a:stCxn id="1026" idx="0"/>
          </p:cNvCxnSpPr>
          <p:nvPr/>
        </p:nvCxnSpPr>
        <p:spPr>
          <a:xfrm flipV="1">
            <a:off x="9310431" y="2375707"/>
            <a:ext cx="1493959" cy="662821"/>
          </a:xfrm>
          <a:prstGeom prst="straightConnector1">
            <a:avLst/>
          </a:prstGeom>
          <a:noFill/>
          <a:ln w="9525" cap="flat" cmpd="sng">
            <a:solidFill>
              <a:srgbClr val="3A7DF0"/>
            </a:solidFill>
            <a:prstDash val="solid"/>
            <a:round/>
            <a:headEnd type="none" w="sm" len="sm"/>
            <a:tailEnd type="triangle" w="med" len="med"/>
          </a:ln>
        </p:spPr>
      </p:cxnSp>
    </p:spTree>
    <p:extLst>
      <p:ext uri="{BB962C8B-B14F-4D97-AF65-F5344CB8AC3E}">
        <p14:creationId xmlns:p14="http://schemas.microsoft.com/office/powerpoint/2010/main" val="32023713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611</TotalTime>
  <Words>147</Words>
  <Application>Microsoft Office PowerPoint</Application>
  <PresentationFormat>Widescreen</PresentationFormat>
  <Paragraphs>38</Paragraphs>
  <Slides>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Calibri</vt:lpstr>
      <vt:lpstr>Calibri Light</vt:lpstr>
      <vt:lpstr>Open Sans</vt:lpstr>
      <vt:lpstr>Roboto</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nitesh singh</dc:creator>
  <cp:lastModifiedBy>nitesh singh</cp:lastModifiedBy>
  <cp:revision>13</cp:revision>
  <dcterms:created xsi:type="dcterms:W3CDTF">2019-10-28T17:14:01Z</dcterms:created>
  <dcterms:modified xsi:type="dcterms:W3CDTF">2019-11-09T13:01:56Z</dcterms:modified>
</cp:coreProperties>
</file>