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  <p:sldMasterId id="2147483721" r:id="rId5"/>
    <p:sldMasterId id="2147483733" r:id="rId6"/>
    <p:sldMasterId id="2147483750" r:id="rId7"/>
    <p:sldMasterId id="2147483763" r:id="rId8"/>
  </p:sldMasterIdLst>
  <p:notesMasterIdLst>
    <p:notesMasterId r:id="rId23"/>
  </p:notesMasterIdLst>
  <p:handoutMasterIdLst>
    <p:handoutMasterId r:id="rId24"/>
  </p:handoutMasterIdLst>
  <p:sldIdLst>
    <p:sldId id="712" r:id="rId9"/>
    <p:sldId id="662" r:id="rId10"/>
    <p:sldId id="659" r:id="rId11"/>
    <p:sldId id="699" r:id="rId12"/>
    <p:sldId id="700" r:id="rId13"/>
    <p:sldId id="702" r:id="rId14"/>
    <p:sldId id="705" r:id="rId15"/>
    <p:sldId id="708" r:id="rId16"/>
    <p:sldId id="711" r:id="rId17"/>
    <p:sldId id="710" r:id="rId18"/>
    <p:sldId id="709" r:id="rId19"/>
    <p:sldId id="713" r:id="rId20"/>
    <p:sldId id="715" r:id="rId21"/>
    <p:sldId id="707" r:id="rId22"/>
  </p:sldIdLst>
  <p:sldSz cx="9144000" cy="5715000" type="screen16x10"/>
  <p:notesSz cx="6797675" cy="9928225"/>
  <p:defaultTextStyle>
    <a:defPPr>
      <a:defRPr lang="en-GB"/>
    </a:defPPr>
    <a:lvl1pPr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85366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770731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156097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541462" algn="ctr" rtl="0" eaLnBrk="0" fontAlgn="base" hangingPunct="0">
      <a:spcBef>
        <a:spcPct val="50000"/>
      </a:spcBef>
      <a:spcAft>
        <a:spcPct val="0"/>
      </a:spcAft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926827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312193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697557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082923" algn="l" defTabSz="770731" rtl="0" eaLnBrk="1" latinLnBrk="0" hangingPunct="1">
      <a:defRPr sz="600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A4A3A4"/>
          </p15:clr>
        </p15:guide>
        <p15:guide id="2" orient="horz" pos="3267">
          <p15:clr>
            <a:srgbClr val="A4A3A4"/>
          </p15:clr>
        </p15:guide>
        <p15:guide id="3" orient="horz" pos="2193">
          <p15:clr>
            <a:srgbClr val="A4A3A4"/>
          </p15:clr>
        </p15:guide>
        <p15:guide id="4" orient="horz" pos="2837">
          <p15:clr>
            <a:srgbClr val="A4A3A4"/>
          </p15:clr>
        </p15:guide>
        <p15:guide id="5" pos="400">
          <p15:clr>
            <a:srgbClr val="A4A3A4"/>
          </p15:clr>
        </p15:guide>
        <p15:guide id="6" pos="5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DDF0C8"/>
    <a:srgbClr val="D0EBB3"/>
    <a:srgbClr val="CCECFF"/>
    <a:srgbClr val="FBF7EF"/>
    <a:srgbClr val="559FD3"/>
    <a:srgbClr val="008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4" autoAdjust="0"/>
    <p:restoredTop sz="79499" autoAdjust="0"/>
  </p:normalViewPr>
  <p:slideViewPr>
    <p:cSldViewPr>
      <p:cViewPr varScale="1">
        <p:scale>
          <a:sx n="110" d="100"/>
          <a:sy n="110" d="100"/>
        </p:scale>
        <p:origin x="192" y="102"/>
      </p:cViewPr>
      <p:guideLst>
        <p:guide orient="horz" pos="691"/>
        <p:guide orient="horz" pos="3267"/>
        <p:guide orient="horz" pos="2193"/>
        <p:guide orient="horz" pos="2837"/>
        <p:guide pos="40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192" y="-90"/>
      </p:cViewPr>
      <p:guideLst>
        <p:guide orient="horz" pos="3120"/>
        <p:guide pos="214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79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l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0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r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50888"/>
            <a:ext cx="5934075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9214" y="4714317"/>
            <a:ext cx="5619248" cy="465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987" tIns="46993" rIns="93987" bIns="469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l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1814"/>
            <a:ext cx="2944600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r" defTabSz="933261">
              <a:spcBef>
                <a:spcPct val="0"/>
              </a:spcBef>
              <a:defRPr sz="1000">
                <a:latin typeface="Times New Roman" pitchFamily="18" charset="0"/>
              </a:defRPr>
            </a:lvl1pPr>
          </a:lstStyle>
          <a:p>
            <a:fld id="{5AB83D95-7D69-42A9-9AF3-6B7E6A43359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09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1pPr>
    <a:lvl2pPr marL="385366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2pPr>
    <a:lvl3pPr marL="770731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3pPr>
    <a:lvl4pPr marL="1156097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4pPr>
    <a:lvl5pPr marL="1541462" algn="l" rtl="0" fontAlgn="base">
      <a:spcBef>
        <a:spcPct val="30000"/>
      </a:spcBef>
      <a:spcAft>
        <a:spcPct val="0"/>
      </a:spcAft>
      <a:defRPr sz="1000" kern="1200">
        <a:solidFill>
          <a:schemeClr val="bg2">
            <a:lumMod val="10000"/>
          </a:schemeClr>
        </a:solidFill>
        <a:latin typeface="Arial" pitchFamily="34" charset="0"/>
        <a:ea typeface="+mn-ea"/>
        <a:cs typeface="Arial" pitchFamily="34" charset="0"/>
      </a:defRPr>
    </a:lvl5pPr>
    <a:lvl6pPr marL="1926827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312193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697557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082923" algn="l" defTabSz="77073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0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D95-7D69-42A9-9AF3-6B7E6A43359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0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09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5" y="3064021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85366" indent="0" algn="ctr">
              <a:buNone/>
              <a:defRPr/>
            </a:lvl2pPr>
            <a:lvl3pPr marL="770731" indent="0" algn="ctr">
              <a:buNone/>
              <a:defRPr/>
            </a:lvl3pPr>
            <a:lvl4pPr marL="1156097" indent="0" algn="ctr">
              <a:buNone/>
              <a:defRPr/>
            </a:lvl4pPr>
            <a:lvl5pPr marL="1541462" indent="0" algn="ctr">
              <a:buNone/>
              <a:defRPr/>
            </a:lvl5pPr>
            <a:lvl6pPr marL="1926827" indent="0" algn="ctr">
              <a:buNone/>
              <a:defRPr/>
            </a:lvl6pPr>
            <a:lvl7pPr marL="2312193" indent="0" algn="ctr">
              <a:buNone/>
              <a:defRPr/>
            </a:lvl7pPr>
            <a:lvl8pPr marL="2697557" indent="0" algn="ctr">
              <a:buNone/>
              <a:defRPr/>
            </a:lvl8pPr>
            <a:lvl9pPr marL="30829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5931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62572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0" y="506917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8" y="506917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67010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banner_graphi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7" y="2468567"/>
            <a:ext cx="4543425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76377"/>
            <a:ext cx="6781800" cy="825500"/>
          </a:xfrm>
        </p:spPr>
        <p:txBody>
          <a:bodyPr anchor="t"/>
          <a:lstStyle>
            <a:lvl1pPr>
              <a:defRPr sz="4700">
                <a:solidFill>
                  <a:srgbClr val="FF0000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2365377"/>
            <a:ext cx="4267200" cy="1016000"/>
          </a:xfrm>
        </p:spPr>
        <p:txBody>
          <a:bodyPr/>
          <a:lstStyle>
            <a:lvl1pPr marL="0" indent="0">
              <a:buFont typeface="Wingdings 3" pitchFamily="18" charset="2"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5"/>
            <a:ext cx="2133600" cy="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3" y="5204355"/>
            <a:ext cx="2895600" cy="396876"/>
          </a:xfrm>
        </p:spPr>
        <p:txBody>
          <a:bodyPr/>
          <a:lstStyle>
            <a:lvl1pPr algn="ctr">
              <a:defRPr sz="12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204355"/>
            <a:ext cx="2133600" cy="396876"/>
          </a:xfrm>
        </p:spPr>
        <p:txBody>
          <a:bodyPr/>
          <a:lstStyle>
            <a:lvl1pPr>
              <a:defRPr sz="1200" b="0"/>
            </a:lvl1pPr>
          </a:lstStyle>
          <a:p>
            <a:fld id="{96B947ED-921F-44A7-95C4-AB25D2C427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4041511"/>
            <a:ext cx="9144000" cy="2248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 anchor="ctr"/>
          <a:lstStyle/>
          <a:p>
            <a:pPr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00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184" name="Picture 16" descr="white_s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78"/>
            <a:ext cx="9144000" cy="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2866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ADB818-9FB0-48F0-BC00-E1640D475C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0897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5"/>
            <a:ext cx="7772400" cy="1250156"/>
          </a:xfrm>
        </p:spPr>
        <p:txBody>
          <a:bodyPr anchor="b"/>
          <a:lstStyle>
            <a:lvl1pPr marL="0" indent="0">
              <a:buNone/>
              <a:defRPr sz="1900"/>
            </a:lvl1pPr>
            <a:lvl2pPr marL="424249" indent="0">
              <a:buNone/>
              <a:defRPr sz="1700"/>
            </a:lvl2pPr>
            <a:lvl3pPr marL="848497" indent="0">
              <a:buNone/>
              <a:defRPr sz="1600"/>
            </a:lvl3pPr>
            <a:lvl4pPr marL="1272746" indent="0">
              <a:buNone/>
              <a:defRPr sz="1200"/>
            </a:lvl4pPr>
            <a:lvl5pPr marL="1696997" indent="0">
              <a:buNone/>
              <a:defRPr sz="1200"/>
            </a:lvl5pPr>
            <a:lvl6pPr marL="2121243" indent="0">
              <a:buNone/>
              <a:defRPr sz="1200"/>
            </a:lvl6pPr>
            <a:lvl7pPr marL="2545493" indent="0">
              <a:buNone/>
              <a:defRPr sz="1200"/>
            </a:lvl7pPr>
            <a:lvl8pPr marL="2969741" indent="0">
              <a:buNone/>
              <a:defRPr sz="1200"/>
            </a:lvl8pPr>
            <a:lvl9pPr marL="339399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8FC24-DE7D-4824-B119-FBF1CDE42E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67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4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143004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3B78D-430A-4EE1-A474-7C2E61C7567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8135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49" indent="0">
              <a:buNone/>
              <a:defRPr sz="1900" b="1"/>
            </a:lvl2pPr>
            <a:lvl3pPr marL="848497" indent="0">
              <a:buNone/>
              <a:defRPr sz="1700" b="1"/>
            </a:lvl3pPr>
            <a:lvl4pPr marL="1272746" indent="0">
              <a:buNone/>
              <a:defRPr sz="1600" b="1"/>
            </a:lvl4pPr>
            <a:lvl5pPr marL="1696997" indent="0">
              <a:buNone/>
              <a:defRPr sz="1600" b="1"/>
            </a:lvl5pPr>
            <a:lvl6pPr marL="2121243" indent="0">
              <a:buNone/>
              <a:defRPr sz="1600" b="1"/>
            </a:lvl6pPr>
            <a:lvl7pPr marL="2545493" indent="0">
              <a:buNone/>
              <a:defRPr sz="1600" b="1"/>
            </a:lvl7pPr>
            <a:lvl8pPr marL="2969741" indent="0">
              <a:buNone/>
              <a:defRPr sz="1600" b="1"/>
            </a:lvl8pPr>
            <a:lvl9pPr marL="33939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249" indent="0">
              <a:buNone/>
              <a:defRPr sz="1900" b="1"/>
            </a:lvl2pPr>
            <a:lvl3pPr marL="848497" indent="0">
              <a:buNone/>
              <a:defRPr sz="1700" b="1"/>
            </a:lvl3pPr>
            <a:lvl4pPr marL="1272746" indent="0">
              <a:buNone/>
              <a:defRPr sz="1600" b="1"/>
            </a:lvl4pPr>
            <a:lvl5pPr marL="1696997" indent="0">
              <a:buNone/>
              <a:defRPr sz="1600" b="1"/>
            </a:lvl5pPr>
            <a:lvl6pPr marL="2121243" indent="0">
              <a:buNone/>
              <a:defRPr sz="1600" b="1"/>
            </a:lvl6pPr>
            <a:lvl7pPr marL="2545493" indent="0">
              <a:buNone/>
              <a:defRPr sz="1600" b="1"/>
            </a:lvl7pPr>
            <a:lvl8pPr marL="2969741" indent="0">
              <a:buNone/>
              <a:defRPr sz="1600" b="1"/>
            </a:lvl8pPr>
            <a:lvl9pPr marL="33939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69B9C-9F69-4866-A9F6-4C689BB51C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218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3265A9-F703-45B5-9276-BE470994BB9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8735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2AFFD-E43E-4F03-B10C-9F928D9F73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7669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5"/>
            <a:ext cx="3008313" cy="9683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6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200"/>
            </a:lvl1pPr>
            <a:lvl2pPr marL="424249" indent="0">
              <a:buNone/>
              <a:defRPr sz="1200"/>
            </a:lvl2pPr>
            <a:lvl3pPr marL="848497" indent="0">
              <a:buNone/>
              <a:defRPr sz="1000"/>
            </a:lvl3pPr>
            <a:lvl4pPr marL="1272746" indent="0">
              <a:buNone/>
              <a:defRPr sz="800"/>
            </a:lvl4pPr>
            <a:lvl5pPr marL="1696997" indent="0">
              <a:buNone/>
              <a:defRPr sz="800"/>
            </a:lvl5pPr>
            <a:lvl6pPr marL="2121243" indent="0">
              <a:buNone/>
              <a:defRPr sz="800"/>
            </a:lvl6pPr>
            <a:lvl7pPr marL="2545493" indent="0">
              <a:buNone/>
              <a:defRPr sz="800"/>
            </a:lvl7pPr>
            <a:lvl8pPr marL="2969741" indent="0">
              <a:buNone/>
              <a:defRPr sz="800"/>
            </a:lvl8pPr>
            <a:lvl9pPr marL="33939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49479-39B9-4ABD-AAB6-42BBC17E5FC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5466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7995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249" indent="0">
              <a:buNone/>
              <a:defRPr sz="2600"/>
            </a:lvl2pPr>
            <a:lvl3pPr marL="848497" indent="0">
              <a:buNone/>
              <a:defRPr sz="2200"/>
            </a:lvl3pPr>
            <a:lvl4pPr marL="1272746" indent="0">
              <a:buNone/>
              <a:defRPr sz="1900"/>
            </a:lvl4pPr>
            <a:lvl5pPr marL="1696997" indent="0">
              <a:buNone/>
              <a:defRPr sz="1900"/>
            </a:lvl5pPr>
            <a:lvl6pPr marL="2121243" indent="0">
              <a:buNone/>
              <a:defRPr sz="1900"/>
            </a:lvl6pPr>
            <a:lvl7pPr marL="2545493" indent="0">
              <a:buNone/>
              <a:defRPr sz="1900"/>
            </a:lvl7pPr>
            <a:lvl8pPr marL="2969741" indent="0">
              <a:buNone/>
              <a:defRPr sz="1900"/>
            </a:lvl8pPr>
            <a:lvl9pPr marL="3393990" indent="0">
              <a:buNone/>
              <a:defRPr sz="19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8"/>
          </a:xfrm>
        </p:spPr>
        <p:txBody>
          <a:bodyPr/>
          <a:lstStyle>
            <a:lvl1pPr marL="0" indent="0">
              <a:buNone/>
              <a:defRPr sz="1200"/>
            </a:lvl1pPr>
            <a:lvl2pPr marL="424249" indent="0">
              <a:buNone/>
              <a:defRPr sz="1200"/>
            </a:lvl2pPr>
            <a:lvl3pPr marL="848497" indent="0">
              <a:buNone/>
              <a:defRPr sz="1000"/>
            </a:lvl3pPr>
            <a:lvl4pPr marL="1272746" indent="0">
              <a:buNone/>
              <a:defRPr sz="800"/>
            </a:lvl4pPr>
            <a:lvl5pPr marL="1696997" indent="0">
              <a:buNone/>
              <a:defRPr sz="800"/>
            </a:lvl5pPr>
            <a:lvl6pPr marL="2121243" indent="0">
              <a:buNone/>
              <a:defRPr sz="800"/>
            </a:lvl6pPr>
            <a:lvl7pPr marL="2545493" indent="0">
              <a:buNone/>
              <a:defRPr sz="800"/>
            </a:lvl7pPr>
            <a:lvl8pPr marL="2969741" indent="0">
              <a:buNone/>
              <a:defRPr sz="800"/>
            </a:lvl8pPr>
            <a:lvl9pPr marL="33939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6A828-9157-4EFE-9BEE-1412FD9E3D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904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5B380E-2078-4CA9-9E57-4268EB667E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2064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419367"/>
            <a:ext cx="2057400" cy="449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9367"/>
            <a:ext cx="6019800" cy="449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0396F-7C3C-40A1-A28C-343956EDD6D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9007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banner_graphi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7" y="2468564"/>
            <a:ext cx="4543425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76376"/>
            <a:ext cx="6781800" cy="825500"/>
          </a:xfrm>
        </p:spPr>
        <p:txBody>
          <a:bodyPr anchor="t"/>
          <a:lstStyle>
            <a:lvl1pPr>
              <a:defRPr sz="4700">
                <a:solidFill>
                  <a:srgbClr val="FF0000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2365376"/>
            <a:ext cx="4267200" cy="1016000"/>
          </a:xfrm>
        </p:spPr>
        <p:txBody>
          <a:bodyPr/>
          <a:lstStyle>
            <a:lvl1pPr marL="0" indent="0">
              <a:buFont typeface="Wingdings 3" pitchFamily="18" charset="2"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5"/>
            <a:ext cx="2133600" cy="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1" y="5204355"/>
            <a:ext cx="2895600" cy="396876"/>
          </a:xfrm>
        </p:spPr>
        <p:txBody>
          <a:bodyPr/>
          <a:lstStyle>
            <a:lvl1pPr algn="ctr">
              <a:defRPr sz="12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204355"/>
            <a:ext cx="2133600" cy="396876"/>
          </a:xfrm>
        </p:spPr>
        <p:txBody>
          <a:bodyPr/>
          <a:lstStyle>
            <a:lvl1pPr>
              <a:defRPr sz="1200" b="0"/>
            </a:lvl1pPr>
          </a:lstStyle>
          <a:p>
            <a:fld id="{96B947ED-921F-44A7-95C4-AB25D2C427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4041511"/>
            <a:ext cx="9144000" cy="2248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 anchor="ctr"/>
          <a:lstStyle/>
          <a:p>
            <a:pPr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00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184" name="Picture 16" descr="white_s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78"/>
            <a:ext cx="9144000" cy="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2522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ADB818-9FB0-48F0-BC00-E1640D475C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896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/>
            </a:lvl1pPr>
            <a:lvl2pPr marL="424387" indent="0">
              <a:buNone/>
              <a:defRPr sz="1700"/>
            </a:lvl2pPr>
            <a:lvl3pPr marL="848773" indent="0">
              <a:buNone/>
              <a:defRPr sz="1600"/>
            </a:lvl3pPr>
            <a:lvl4pPr marL="1273160" indent="0">
              <a:buNone/>
              <a:defRPr sz="1200"/>
            </a:lvl4pPr>
            <a:lvl5pPr marL="1697548" indent="0">
              <a:buNone/>
              <a:defRPr sz="1200"/>
            </a:lvl5pPr>
            <a:lvl6pPr marL="2121933" indent="0">
              <a:buNone/>
              <a:defRPr sz="1200"/>
            </a:lvl6pPr>
            <a:lvl7pPr marL="2546321" indent="0">
              <a:buNone/>
              <a:defRPr sz="1200"/>
            </a:lvl7pPr>
            <a:lvl8pPr marL="2970707" indent="0">
              <a:buNone/>
              <a:defRPr sz="1200"/>
            </a:lvl8pPr>
            <a:lvl9pPr marL="33950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8FC24-DE7D-4824-B119-FBF1CDE42E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1738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430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3B78D-430A-4EE1-A474-7C2E61C7567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74792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1"/>
            <a:ext cx="4040188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387" indent="0">
              <a:buNone/>
              <a:defRPr sz="1900" b="1"/>
            </a:lvl2pPr>
            <a:lvl3pPr marL="848773" indent="0">
              <a:buNone/>
              <a:defRPr sz="1700" b="1"/>
            </a:lvl3pPr>
            <a:lvl4pPr marL="1273160" indent="0">
              <a:buNone/>
              <a:defRPr sz="1600" b="1"/>
            </a:lvl4pPr>
            <a:lvl5pPr marL="1697548" indent="0">
              <a:buNone/>
              <a:defRPr sz="1600" b="1"/>
            </a:lvl5pPr>
            <a:lvl6pPr marL="2121933" indent="0">
              <a:buNone/>
              <a:defRPr sz="1600" b="1"/>
            </a:lvl6pPr>
            <a:lvl7pPr marL="2546321" indent="0">
              <a:buNone/>
              <a:defRPr sz="1600" b="1"/>
            </a:lvl7pPr>
            <a:lvl8pPr marL="2970707" indent="0">
              <a:buNone/>
              <a:defRPr sz="1600" b="1"/>
            </a:lvl8pPr>
            <a:lvl9pPr marL="33950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387" indent="0">
              <a:buNone/>
              <a:defRPr sz="1900" b="1"/>
            </a:lvl2pPr>
            <a:lvl3pPr marL="848773" indent="0">
              <a:buNone/>
              <a:defRPr sz="1700" b="1"/>
            </a:lvl3pPr>
            <a:lvl4pPr marL="1273160" indent="0">
              <a:buNone/>
              <a:defRPr sz="1600" b="1"/>
            </a:lvl4pPr>
            <a:lvl5pPr marL="1697548" indent="0">
              <a:buNone/>
              <a:defRPr sz="1600" b="1"/>
            </a:lvl5pPr>
            <a:lvl6pPr marL="2121933" indent="0">
              <a:buNone/>
              <a:defRPr sz="1600" b="1"/>
            </a:lvl6pPr>
            <a:lvl7pPr marL="2546321" indent="0">
              <a:buNone/>
              <a:defRPr sz="1600" b="1"/>
            </a:lvl7pPr>
            <a:lvl8pPr marL="2970707" indent="0">
              <a:buNone/>
              <a:defRPr sz="1600" b="1"/>
            </a:lvl8pPr>
            <a:lvl9pPr marL="33950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69B9C-9F69-4866-A9F6-4C689BB51C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665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3265A9-F703-45B5-9276-BE470994BB9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1690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2AFFD-E43E-4F03-B10C-9F928D9F73B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8756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4"/>
            <a:ext cx="7424950" cy="1073909"/>
          </a:xfrm>
        </p:spPr>
        <p:txBody>
          <a:bodyPr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5366" indent="0">
              <a:buNone/>
              <a:defRPr sz="1600"/>
            </a:lvl2pPr>
            <a:lvl3pPr marL="770731" indent="0">
              <a:buNone/>
              <a:defRPr sz="1400"/>
            </a:lvl3pPr>
            <a:lvl4pPr marL="1156097" indent="0">
              <a:buNone/>
              <a:defRPr sz="1200"/>
            </a:lvl4pPr>
            <a:lvl5pPr marL="1541462" indent="0">
              <a:buNone/>
              <a:defRPr sz="1200"/>
            </a:lvl5pPr>
            <a:lvl6pPr marL="1926827" indent="0">
              <a:buNone/>
              <a:defRPr sz="1200"/>
            </a:lvl6pPr>
            <a:lvl7pPr marL="2312193" indent="0">
              <a:buNone/>
              <a:defRPr sz="1200"/>
            </a:lvl7pPr>
            <a:lvl8pPr marL="2697557" indent="0">
              <a:buNone/>
              <a:defRPr sz="1200"/>
            </a:lvl8pPr>
            <a:lvl9pPr marL="30829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773543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5"/>
            <a:ext cx="3008313" cy="9683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20"/>
            <a:ext cx="3008313" cy="3909219"/>
          </a:xfrm>
        </p:spPr>
        <p:txBody>
          <a:bodyPr/>
          <a:lstStyle>
            <a:lvl1pPr marL="0" indent="0">
              <a:buNone/>
              <a:defRPr sz="1200"/>
            </a:lvl1pPr>
            <a:lvl2pPr marL="424387" indent="0">
              <a:buNone/>
              <a:defRPr sz="1200"/>
            </a:lvl2pPr>
            <a:lvl3pPr marL="848773" indent="0">
              <a:buNone/>
              <a:defRPr sz="1000"/>
            </a:lvl3pPr>
            <a:lvl4pPr marL="1273160" indent="0">
              <a:buNone/>
              <a:defRPr sz="800"/>
            </a:lvl4pPr>
            <a:lvl5pPr marL="1697548" indent="0">
              <a:buNone/>
              <a:defRPr sz="800"/>
            </a:lvl5pPr>
            <a:lvl6pPr marL="2121933" indent="0">
              <a:buNone/>
              <a:defRPr sz="800"/>
            </a:lvl6pPr>
            <a:lvl7pPr marL="2546321" indent="0">
              <a:buNone/>
              <a:defRPr sz="800"/>
            </a:lvl7pPr>
            <a:lvl8pPr marL="2970707" indent="0">
              <a:buNone/>
              <a:defRPr sz="800"/>
            </a:lvl8pPr>
            <a:lvl9pPr marL="33950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49479-39B9-4ABD-AAB6-42BBC17E5FC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6556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387" indent="0">
              <a:buNone/>
              <a:defRPr sz="2600"/>
            </a:lvl2pPr>
            <a:lvl3pPr marL="848773" indent="0">
              <a:buNone/>
              <a:defRPr sz="2200"/>
            </a:lvl3pPr>
            <a:lvl4pPr marL="1273160" indent="0">
              <a:buNone/>
              <a:defRPr sz="1900"/>
            </a:lvl4pPr>
            <a:lvl5pPr marL="1697548" indent="0">
              <a:buNone/>
              <a:defRPr sz="1900"/>
            </a:lvl5pPr>
            <a:lvl6pPr marL="2121933" indent="0">
              <a:buNone/>
              <a:defRPr sz="1900"/>
            </a:lvl6pPr>
            <a:lvl7pPr marL="2546321" indent="0">
              <a:buNone/>
              <a:defRPr sz="1900"/>
            </a:lvl7pPr>
            <a:lvl8pPr marL="2970707" indent="0">
              <a:buNone/>
              <a:defRPr sz="1900"/>
            </a:lvl8pPr>
            <a:lvl9pPr marL="3395094" indent="0">
              <a:buNone/>
              <a:defRPr sz="19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8"/>
          </a:xfrm>
        </p:spPr>
        <p:txBody>
          <a:bodyPr/>
          <a:lstStyle>
            <a:lvl1pPr marL="0" indent="0">
              <a:buNone/>
              <a:defRPr sz="1200"/>
            </a:lvl1pPr>
            <a:lvl2pPr marL="424387" indent="0">
              <a:buNone/>
              <a:defRPr sz="1200"/>
            </a:lvl2pPr>
            <a:lvl3pPr marL="848773" indent="0">
              <a:buNone/>
              <a:defRPr sz="1000"/>
            </a:lvl3pPr>
            <a:lvl4pPr marL="1273160" indent="0">
              <a:buNone/>
              <a:defRPr sz="800"/>
            </a:lvl4pPr>
            <a:lvl5pPr marL="1697548" indent="0">
              <a:buNone/>
              <a:defRPr sz="800"/>
            </a:lvl5pPr>
            <a:lvl6pPr marL="2121933" indent="0">
              <a:buNone/>
              <a:defRPr sz="800"/>
            </a:lvl6pPr>
            <a:lvl7pPr marL="2546321" indent="0">
              <a:buNone/>
              <a:defRPr sz="800"/>
            </a:lvl7pPr>
            <a:lvl8pPr marL="2970707" indent="0">
              <a:buNone/>
              <a:defRPr sz="800"/>
            </a:lvl8pPr>
            <a:lvl9pPr marL="33950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6A828-9157-4EFE-9BEE-1412FD9E3D4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181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5B380E-2078-4CA9-9E57-4268EB667E8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30156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419367"/>
            <a:ext cx="2057400" cy="449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9367"/>
            <a:ext cx="6019800" cy="449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0396F-7C3C-40A1-A28C-343956EDD6D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215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09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5" y="3064021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85366" indent="0" algn="ctr">
              <a:buNone/>
              <a:defRPr/>
            </a:lvl2pPr>
            <a:lvl3pPr marL="770731" indent="0" algn="ctr">
              <a:buNone/>
              <a:defRPr/>
            </a:lvl3pPr>
            <a:lvl4pPr marL="1156097" indent="0" algn="ctr">
              <a:buNone/>
              <a:defRPr/>
            </a:lvl4pPr>
            <a:lvl5pPr marL="1541462" indent="0" algn="ctr">
              <a:buNone/>
              <a:defRPr/>
            </a:lvl5pPr>
            <a:lvl6pPr marL="1926827" indent="0" algn="ctr">
              <a:buNone/>
              <a:defRPr/>
            </a:lvl6pPr>
            <a:lvl7pPr marL="2312193" indent="0" algn="ctr">
              <a:buNone/>
              <a:defRPr/>
            </a:lvl7pPr>
            <a:lvl8pPr marL="2697557" indent="0" algn="ctr">
              <a:buNone/>
              <a:defRPr/>
            </a:lvl8pPr>
            <a:lvl9pPr marL="30829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9843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6152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4"/>
            <a:ext cx="7424950" cy="1073909"/>
          </a:xfrm>
        </p:spPr>
        <p:txBody>
          <a:bodyPr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5366" indent="0">
              <a:buNone/>
              <a:defRPr sz="1600"/>
            </a:lvl2pPr>
            <a:lvl3pPr marL="770731" indent="0">
              <a:buNone/>
              <a:defRPr sz="1400"/>
            </a:lvl3pPr>
            <a:lvl4pPr marL="1156097" indent="0">
              <a:buNone/>
              <a:defRPr sz="1200"/>
            </a:lvl4pPr>
            <a:lvl5pPr marL="1541462" indent="0">
              <a:buNone/>
              <a:defRPr sz="1200"/>
            </a:lvl5pPr>
            <a:lvl6pPr marL="1926827" indent="0">
              <a:buNone/>
              <a:defRPr sz="1200"/>
            </a:lvl6pPr>
            <a:lvl7pPr marL="2312193" indent="0">
              <a:buNone/>
              <a:defRPr sz="1200"/>
            </a:lvl7pPr>
            <a:lvl8pPr marL="2697557" indent="0">
              <a:buNone/>
              <a:defRPr sz="1200"/>
            </a:lvl8pPr>
            <a:lvl9pPr marL="30829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645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4798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8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5" y="1210340"/>
            <a:ext cx="3859463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5" y="1714751"/>
            <a:ext cx="3859463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0"/>
            <a:ext cx="3860862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933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51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196012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2481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6" y="215284"/>
            <a:ext cx="2873949" cy="916203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3" y="215283"/>
            <a:ext cx="4882773" cy="461480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6" y="1131487"/>
            <a:ext cx="2873949" cy="3698604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573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5" y="3784968"/>
            <a:ext cx="5241141" cy="446837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5" y="483137"/>
            <a:ext cx="5241141" cy="3244258"/>
          </a:xfrm>
        </p:spPr>
        <p:txBody>
          <a:bodyPr tIns="0"/>
          <a:lstStyle>
            <a:lvl1pPr marL="0" indent="0">
              <a:buNone/>
              <a:defRPr sz="2700"/>
            </a:lvl1pPr>
            <a:lvl2pPr marL="385366" indent="0">
              <a:buNone/>
              <a:defRPr sz="2400"/>
            </a:lvl2pPr>
            <a:lvl3pPr marL="770731" indent="0">
              <a:buNone/>
              <a:defRPr sz="1900"/>
            </a:lvl3pPr>
            <a:lvl4pPr marL="1156097" indent="0">
              <a:buNone/>
              <a:defRPr sz="1700"/>
            </a:lvl4pPr>
            <a:lvl5pPr marL="1541462" indent="0">
              <a:buNone/>
              <a:defRPr sz="1700"/>
            </a:lvl5pPr>
            <a:lvl6pPr marL="1926827" indent="0">
              <a:buNone/>
              <a:defRPr sz="1700"/>
            </a:lvl6pPr>
            <a:lvl7pPr marL="2312193" indent="0">
              <a:buNone/>
              <a:defRPr sz="1700"/>
            </a:lvl7pPr>
            <a:lvl8pPr marL="2697557" indent="0">
              <a:buNone/>
              <a:defRPr sz="1700"/>
            </a:lvl8pPr>
            <a:lvl9pPr marL="3082923" indent="0">
              <a:buNone/>
              <a:defRPr sz="17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5" y="4231807"/>
            <a:ext cx="5241141" cy="634583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306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2897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0" y="506917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8" y="506917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9298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43" y="1679710"/>
            <a:ext cx="7424950" cy="1159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87" y="3064022"/>
            <a:ext cx="6114665" cy="1381813"/>
          </a:xfrm>
        </p:spPr>
        <p:txBody>
          <a:bodyPr/>
          <a:lstStyle>
            <a:lvl1pPr marL="0" indent="0" algn="ctr">
              <a:buNone/>
              <a:defRPr/>
            </a:lvl1pPr>
            <a:lvl2pPr marL="321125" indent="0" algn="ctr">
              <a:buNone/>
              <a:defRPr/>
            </a:lvl2pPr>
            <a:lvl3pPr marL="642250" indent="0" algn="ctr">
              <a:buNone/>
              <a:defRPr/>
            </a:lvl3pPr>
            <a:lvl4pPr marL="963376" indent="0" algn="ctr">
              <a:buNone/>
              <a:defRPr/>
            </a:lvl4pPr>
            <a:lvl5pPr marL="1284500" indent="0" algn="ctr">
              <a:buNone/>
              <a:defRPr/>
            </a:lvl5pPr>
            <a:lvl6pPr marL="1605625" indent="0" algn="ctr">
              <a:buNone/>
              <a:defRPr/>
            </a:lvl6pPr>
            <a:lvl7pPr marL="1926750" indent="0" algn="ctr">
              <a:buNone/>
              <a:defRPr/>
            </a:lvl7pPr>
            <a:lvl8pPr marL="2247874" indent="0" algn="ctr">
              <a:buNone/>
              <a:defRPr/>
            </a:lvl8pPr>
            <a:lvl9pPr marL="25690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 userDrawn="1"/>
        </p:nvSpPr>
        <p:spPr bwMode="auto">
          <a:xfrm>
            <a:off x="2" y="433"/>
            <a:ext cx="9144000" cy="3197948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26086" rIns="0" bIns="0" anchor="ctr"/>
          <a:lstStyle/>
          <a:p>
            <a:pPr defTabSz="748232">
              <a:spcBef>
                <a:spcPct val="0"/>
              </a:spcBef>
              <a:defRPr/>
            </a:pPr>
            <a:endParaRPr lang="en-US" sz="917" b="1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24" descr="HSBC GBM_Black_CMY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97383" y="4798813"/>
            <a:ext cx="1500669" cy="46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8807322" y="4842412"/>
            <a:ext cx="247825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vert="eaVert" wrap="none" lIns="68508" tIns="34264" rIns="68508" bIns="34264" anchor="ctr"/>
          <a:lstStyle/>
          <a:p>
            <a:pPr defTabSz="643512">
              <a:defRPr/>
            </a:pPr>
            <a:endParaRPr lang="it-IT" sz="5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2"/>
          <p:cNvSpPr>
            <a:spLocks noChangeArrowheads="1"/>
          </p:cNvSpPr>
          <p:nvPr userDrawn="1"/>
        </p:nvSpPr>
        <p:spPr bwMode="auto">
          <a:xfrm>
            <a:off x="8859078" y="3"/>
            <a:ext cx="127389" cy="5715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68508" tIns="34264" rIns="68508" bIns="34264" anchor="ctr"/>
          <a:lstStyle/>
          <a:p>
            <a:pPr defTabSz="685019">
              <a:defRPr/>
            </a:pPr>
            <a:endParaRPr lang="en-US" sz="5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977349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51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3474565"/>
            <a:ext cx="7424950" cy="1073909"/>
          </a:xfrm>
        </p:spPr>
        <p:txBody>
          <a:bodyPr/>
          <a:lstStyle>
            <a:lvl1pPr algn="l">
              <a:defRPr sz="283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291758"/>
            <a:ext cx="7424950" cy="1182803"/>
          </a:xfrm>
        </p:spPr>
        <p:txBody>
          <a:bodyPr anchor="b"/>
          <a:lstStyle>
            <a:lvl1pPr marL="0" indent="0">
              <a:buNone/>
              <a:defRPr sz="1417"/>
            </a:lvl1pPr>
            <a:lvl2pPr marL="321125" indent="0">
              <a:buNone/>
              <a:defRPr sz="1333"/>
            </a:lvl2pPr>
            <a:lvl3pPr marL="642250" indent="0">
              <a:buNone/>
              <a:defRPr sz="1167"/>
            </a:lvl3pPr>
            <a:lvl4pPr marL="963376" indent="0">
              <a:buNone/>
              <a:defRPr sz="1000"/>
            </a:lvl4pPr>
            <a:lvl5pPr marL="1284500" indent="0">
              <a:buNone/>
              <a:defRPr sz="1000"/>
            </a:lvl5pPr>
            <a:lvl6pPr marL="1605625" indent="0">
              <a:buNone/>
              <a:defRPr sz="1000"/>
            </a:lvl6pPr>
            <a:lvl7pPr marL="1926750" indent="0">
              <a:buNone/>
              <a:defRPr sz="1000"/>
            </a:lvl7pPr>
            <a:lvl8pPr marL="2247874" indent="0">
              <a:buNone/>
              <a:defRPr sz="1000"/>
            </a:lvl8pPr>
            <a:lvl9pPr marL="25690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13831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5" y="1360539"/>
            <a:ext cx="3795068" cy="801050"/>
          </a:xfrm>
        </p:spPr>
        <p:txBody>
          <a:bodyPr/>
          <a:lstStyle>
            <a:lvl1pPr>
              <a:defRPr sz="2000"/>
            </a:lvl1pPr>
            <a:lvl2pPr>
              <a:defRPr sz="1583"/>
            </a:lvl2pPr>
            <a:lvl3pPr>
              <a:defRPr sz="141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821" y="1360539"/>
            <a:ext cx="3796468" cy="801050"/>
          </a:xfrm>
        </p:spPr>
        <p:txBody>
          <a:bodyPr/>
          <a:lstStyle>
            <a:lvl1pPr>
              <a:defRPr sz="2000"/>
            </a:lvl1pPr>
            <a:lvl2pPr>
              <a:defRPr sz="1583"/>
            </a:lvl2pPr>
            <a:lvl3pPr>
              <a:defRPr sz="141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86103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9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7" y="1210341"/>
            <a:ext cx="3859463" cy="504411"/>
          </a:xfrm>
        </p:spPr>
        <p:txBody>
          <a:bodyPr anchor="b"/>
          <a:lstStyle>
            <a:lvl1pPr marL="0" indent="0">
              <a:buNone/>
              <a:defRPr sz="1583" b="1"/>
            </a:lvl1pPr>
            <a:lvl2pPr marL="321125" indent="0">
              <a:buNone/>
              <a:defRPr sz="1417" b="1"/>
            </a:lvl2pPr>
            <a:lvl3pPr marL="642250" indent="0">
              <a:buNone/>
              <a:defRPr sz="1333" b="1"/>
            </a:lvl3pPr>
            <a:lvl4pPr marL="963376" indent="0">
              <a:buNone/>
              <a:defRPr sz="1167" b="1"/>
            </a:lvl4pPr>
            <a:lvl5pPr marL="1284500" indent="0">
              <a:buNone/>
              <a:defRPr sz="1167" b="1"/>
            </a:lvl5pPr>
            <a:lvl6pPr marL="1605625" indent="0">
              <a:buNone/>
              <a:defRPr sz="1167" b="1"/>
            </a:lvl6pPr>
            <a:lvl7pPr marL="1926750" indent="0">
              <a:buNone/>
              <a:defRPr sz="1167" b="1"/>
            </a:lvl7pPr>
            <a:lvl8pPr marL="2247874" indent="0">
              <a:buNone/>
              <a:defRPr sz="1167" b="1"/>
            </a:lvl8pPr>
            <a:lvl9pPr marL="2569000" indent="0">
              <a:buNone/>
              <a:defRPr sz="1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7" y="1714751"/>
            <a:ext cx="3859463" cy="3115340"/>
          </a:xfrm>
        </p:spPr>
        <p:txBody>
          <a:bodyPr/>
          <a:lstStyle>
            <a:lvl1pPr>
              <a:defRPr sz="1583"/>
            </a:lvl1pPr>
            <a:lvl2pPr>
              <a:defRPr sz="1417"/>
            </a:lvl2pPr>
            <a:lvl3pPr>
              <a:defRPr sz="133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1"/>
            <a:ext cx="3860862" cy="504411"/>
          </a:xfrm>
        </p:spPr>
        <p:txBody>
          <a:bodyPr anchor="b"/>
          <a:lstStyle>
            <a:lvl1pPr marL="0" indent="0">
              <a:buNone/>
              <a:defRPr sz="1583" b="1"/>
            </a:lvl1pPr>
            <a:lvl2pPr marL="321125" indent="0">
              <a:buNone/>
              <a:defRPr sz="1417" b="1"/>
            </a:lvl2pPr>
            <a:lvl3pPr marL="642250" indent="0">
              <a:buNone/>
              <a:defRPr sz="1333" b="1"/>
            </a:lvl3pPr>
            <a:lvl4pPr marL="963376" indent="0">
              <a:buNone/>
              <a:defRPr sz="1167" b="1"/>
            </a:lvl4pPr>
            <a:lvl5pPr marL="1284500" indent="0">
              <a:buNone/>
              <a:defRPr sz="1167" b="1"/>
            </a:lvl5pPr>
            <a:lvl6pPr marL="1605625" indent="0">
              <a:buNone/>
              <a:defRPr sz="1167" b="1"/>
            </a:lvl6pPr>
            <a:lvl7pPr marL="1926750" indent="0">
              <a:buNone/>
              <a:defRPr sz="1167" b="1"/>
            </a:lvl7pPr>
            <a:lvl8pPr marL="2247874" indent="0">
              <a:buNone/>
              <a:defRPr sz="1167" b="1"/>
            </a:lvl8pPr>
            <a:lvl9pPr marL="2569000" indent="0">
              <a:buNone/>
              <a:defRPr sz="1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583"/>
            </a:lvl1pPr>
            <a:lvl2pPr>
              <a:defRPr sz="1417"/>
            </a:lvl2pPr>
            <a:lvl3pPr>
              <a:defRPr sz="133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08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4" y="216538"/>
            <a:ext cx="7861712" cy="9011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5" y="1210340"/>
            <a:ext cx="3859463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5" y="1714751"/>
            <a:ext cx="3859463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210340"/>
            <a:ext cx="3860862" cy="5044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85366" indent="0">
              <a:buNone/>
              <a:defRPr sz="1700" b="1"/>
            </a:lvl2pPr>
            <a:lvl3pPr marL="770731" indent="0">
              <a:buNone/>
              <a:defRPr sz="1600" b="1"/>
            </a:lvl3pPr>
            <a:lvl4pPr marL="1156097" indent="0">
              <a:buNone/>
              <a:defRPr sz="1400" b="1"/>
            </a:lvl4pPr>
            <a:lvl5pPr marL="1541462" indent="0">
              <a:buNone/>
              <a:defRPr sz="1400" b="1"/>
            </a:lvl5pPr>
            <a:lvl6pPr marL="1926827" indent="0">
              <a:buNone/>
              <a:defRPr sz="1400" b="1"/>
            </a:lvl6pPr>
            <a:lvl7pPr marL="2312193" indent="0">
              <a:buNone/>
              <a:defRPr sz="1400" b="1"/>
            </a:lvl7pPr>
            <a:lvl8pPr marL="2697557" indent="0">
              <a:buNone/>
              <a:defRPr sz="1400" b="1"/>
            </a:lvl8pPr>
            <a:lvl9pPr marL="30829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1714751"/>
            <a:ext cx="3860862" cy="31153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7099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5404768"/>
            <a:ext cx="2895600" cy="303212"/>
          </a:xfrm>
        </p:spPr>
        <p:txBody>
          <a:bodyPr/>
          <a:lstStyle>
            <a:lvl1pPr algn="r">
              <a:defRPr sz="833" i="0"/>
            </a:lvl1pPr>
          </a:lstStyle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604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41759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8" y="215284"/>
            <a:ext cx="2873949" cy="916203"/>
          </a:xfrm>
        </p:spPr>
        <p:txBody>
          <a:bodyPr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5" y="215283"/>
            <a:ext cx="4882773" cy="4614807"/>
          </a:xfrm>
        </p:spPr>
        <p:txBody>
          <a:bodyPr/>
          <a:lstStyle>
            <a:lvl1pPr>
              <a:defRPr sz="2250"/>
            </a:lvl1pPr>
            <a:lvl2pPr>
              <a:defRPr sz="2000"/>
            </a:lvl2pPr>
            <a:lvl3pPr>
              <a:defRPr sz="1583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8" y="1131487"/>
            <a:ext cx="2873949" cy="3698604"/>
          </a:xfrm>
        </p:spPr>
        <p:txBody>
          <a:bodyPr/>
          <a:lstStyle>
            <a:lvl1pPr marL="0" indent="0">
              <a:buNone/>
              <a:defRPr sz="1000"/>
            </a:lvl1pPr>
            <a:lvl2pPr marL="321125" indent="0">
              <a:buNone/>
              <a:defRPr sz="917"/>
            </a:lvl2pPr>
            <a:lvl3pPr marL="642250" indent="0">
              <a:buNone/>
              <a:defRPr sz="667"/>
            </a:lvl3pPr>
            <a:lvl4pPr marL="963376" indent="0">
              <a:buNone/>
              <a:defRPr sz="583"/>
            </a:lvl4pPr>
            <a:lvl5pPr marL="1284500" indent="0">
              <a:buNone/>
              <a:defRPr sz="583"/>
            </a:lvl5pPr>
            <a:lvl6pPr marL="1605625" indent="0">
              <a:buNone/>
              <a:defRPr sz="583"/>
            </a:lvl6pPr>
            <a:lvl7pPr marL="1926750" indent="0">
              <a:buNone/>
              <a:defRPr sz="583"/>
            </a:lvl7pPr>
            <a:lvl8pPr marL="2247874" indent="0">
              <a:buNone/>
              <a:defRPr sz="583"/>
            </a:lvl8pPr>
            <a:lvl9pPr marL="2569000" indent="0">
              <a:buNone/>
              <a:defRPr sz="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1576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7" y="3784968"/>
            <a:ext cx="5241141" cy="446837"/>
          </a:xfrm>
        </p:spPr>
        <p:txBody>
          <a:bodyPr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7" y="483137"/>
            <a:ext cx="5241141" cy="3244258"/>
          </a:xfrm>
        </p:spPr>
        <p:txBody>
          <a:bodyPr tIns="0"/>
          <a:lstStyle>
            <a:lvl1pPr marL="0" indent="0">
              <a:buNone/>
              <a:defRPr sz="2250"/>
            </a:lvl1pPr>
            <a:lvl2pPr marL="321125" indent="0">
              <a:buNone/>
              <a:defRPr sz="2000"/>
            </a:lvl2pPr>
            <a:lvl3pPr marL="642250" indent="0">
              <a:buNone/>
              <a:defRPr sz="1583"/>
            </a:lvl3pPr>
            <a:lvl4pPr marL="963376" indent="0">
              <a:buNone/>
              <a:defRPr sz="1417"/>
            </a:lvl4pPr>
            <a:lvl5pPr marL="1284500" indent="0">
              <a:buNone/>
              <a:defRPr sz="1417"/>
            </a:lvl5pPr>
            <a:lvl6pPr marL="1605625" indent="0">
              <a:buNone/>
              <a:defRPr sz="1417"/>
            </a:lvl6pPr>
            <a:lvl7pPr marL="1926750" indent="0">
              <a:buNone/>
              <a:defRPr sz="1417"/>
            </a:lvl7pPr>
            <a:lvl8pPr marL="2247874" indent="0">
              <a:buNone/>
              <a:defRPr sz="1417"/>
            </a:lvl8pPr>
            <a:lvl9pPr marL="2569000" indent="0">
              <a:buNone/>
              <a:defRPr sz="1417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7" y="4231808"/>
            <a:ext cx="5241141" cy="634583"/>
          </a:xfrm>
        </p:spPr>
        <p:txBody>
          <a:bodyPr/>
          <a:lstStyle>
            <a:lvl1pPr marL="0" indent="0">
              <a:buNone/>
              <a:defRPr sz="1000"/>
            </a:lvl1pPr>
            <a:lvl2pPr marL="321125" indent="0">
              <a:buNone/>
              <a:defRPr sz="917"/>
            </a:lvl2pPr>
            <a:lvl3pPr marL="642250" indent="0">
              <a:buNone/>
              <a:defRPr sz="667"/>
            </a:lvl3pPr>
            <a:lvl4pPr marL="963376" indent="0">
              <a:buNone/>
              <a:defRPr sz="583"/>
            </a:lvl4pPr>
            <a:lvl5pPr marL="1284500" indent="0">
              <a:buNone/>
              <a:defRPr sz="583"/>
            </a:lvl5pPr>
            <a:lvl6pPr marL="1605625" indent="0">
              <a:buNone/>
              <a:defRPr sz="583"/>
            </a:lvl6pPr>
            <a:lvl7pPr marL="1926750" indent="0">
              <a:buNone/>
              <a:defRPr sz="583"/>
            </a:lvl7pPr>
            <a:lvl8pPr marL="2247874" indent="0">
              <a:buNone/>
              <a:defRPr sz="583"/>
            </a:lvl8pPr>
            <a:lvl9pPr marL="2569000" indent="0">
              <a:buNone/>
              <a:defRPr sz="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86970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33934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5662" y="506918"/>
            <a:ext cx="1931831" cy="16546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70" y="506918"/>
            <a:ext cx="5665305" cy="16546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48232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3405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Sunse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0" y="476250"/>
            <a:ext cx="801792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06080" y="362480"/>
            <a:ext cx="8343360" cy="17991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6080" y="4400022"/>
            <a:ext cx="8343360" cy="177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06080" y="420689"/>
            <a:ext cx="198720" cy="4114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550720" y="396876"/>
            <a:ext cx="198720" cy="411427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80" tIns="33340" rIns="66680" bIns="3334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</a:pPr>
            <a:endParaRPr lang="en-US" altLang="en-US" sz="417" b="1" i="0" dirty="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7" name="Picture 25" descr="HSBC WLB Logo Lar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2"/>
          <a:stretch/>
        </p:blipFill>
        <p:spPr bwMode="auto">
          <a:xfrm>
            <a:off x="7086241" y="4839230"/>
            <a:ext cx="1661760" cy="3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0"/>
            </a:lvl1pPr>
          </a:lstStyle>
          <a:p>
            <a:pPr>
              <a:defRPr/>
            </a:pP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5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5404768"/>
            <a:ext cx="2895600" cy="303212"/>
          </a:xfrm>
        </p:spPr>
        <p:txBody>
          <a:bodyPr/>
          <a:lstStyle>
            <a:lvl1pPr algn="r">
              <a:defRPr sz="1000" i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7140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25478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6" y="215284"/>
            <a:ext cx="2873949" cy="916203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3" y="215283"/>
            <a:ext cx="4882773" cy="461480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6" y="1131487"/>
            <a:ext cx="2873949" cy="3698604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3558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5" y="3784968"/>
            <a:ext cx="5241141" cy="446837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5" y="483137"/>
            <a:ext cx="5241141" cy="3244258"/>
          </a:xfrm>
        </p:spPr>
        <p:txBody>
          <a:bodyPr tIns="0"/>
          <a:lstStyle>
            <a:lvl1pPr marL="0" indent="0">
              <a:buNone/>
              <a:defRPr sz="2700"/>
            </a:lvl1pPr>
            <a:lvl2pPr marL="385366" indent="0">
              <a:buNone/>
              <a:defRPr sz="2400"/>
            </a:lvl2pPr>
            <a:lvl3pPr marL="770731" indent="0">
              <a:buNone/>
              <a:defRPr sz="1900"/>
            </a:lvl3pPr>
            <a:lvl4pPr marL="1156097" indent="0">
              <a:buNone/>
              <a:defRPr sz="1700"/>
            </a:lvl4pPr>
            <a:lvl5pPr marL="1541462" indent="0">
              <a:buNone/>
              <a:defRPr sz="1700"/>
            </a:lvl5pPr>
            <a:lvl6pPr marL="1926827" indent="0">
              <a:buNone/>
              <a:defRPr sz="1700"/>
            </a:lvl6pPr>
            <a:lvl7pPr marL="2312193" indent="0">
              <a:buNone/>
              <a:defRPr sz="1700"/>
            </a:lvl7pPr>
            <a:lvl8pPr marL="2697557" indent="0">
              <a:buNone/>
              <a:defRPr sz="1700"/>
            </a:lvl8pPr>
            <a:lvl9pPr marL="3082923" indent="0">
              <a:buNone/>
              <a:defRPr sz="17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5" y="4231807"/>
            <a:ext cx="5241141" cy="634583"/>
          </a:xfrm>
        </p:spPr>
        <p:txBody>
          <a:bodyPr/>
          <a:lstStyle>
            <a:lvl1pPr marL="0" indent="0">
              <a:buNone/>
              <a:defRPr sz="1200"/>
            </a:lvl1pPr>
            <a:lvl2pPr marL="385366" indent="0">
              <a:buNone/>
              <a:defRPr sz="1100"/>
            </a:lvl2pPr>
            <a:lvl3pPr marL="770731" indent="0">
              <a:buNone/>
              <a:defRPr sz="800"/>
            </a:lvl3pPr>
            <a:lvl4pPr marL="1156097" indent="0">
              <a:buNone/>
              <a:defRPr sz="700"/>
            </a:lvl4pPr>
            <a:lvl5pPr marL="1541462" indent="0">
              <a:buNone/>
              <a:defRPr sz="700"/>
            </a:lvl5pPr>
            <a:lvl6pPr marL="1926827" indent="0">
              <a:buNone/>
              <a:defRPr sz="700"/>
            </a:lvl6pPr>
            <a:lvl7pPr marL="2312193" indent="0">
              <a:buNone/>
              <a:defRPr sz="700"/>
            </a:lvl7pPr>
            <a:lvl8pPr marL="2697557" indent="0">
              <a:buNone/>
              <a:defRPr sz="700"/>
            </a:lvl8pPr>
            <a:lvl9pPr marL="30829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95641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4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90" tIns="40497" rIns="80990" bIns="40497" anchor="ctr"/>
          <a:lstStyle/>
          <a:p>
            <a:pPr defTabSz="760025"/>
            <a:endParaRPr lang="en-US" dirty="0"/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58" y="1041371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 userDrawn="1"/>
        </p:nvSpPr>
        <p:spPr bwMode="auto">
          <a:xfrm>
            <a:off x="4496954" y="5442226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760025">
              <a:spcBef>
                <a:spcPct val="0"/>
              </a:spcBef>
            </a:pPr>
            <a:fld id="{04BAD494-2338-4421-8586-7F2CBD9F96AC}" type="slidenum">
              <a:rPr lang="en-GB" sz="1000" i="0" smtClean="0"/>
              <a:pPr defTabSz="760025">
                <a:spcBef>
                  <a:spcPct val="0"/>
                </a:spcBef>
              </a:pPr>
              <a:t>‹#›</a:t>
            </a:fld>
            <a:endParaRPr lang="en-GB" sz="1000" i="0" dirty="0"/>
          </a:p>
        </p:txBody>
      </p:sp>
      <p:sp>
        <p:nvSpPr>
          <p:cNvPr id="3254" name="Text Box 182"/>
          <p:cNvSpPr txBox="1">
            <a:spLocks noChangeArrowheads="1"/>
          </p:cNvSpPr>
          <p:nvPr userDrawn="1"/>
        </p:nvSpPr>
        <p:spPr bwMode="auto">
          <a:xfrm>
            <a:off x="8609185" y="5334504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</a:pPr>
            <a:endParaRPr lang="en-GB" sz="700" i="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248400" y="54117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+mj-lt"/>
          <a:ea typeface="+mj-ea"/>
          <a:cs typeface="+mj-cs"/>
        </a:defRPr>
      </a:lvl1pPr>
      <a:lvl2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2pPr>
      <a:lvl3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3pPr>
      <a:lvl4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4pPr>
      <a:lvl5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5pPr>
      <a:lvl6pPr marL="385366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6pPr>
      <a:lvl7pPr marL="770731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7pPr>
      <a:lvl8pPr marL="1156097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8pPr>
      <a:lvl9pPr marL="1541462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0006" indent="-190006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93395" indent="-20205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2pPr>
      <a:lvl3pPr marL="583402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773407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800">
          <a:solidFill>
            <a:schemeClr val="tx1"/>
          </a:solidFill>
          <a:latin typeface="+mn-lt"/>
          <a:cs typeface="+mn-cs"/>
        </a:defRPr>
      </a:lvl4pPr>
      <a:lvl5pPr marL="963415" indent="-188670" algn="l" defTabSz="982147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5pPr>
      <a:lvl6pPr marL="130194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6pPr>
      <a:lvl7pPr marL="168731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7pPr>
      <a:lvl8pPr marL="207267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8pPr>
      <a:lvl9pPr marL="245804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366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0731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609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2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82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219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755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292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nside_banner_bottom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78"/>
            <a:ext cx="9144000" cy="1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3" y="419368"/>
            <a:ext cx="8229600" cy="59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3" y="1143004"/>
            <a:ext cx="822960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" y="5564188"/>
            <a:ext cx="2895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>
              <a:defRPr sz="600"/>
            </a:lvl1pPr>
          </a:lstStyle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752600" y="5532438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49" tIns="42425" rIns="84849" bIns="42425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 defTabSz="848497" eaLnBrk="1" fontAlgn="auto" hangingPunct="1">
              <a:spcBef>
                <a:spcPts val="0"/>
              </a:spcBef>
              <a:spcAft>
                <a:spcPts val="0"/>
              </a:spcAft>
            </a:pPr>
            <a:fld id="{C2B382EF-0E17-4432-A539-8A66C1E14AE8}" type="slidenum">
              <a:rPr lang="en-GB" i="0" smtClean="0">
                <a:solidFill>
                  <a:srgbClr val="000000"/>
                </a:solidFill>
                <a:latin typeface="Arial"/>
                <a:cs typeface="Arial"/>
              </a:rPr>
              <a:pPr defTabSz="848497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-61911" y="361159"/>
            <a:ext cx="38100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848497" eaLnBrk="1" fontAlgn="auto" hangingPunct="1">
              <a:spcAft>
                <a:spcPts val="0"/>
              </a:spcAft>
            </a:pPr>
            <a:r>
              <a:rPr lang="en-GB" sz="5100" i="0" dirty="0">
                <a:solidFill>
                  <a:srgbClr val="FF0000"/>
                </a:solidFill>
                <a:latin typeface="Wingdings 3" pitchFamily="18" charset="2"/>
                <a:cs typeface="Arial"/>
              </a:rPr>
              <a:t>}</a:t>
            </a:r>
          </a:p>
        </p:txBody>
      </p:sp>
      <p:pic>
        <p:nvPicPr>
          <p:cNvPr id="1038" name="Picture 14" descr="inside_banner_top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2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186615" y="5561544"/>
            <a:ext cx="1884966" cy="1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>
            <a:spAutoFit/>
          </a:bodyPr>
          <a:lstStyle/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i="0" dirty="0">
                <a:solidFill>
                  <a:srgbClr val="000000"/>
                </a:solidFill>
                <a:latin typeface="Arial"/>
                <a:cs typeface="Arial"/>
              </a:rPr>
              <a:t>© HSBC Holdings plc, 2009. All Rights Reserved. 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629400" y="2"/>
            <a:ext cx="2446017" cy="23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49" tIns="42425" rIns="84849" bIns="42425">
            <a:spAutoFit/>
          </a:bodyPr>
          <a:lstStyle/>
          <a:p>
            <a:pPr algn="l" defTabSz="84849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00" i="0" dirty="0">
                <a:solidFill>
                  <a:srgbClr val="FFFFFF"/>
                </a:solidFill>
                <a:latin typeface="Arial"/>
                <a:cs typeface="Arial"/>
              </a:rPr>
              <a:t>HSBC TECHNOLOGY AND SERVICES</a:t>
            </a:r>
          </a:p>
        </p:txBody>
      </p:sp>
    </p:spTree>
    <p:extLst>
      <p:ext uri="{BB962C8B-B14F-4D97-AF65-F5344CB8AC3E}">
        <p14:creationId xmlns:p14="http://schemas.microsoft.com/office/powerpoint/2010/main" val="57280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24249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6pPr>
      <a:lvl7pPr marL="84849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7pPr>
      <a:lvl8pPr marL="1272746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8pPr>
      <a:lvl9pPr marL="169699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0651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528837" indent="-209178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84849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600">
          <a:solidFill>
            <a:schemeClr val="tx1"/>
          </a:solidFill>
          <a:latin typeface="+mn-lt"/>
          <a:cs typeface="+mn-cs"/>
        </a:defRPr>
      </a:lvl3pPr>
      <a:lvl4pPr marL="116815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587987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012236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36483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60734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84983" indent="-21065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249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497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746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997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243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5493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9741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3990" algn="l" defTabSz="84849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nside_banner_bottom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78"/>
            <a:ext cx="9144000" cy="1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19368"/>
            <a:ext cx="8229600" cy="59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143001"/>
            <a:ext cx="822960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" y="5564188"/>
            <a:ext cx="2895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>
              <a:defRPr sz="600"/>
            </a:lvl1pPr>
          </a:lstStyle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752600" y="5532438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877" tIns="42438" rIns="84877" bIns="42438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 defTabSz="848773" eaLnBrk="1" fontAlgn="auto" hangingPunct="1">
              <a:spcBef>
                <a:spcPts val="0"/>
              </a:spcBef>
              <a:spcAft>
                <a:spcPts val="0"/>
              </a:spcAft>
            </a:pPr>
            <a:fld id="{C2B382EF-0E17-4432-A539-8A66C1E14AE8}" type="slidenum">
              <a:rPr lang="en-GB" i="0" smtClean="0">
                <a:solidFill>
                  <a:srgbClr val="000000"/>
                </a:solidFill>
                <a:latin typeface="Arial"/>
                <a:cs typeface="Arial"/>
              </a:rPr>
              <a:pPr defTabSz="848773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i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-61911" y="361159"/>
            <a:ext cx="38100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848773" eaLnBrk="1" fontAlgn="auto" hangingPunct="1">
              <a:spcAft>
                <a:spcPts val="0"/>
              </a:spcAft>
            </a:pPr>
            <a:r>
              <a:rPr lang="en-GB" sz="5100" i="0" dirty="0">
                <a:solidFill>
                  <a:srgbClr val="FF0000"/>
                </a:solidFill>
                <a:latin typeface="Wingdings 3" pitchFamily="18" charset="2"/>
                <a:cs typeface="Arial"/>
              </a:rPr>
              <a:t>}</a:t>
            </a:r>
          </a:p>
        </p:txBody>
      </p:sp>
      <p:pic>
        <p:nvPicPr>
          <p:cNvPr id="1038" name="Picture 14" descr="inside_banner_top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2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186614" y="5561544"/>
            <a:ext cx="1885022" cy="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>
            <a:spAutoFit/>
          </a:bodyPr>
          <a:lstStyle/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i="0" dirty="0">
                <a:solidFill>
                  <a:srgbClr val="000000"/>
                </a:solidFill>
                <a:latin typeface="Arial"/>
                <a:cs typeface="Arial"/>
              </a:rPr>
              <a:t>© HSBC Holdings plc, 2009. All Rights Reserved. 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629401" y="2"/>
            <a:ext cx="2446073" cy="23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77" tIns="42438" rIns="84877" bIns="42438">
            <a:spAutoFit/>
          </a:bodyPr>
          <a:lstStyle/>
          <a:p>
            <a:pPr algn="l" defTabSz="84877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00" i="0" dirty="0">
                <a:solidFill>
                  <a:srgbClr val="FFFFFF"/>
                </a:solidFill>
                <a:latin typeface="Arial"/>
                <a:cs typeface="Arial"/>
              </a:rPr>
              <a:t>HSBC TECHNOLOGY AND SERVICES</a:t>
            </a:r>
          </a:p>
        </p:txBody>
      </p:sp>
    </p:spTree>
    <p:extLst>
      <p:ext uri="{BB962C8B-B14F-4D97-AF65-F5344CB8AC3E}">
        <p14:creationId xmlns:p14="http://schemas.microsoft.com/office/powerpoint/2010/main" val="13594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24387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6pPr>
      <a:lvl7pPr marL="848773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7pPr>
      <a:lvl8pPr marL="127316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8pPr>
      <a:lvl9pPr marL="1697548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0720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529009" indent="-209246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84877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1600">
          <a:solidFill>
            <a:schemeClr val="tx1"/>
          </a:solidFill>
          <a:latin typeface="+mn-lt"/>
          <a:cs typeface="+mn-cs"/>
        </a:defRPr>
      </a:lvl3pPr>
      <a:lvl4pPr marL="1168537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58850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012890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37278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61663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86051" indent="-21072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387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773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160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548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933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321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707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094" algn="l" defTabSz="84877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4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90" tIns="40497" rIns="80990" bIns="40497" anchor="ctr"/>
          <a:lstStyle/>
          <a:p>
            <a:pPr defTabSz="760025"/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58" y="1041371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 userDrawn="1"/>
        </p:nvSpPr>
        <p:spPr bwMode="auto">
          <a:xfrm>
            <a:off x="4496954" y="5326400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760025">
              <a:spcBef>
                <a:spcPct val="0"/>
              </a:spcBef>
            </a:pPr>
            <a:fld id="{04BAD494-2338-4421-8586-7F2CBD9F96AC}" type="slidenum">
              <a:rPr lang="en-GB" sz="1000" i="0">
                <a:solidFill>
                  <a:srgbClr val="626469"/>
                </a:solidFill>
              </a:rPr>
              <a:pPr defTabSz="760025">
                <a:spcBef>
                  <a:spcPct val="0"/>
                </a:spcBef>
              </a:pPr>
              <a:t>‹#›</a:t>
            </a:fld>
            <a:endParaRPr lang="en-GB" sz="1000" i="0" dirty="0">
              <a:solidFill>
                <a:srgbClr val="626469"/>
              </a:solidFill>
            </a:endParaRPr>
          </a:p>
        </p:txBody>
      </p:sp>
      <p:sp>
        <p:nvSpPr>
          <p:cNvPr id="3254" name="Text Box 182"/>
          <p:cNvSpPr txBox="1">
            <a:spLocks noChangeArrowheads="1"/>
          </p:cNvSpPr>
          <p:nvPr userDrawn="1"/>
        </p:nvSpPr>
        <p:spPr bwMode="auto">
          <a:xfrm>
            <a:off x="8609185" y="5334504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</a:pPr>
            <a:endParaRPr lang="en-GB" sz="700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+mj-lt"/>
          <a:ea typeface="+mj-ea"/>
          <a:cs typeface="+mj-cs"/>
        </a:defRPr>
      </a:lvl1pPr>
      <a:lvl2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2pPr>
      <a:lvl3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3pPr>
      <a:lvl4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4pPr>
      <a:lvl5pPr algn="l" defTabSz="9821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Arial" charset="0"/>
          <a:cs typeface="Arial" charset="0"/>
        </a:defRPr>
      </a:lvl5pPr>
      <a:lvl6pPr marL="385366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6pPr>
      <a:lvl7pPr marL="770731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7pPr>
      <a:lvl8pPr marL="1156097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8pPr>
      <a:lvl9pPr marL="1541462" algn="l" defTabSz="935314" rtl="0" fontAlgn="base">
        <a:spcBef>
          <a:spcPct val="0"/>
        </a:spcBef>
        <a:spcAft>
          <a:spcPct val="0"/>
        </a:spcAft>
        <a:defRPr sz="19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0006" indent="-190006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93395" indent="-20205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200">
          <a:solidFill>
            <a:schemeClr val="tx1"/>
          </a:solidFill>
          <a:latin typeface="+mn-lt"/>
          <a:cs typeface="+mn-cs"/>
        </a:defRPr>
      </a:lvl2pPr>
      <a:lvl3pPr marL="583402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773407" indent="-188670" algn="l" defTabSz="760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800">
          <a:solidFill>
            <a:schemeClr val="tx1"/>
          </a:solidFill>
          <a:latin typeface="+mn-lt"/>
          <a:cs typeface="+mn-cs"/>
        </a:defRPr>
      </a:lvl4pPr>
      <a:lvl5pPr marL="963415" indent="-188670" algn="l" defTabSz="982147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5pPr>
      <a:lvl6pPr marL="130194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6pPr>
      <a:lvl7pPr marL="168731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7pPr>
      <a:lvl8pPr marL="2072677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8pPr>
      <a:lvl9pPr marL="2458042" indent="-179302" algn="l" defTabSz="93531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366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0731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609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2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82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219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7557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2923" algn="l" defTabSz="7707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6" y="302897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157" name="Rectangle 85"/>
          <p:cNvSpPr>
            <a:spLocks noChangeArrowheads="1"/>
          </p:cNvSpPr>
          <p:nvPr/>
        </p:nvSpPr>
        <p:spPr bwMode="auto">
          <a:xfrm>
            <a:off x="149788" y="245325"/>
            <a:ext cx="165186" cy="4543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492" tIns="33748" rIns="67492" bIns="33748" anchor="ctr"/>
          <a:lstStyle/>
          <a:p>
            <a:pPr algn="l" defTabSz="63332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500" i="0" dirty="0">
              <a:solidFill>
                <a:srgbClr val="626469"/>
              </a:solidFill>
              <a:latin typeface="Arial"/>
              <a:cs typeface="Arial"/>
            </a:endParaRPr>
          </a:p>
        </p:txBody>
      </p:sp>
      <p:sp>
        <p:nvSpPr>
          <p:cNvPr id="3230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160" y="1041372"/>
            <a:ext cx="8127689" cy="41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18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 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Xxxxxxxxxxxxxxxxxxxxxxxxxxxxxxxxxxxxxx.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Xxxxxxxxxxxxxxxxxxxxxxxxxxxxxxxxxxxxxx.</a:t>
            </a:r>
            <a:br>
              <a:rPr lang="en-GB" smtClean="0"/>
            </a:br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  <a:p>
            <a:pPr lvl="0"/>
            <a:r>
              <a:rPr lang="en-GB" smtClean="0"/>
              <a:t>Xxxxxxxxxxxxxxxxxxxxxxxxxxxxxxxxxxxxxx</a:t>
            </a:r>
          </a:p>
          <a:p>
            <a:pPr lvl="0"/>
            <a:endParaRPr lang="en-GB" smtClean="0"/>
          </a:p>
        </p:txBody>
      </p:sp>
      <p:sp>
        <p:nvSpPr>
          <p:cNvPr id="1420" name="Rectangle 396"/>
          <p:cNvSpPr>
            <a:spLocks noChangeArrowheads="1"/>
          </p:cNvSpPr>
          <p:nvPr/>
        </p:nvSpPr>
        <p:spPr bwMode="auto">
          <a:xfrm>
            <a:off x="4496954" y="5455082"/>
            <a:ext cx="129844" cy="12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633329" eaLnBrk="1" fontAlgn="auto" hangingPunct="1">
              <a:spcBef>
                <a:spcPct val="0"/>
              </a:spcBef>
              <a:spcAft>
                <a:spcPts val="0"/>
              </a:spcAft>
            </a:pPr>
            <a:fld id="{04BAD494-2338-4421-8586-7F2CBD9F96AC}" type="slidenum">
              <a:rPr lang="en-GB" sz="833" i="0" smtClean="0">
                <a:solidFill>
                  <a:srgbClr val="626469"/>
                </a:solidFill>
                <a:latin typeface="Arial"/>
                <a:cs typeface="Arial"/>
              </a:rPr>
              <a:pPr algn="l" defTabSz="633329" eaLnBrk="1" fontAlgn="auto" hangingPunct="1"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en-GB" sz="833" i="0" dirty="0">
              <a:solidFill>
                <a:srgbClr val="626469"/>
              </a:solidFill>
              <a:latin typeface="Arial"/>
              <a:cs typeface="Arial"/>
            </a:endParaRPr>
          </a:p>
        </p:txBody>
      </p:sp>
      <p:sp>
        <p:nvSpPr>
          <p:cNvPr id="3254" name="Text Box 182"/>
          <p:cNvSpPr txBox="1">
            <a:spLocks noChangeArrowheads="1"/>
          </p:cNvSpPr>
          <p:nvPr/>
        </p:nvSpPr>
        <p:spPr bwMode="auto">
          <a:xfrm>
            <a:off x="8609187" y="5334505"/>
            <a:ext cx="65" cy="8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81013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60438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41450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20875" defTabSz="901700"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0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352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24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9675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</a:pPr>
            <a:endParaRPr lang="en-GB" sz="583" i="0" dirty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248400" y="54117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 b="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8232" eaLnBrk="1" hangingPunct="1">
              <a:spcBef>
                <a:spcPct val="0"/>
              </a:spcBef>
            </a:pPr>
            <a:endParaRPr lang="en-GB" dirty="0">
              <a:solidFill>
                <a:srgbClr val="000000">
                  <a:tint val="75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4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+mj-lt"/>
          <a:ea typeface="+mj-ea"/>
          <a:cs typeface="+mj-cs"/>
        </a:defRPr>
      </a:lvl1pPr>
      <a:lvl2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2pPr>
      <a:lvl3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3pPr>
      <a:lvl4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4pPr>
      <a:lvl5pPr algn="l" defTabSz="81842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3">
          <a:solidFill>
            <a:schemeClr val="tx2"/>
          </a:solidFill>
          <a:latin typeface="Arial" charset="0"/>
          <a:cs typeface="Arial" charset="0"/>
        </a:defRPr>
      </a:lvl5pPr>
      <a:lvl6pPr marL="321125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6pPr>
      <a:lvl7pPr marL="642250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7pPr>
      <a:lvl8pPr marL="963376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8pPr>
      <a:lvl9pPr marL="1284500" algn="l" defTabSz="779397" rtl="0" fontAlgn="base">
        <a:spcBef>
          <a:spcPct val="0"/>
        </a:spcBef>
        <a:spcAft>
          <a:spcPct val="0"/>
        </a:spcAft>
        <a:defRPr sz="1583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58332" indent="-158332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67">
          <a:solidFill>
            <a:schemeClr val="tx1"/>
          </a:solidFill>
          <a:latin typeface="+mn-lt"/>
          <a:ea typeface="+mn-ea"/>
          <a:cs typeface="+mn-cs"/>
        </a:defRPr>
      </a:lvl1pPr>
      <a:lvl2pPr marL="327816" indent="-168368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2pPr>
      <a:lvl3pPr marL="486149" indent="-157219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917">
          <a:solidFill>
            <a:schemeClr val="tx1"/>
          </a:solidFill>
          <a:latin typeface="+mn-lt"/>
          <a:cs typeface="+mn-cs"/>
        </a:defRPr>
      </a:lvl3pPr>
      <a:lvl4pPr marL="644480" indent="-157219" algn="l" defTabSz="633329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667">
          <a:solidFill>
            <a:schemeClr val="tx1"/>
          </a:solidFill>
          <a:latin typeface="+mn-lt"/>
          <a:cs typeface="+mn-cs"/>
        </a:defRPr>
      </a:lvl4pPr>
      <a:lvl5pPr marL="802814" indent="-157219" algn="l" defTabSz="81842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583">
          <a:solidFill>
            <a:schemeClr val="tx1"/>
          </a:solidFill>
          <a:latin typeface="+mn-lt"/>
          <a:cs typeface="+mn-cs"/>
        </a:defRPr>
      </a:lvl5pPr>
      <a:lvl6pPr marL="1084912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6pPr>
      <a:lvl7pPr marL="1406037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7pPr>
      <a:lvl8pPr marL="1727162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8pPr>
      <a:lvl9pPr marL="2048286" indent="-149412" algn="l" defTabSz="779397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21125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4225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963376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28450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05625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2675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47874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69000" algn="l" defTabSz="64225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 CLASSIFICATION USING 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05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Deep Neural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90" y="1777380"/>
            <a:ext cx="3963144" cy="197449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38235"/>
            <a:ext cx="3384376" cy="19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Convolutional </a:t>
            </a:r>
            <a:r>
              <a:rPr lang="en-US" dirty="0"/>
              <a:t>Neural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64" y="1041400"/>
            <a:ext cx="5483272" cy="4143375"/>
          </a:xfrm>
        </p:spPr>
      </p:pic>
    </p:spTree>
    <p:extLst>
      <p:ext uri="{BB962C8B-B14F-4D97-AF65-F5344CB8AC3E}">
        <p14:creationId xmlns:p14="http://schemas.microsoft.com/office/powerpoint/2010/main" val="364828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pic>
        <p:nvPicPr>
          <p:cNvPr id="5" name="Content Placeholder 4" title="ds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15" y="757244"/>
            <a:ext cx="5040560" cy="37804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02021" y="480171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err="1" smtClean="0"/>
              <a:t>Softmax</a:t>
            </a:r>
            <a:r>
              <a:rPr lang="en-US" sz="1400" i="0" dirty="0" smtClean="0"/>
              <a:t> Regression model</a:t>
            </a:r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264571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13562" y="480171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/>
              <a:t>DNN model</a:t>
            </a:r>
            <a:endParaRPr lang="en-US" sz="1400" i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70"/>
          <a:stretch/>
        </p:blipFill>
        <p:spPr>
          <a:xfrm>
            <a:off x="4669163" y="2056046"/>
            <a:ext cx="4251575" cy="20162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r="4683" b="47586"/>
          <a:stretch/>
        </p:blipFill>
        <p:spPr>
          <a:xfrm>
            <a:off x="323528" y="1700671"/>
            <a:ext cx="4176464" cy="2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0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volume of the data we had was not enough to train our model efficiently . </a:t>
            </a:r>
          </a:p>
          <a:p>
            <a:r>
              <a:rPr lang="en-US" dirty="0" smtClean="0"/>
              <a:t>Neural network needs a lot of data .</a:t>
            </a:r>
          </a:p>
          <a:p>
            <a:r>
              <a:rPr lang="en-US" dirty="0" smtClean="0"/>
              <a:t>Neural network needs computational power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6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6" y="121196"/>
            <a:ext cx="8252278" cy="454347"/>
          </a:xfrm>
        </p:spPr>
        <p:txBody>
          <a:bodyPr/>
          <a:lstStyle/>
          <a:p>
            <a:r>
              <a:rPr lang="en-US" i="1" dirty="0" smtClean="0"/>
              <a:t>Agenda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5536" y="841276"/>
            <a:ext cx="8170657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Gathering and pre processing of data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used for classification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GB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 smtClean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1400" i="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6" y="121196"/>
            <a:ext cx="8252278" cy="454347"/>
          </a:xfrm>
        </p:spPr>
        <p:txBody>
          <a:bodyPr/>
          <a:lstStyle/>
          <a:p>
            <a:r>
              <a:rPr lang="en-US" i="1" dirty="0" smtClean="0"/>
              <a:t>Problem statement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INTERNAL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5536" y="841276"/>
            <a:ext cx="81706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HSBC domain, we have hundreds of documents being uploaded on SharePoint . It is difficult for humans to manually classify these documents into different classes such as Public, Internal, Restricted or Highly Restricted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have tried to solve this problem using AI using sophisticated Machine Learning techniques .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correctly classify important documents without much human intervention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protect confidential information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4290" lvl="2" indent="-285750"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integrity prevention</a:t>
            </a:r>
            <a:endParaRPr lang="en-US" sz="1400" i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What is </a:t>
            </a:r>
            <a:r>
              <a:rPr lang="en-US" kern="0" dirty="0" err="1" smtClean="0">
                <a:solidFill>
                  <a:srgbClr val="FF0000"/>
                </a:solidFill>
              </a:rPr>
              <a:t>TensorFlow</a:t>
            </a:r>
            <a:r>
              <a:rPr lang="en-US" kern="0" dirty="0" smtClean="0">
                <a:solidFill>
                  <a:srgbClr val="FF0000"/>
                </a:solidFill>
              </a:rPr>
              <a:t>?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841276"/>
            <a:ext cx="817065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open source Machine Learning framework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programming model . It represents :</a:t>
            </a:r>
          </a:p>
          <a:p>
            <a:pPr marL="3175" lvl="1" algn="just"/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1)  Data as tensors , a typed multi-dimensional array</a:t>
            </a:r>
          </a:p>
          <a:p>
            <a:pPr marL="3175" lvl="1" algn="just"/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2)  Computations as graphs</a:t>
            </a:r>
          </a:p>
          <a:p>
            <a:pPr marL="3175" lvl="1" algn="just"/>
            <a:r>
              <a:rPr lang="en-US" sz="1400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3)  Nodes in the graphs are called operations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API’s are available to use with C++ and Python languages.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Gathering Data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841276"/>
            <a:ext cx="8170657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start with a collection of sample documents (i.e. text corpus) . In this corpus , each document has already been labeled as Public, Internal, Restricted and Highly Restricted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the input data.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X-matrices (i.e. feature matrices) have the shape (number of </a:t>
            </a:r>
            <a:r>
              <a:rPr lang="en-US" sz="1400" i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rows,number</a:t>
            </a: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columns). Each row represents an email . Each cell in the matrix contains an integer between 0 to N which is the count of how many times a given word occurred in a document .</a:t>
            </a: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r>
              <a:rPr lang="en-US" sz="1400" i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 , we have a matrix which holds label for our data . </a:t>
            </a: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626469">
                    <a:tint val="75000"/>
                  </a:srgbClr>
                </a:solidFill>
              </a:rPr>
              <a:t>INTERNAL</a:t>
            </a:r>
            <a:endParaRPr lang="en-GB" dirty="0">
              <a:solidFill>
                <a:srgbClr val="626469">
                  <a:tint val="75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08156" y="121196"/>
            <a:ext cx="8252278" cy="4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98214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5366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770731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156097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541462" algn="l" defTabSz="935314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Preprocessing on data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841276"/>
            <a:ext cx="817065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endParaRPr lang="en-US" sz="1400" i="0" dirty="0" smtClean="0">
              <a:solidFill>
                <a:schemeClr val="accent4"/>
              </a:solidFill>
            </a:endParaRPr>
          </a:p>
          <a:p>
            <a:pPr algn="l" eaLnBrk="1" hangingPunct="1">
              <a:defRPr/>
            </a:pPr>
            <a:endParaRPr lang="en-US" sz="1400" i="0" dirty="0">
              <a:solidFill>
                <a:schemeClr val="accent4"/>
              </a:solidFill>
            </a:endParaRPr>
          </a:p>
          <a:p>
            <a:pPr marL="3175" lvl="1" algn="just"/>
            <a:endParaRPr lang="en-US" sz="1400" i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US" sz="1400" i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8925" lvl="1" indent="-285750" algn="just">
              <a:buFont typeface="Arial" panose="020B0604020202020204" pitchFamily="34" charset="0"/>
              <a:buChar char="•"/>
            </a:pPr>
            <a:endParaRPr lang="en-GB" sz="800" i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3590179" y="615693"/>
            <a:ext cx="1917925" cy="576508"/>
          </a:xfrm>
          <a:prstGeom prst="flowChartProcess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Tokenization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3590180" y="1548748"/>
            <a:ext cx="1917924" cy="628033"/>
          </a:xfrm>
          <a:prstGeom prst="flowChartProcess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Removed stop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words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3592125" y="2540720"/>
            <a:ext cx="1915978" cy="680211"/>
          </a:xfrm>
          <a:prstGeom prst="flowChartProcess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Removed numerical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3590180" y="3552233"/>
            <a:ext cx="1917924" cy="660670"/>
          </a:xfrm>
          <a:prstGeom prst="flowChartProcess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Removed special characters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Flowchart: Process 11"/>
          <p:cNvSpPr/>
          <p:nvPr/>
        </p:nvSpPr>
        <p:spPr bwMode="auto">
          <a:xfrm>
            <a:off x="3590178" y="4587848"/>
            <a:ext cx="1917925" cy="645916"/>
          </a:xfrm>
          <a:prstGeom prst="flowChartProcess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Applied TF-IDF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4427984" y="1232351"/>
            <a:ext cx="288032" cy="316397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427984" y="4271882"/>
            <a:ext cx="288032" cy="316397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405124" y="3216773"/>
            <a:ext cx="288032" cy="316397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405124" y="2228528"/>
            <a:ext cx="288032" cy="316397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017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Supervised / Unsupervised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Logistic regression</a:t>
            </a:r>
          </a:p>
          <a:p>
            <a:r>
              <a:rPr lang="en-US" dirty="0" err="1" smtClean="0"/>
              <a:t>Softmax</a:t>
            </a:r>
            <a:r>
              <a:rPr lang="en-US" dirty="0"/>
              <a:t> </a:t>
            </a:r>
            <a:r>
              <a:rPr lang="en-US" dirty="0" smtClean="0"/>
              <a:t>(Multinomial logistic regression)</a:t>
            </a:r>
          </a:p>
          <a:p>
            <a:r>
              <a:rPr lang="en-US" dirty="0" smtClean="0"/>
              <a:t>DNN (applied on </a:t>
            </a:r>
            <a:r>
              <a:rPr lang="en-US" dirty="0" err="1" smtClean="0"/>
              <a:t>softmax</a:t>
            </a:r>
            <a:r>
              <a:rPr lang="en-US" dirty="0" smtClean="0"/>
              <a:t> cross entropy with </a:t>
            </a:r>
            <a:r>
              <a:rPr lang="en-US" dirty="0" err="1" smtClean="0"/>
              <a:t>logits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CNN(future application)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6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Logistic 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4" y="1041400"/>
            <a:ext cx="6759192" cy="4143375"/>
          </a:xfrm>
        </p:spPr>
      </p:pic>
    </p:spTree>
    <p:extLst>
      <p:ext uri="{BB962C8B-B14F-4D97-AF65-F5344CB8AC3E}">
        <p14:creationId xmlns:p14="http://schemas.microsoft.com/office/powerpoint/2010/main" val="18950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: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pic>
        <p:nvPicPr>
          <p:cNvPr id="6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12" y="2179507"/>
            <a:ext cx="4839375" cy="186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288936"/>
      </p:ext>
    </p:extLst>
  </p:cSld>
  <p:clrMapOvr>
    <a:masterClrMapping/>
  </p:clrMapOvr>
</p:sld>
</file>

<file path=ppt/theme/theme1.xml><?xml version="1.0" encoding="utf-8"?>
<a:theme xmlns:a="http://schemas.openxmlformats.org/drawingml/2006/main" name="A4 Non-Message Driven HSBC">
  <a:themeElements>
    <a:clrScheme name="Custom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008000"/>
      </a:hlink>
      <a:folHlink>
        <a:srgbClr val="008000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TS template_white_may12">
  <a:themeElements>
    <a:clrScheme name="HTS template_white_may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S template_white_may1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S template_white_may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HTS template_white_may12">
  <a:themeElements>
    <a:clrScheme name="HTS template_white_may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S template_white_may1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S template_white_may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S template_white_may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S template_white_may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4 Non-Message Driven HSBC">
  <a:themeElements>
    <a:clrScheme name="Practices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97BDE4"/>
      </a:accent2>
      <a:accent3>
        <a:srgbClr val="F2F2F2"/>
      </a:accent3>
      <a:accent4>
        <a:srgbClr val="FFDFA4"/>
      </a:accent4>
      <a:accent5>
        <a:srgbClr val="CFD0D1"/>
      </a:accent5>
      <a:accent6>
        <a:srgbClr val="2B69A7"/>
      </a:accent6>
      <a:hlink>
        <a:srgbClr val="008000"/>
      </a:hlink>
      <a:folHlink>
        <a:srgbClr val="008000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4 Non-Message Driven HSBC">
  <a:themeElements>
    <a:clrScheme name="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B9D3ED"/>
      </a:hlink>
      <a:folHlink>
        <a:srgbClr val="D4E7E1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2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Custom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008000"/>
      </a:hlink>
      <a:folHlink>
        <a:srgbClr val="008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BB290C6E285C47957C3A6DD892CC6F" ma:contentTypeVersion="1" ma:contentTypeDescription="Create a new document." ma:contentTypeScope="" ma:versionID="6345b4cb64a5d308d94cc7d513632c49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5C4F37-12E6-487A-9706-60B3AB132775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sharepoint/v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8975BE7-39E6-47DC-B1BB-862B0543A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EF678-2F90-4C20-96FD-7B11F1D02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A4 Landscape Template Rebranded ver5</Template>
  <TotalTime>22731</TotalTime>
  <Words>384</Words>
  <Application>Microsoft Office PowerPoint</Application>
  <PresentationFormat>On-screen Show (16:10)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 3</vt:lpstr>
      <vt:lpstr>A4 Non-Message Driven HSBC</vt:lpstr>
      <vt:lpstr>HTS template_white_may12</vt:lpstr>
      <vt:lpstr>1_HTS template_white_may12</vt:lpstr>
      <vt:lpstr>1_A4 Non-Message Driven HSBC</vt:lpstr>
      <vt:lpstr>2_A4 Non-Message Driven HSBC</vt:lpstr>
      <vt:lpstr>DOCUMENT CLASSIFICATION USING TENSORFLOW</vt:lpstr>
      <vt:lpstr>Agenda</vt:lpstr>
      <vt:lpstr>Problem statement</vt:lpstr>
      <vt:lpstr>PowerPoint Presentation</vt:lpstr>
      <vt:lpstr>PowerPoint Presentation</vt:lpstr>
      <vt:lpstr>PowerPoint Presentation</vt:lpstr>
      <vt:lpstr>Models</vt:lpstr>
      <vt:lpstr>Models : Logistic Regression</vt:lpstr>
      <vt:lpstr>Models : Softmax</vt:lpstr>
      <vt:lpstr>Models : Deep Neural Network</vt:lpstr>
      <vt:lpstr>Models : Convolutional Neural Network</vt:lpstr>
      <vt:lpstr>Performance of models</vt:lpstr>
      <vt:lpstr>Performance of models</vt:lpstr>
      <vt:lpstr>Challenges faced</vt:lpstr>
    </vt:vector>
  </TitlesOfParts>
  <Company>HSBC Bank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Agile_Pramod</dc:title>
  <dc:creator>Andrew Green</dc:creator>
  <cp:keywords>INTERNAL</cp:keywords>
  <dc:description>INTERNAL</dc:description>
  <cp:lastModifiedBy>mishal.shah@noexternalmail.hsbc.com</cp:lastModifiedBy>
  <cp:revision>2046</cp:revision>
  <cp:lastPrinted>2016-06-09T11:45:57Z</cp:lastPrinted>
  <dcterms:created xsi:type="dcterms:W3CDTF">2011-11-25T17:41:50Z</dcterms:created>
  <dcterms:modified xsi:type="dcterms:W3CDTF">2016-10-27T08:33:56Z</dcterms:modified>
  <cp:category>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Classification">
    <vt:lpwstr>INTERNAL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CLAINTERN</vt:lpwstr>
  </property>
  <property fmtid="{D5CDD505-2E9C-101B-9397-08002B2CF9AE}" pid="7" name="ContentTypeId">
    <vt:lpwstr>0x01010032BB290C6E285C47957C3A6DD892CC6F</vt:lpwstr>
  </property>
</Properties>
</file>