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9" r:id="rId5"/>
    <p:sldId id="295" r:id="rId6"/>
    <p:sldId id="294" r:id="rId7"/>
    <p:sldId id="313" r:id="rId8"/>
    <p:sldId id="314" r:id="rId9"/>
    <p:sldId id="315" r:id="rId10"/>
    <p:sldId id="316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96327" autoAdjust="0"/>
  </p:normalViewPr>
  <p:slideViewPr>
    <p:cSldViewPr snapToGrid="0">
      <p:cViewPr varScale="1">
        <p:scale>
          <a:sx n="135" d="100"/>
          <a:sy n="135" d="100"/>
        </p:scale>
        <p:origin x="536" y="17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11/12/2022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11/12/2022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3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1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7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0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6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cap="none" dirty="0">
                <a:latin typeface="+mn-lt"/>
              </a:rPr>
              <a:t>Document segmentation in document recognition flow</a:t>
            </a:r>
            <a:endParaRPr lang="en-GB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135" y="5260185"/>
            <a:ext cx="9144000" cy="1325880"/>
          </a:xfrm>
        </p:spPr>
        <p:txBody>
          <a:bodyPr rtlCol="0" anchor="b"/>
          <a:lstStyle/>
          <a:p>
            <a:pPr algn="r" rtl="0"/>
            <a:r>
              <a:rPr lang="en-GB" sz="2000" dirty="0">
                <a:solidFill>
                  <a:schemeClr val="bg1"/>
                </a:solidFill>
              </a:rPr>
              <a:t>Author: Maksym </a:t>
            </a:r>
            <a:r>
              <a:rPr lang="en-GB" sz="2000" dirty="0" err="1">
                <a:solidFill>
                  <a:schemeClr val="bg1"/>
                </a:solidFill>
              </a:rPr>
              <a:t>Marushkevych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Motivation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2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0C40-C1E9-9657-D810-D8FA451C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A" dirty="0"/>
              <a:t>Banks</a:t>
            </a:r>
          </a:p>
          <a:p>
            <a:r>
              <a:rPr lang="en-UA" dirty="0"/>
              <a:t>Airports</a:t>
            </a:r>
          </a:p>
          <a:p>
            <a:r>
              <a:rPr lang="en-UA" dirty="0"/>
              <a:t>KYC providers</a:t>
            </a:r>
          </a:p>
          <a:p>
            <a:r>
              <a:rPr lang="en-GB" dirty="0"/>
              <a:t>e</a:t>
            </a:r>
            <a:r>
              <a:rPr lang="en-UA" dirty="0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High-level architecture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3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6F27F3-D7DA-1860-03A5-06D87F61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377" y="2768192"/>
            <a:ext cx="10711316" cy="2248651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DeepLabV3Plus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4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A1DC14-CF78-773A-F93E-F892BE8F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1767" y="1825625"/>
            <a:ext cx="8268466" cy="4351338"/>
          </a:xfrm>
        </p:spPr>
      </p:pic>
    </p:spTree>
    <p:extLst>
      <p:ext uri="{BB962C8B-B14F-4D97-AF65-F5344CB8AC3E}">
        <p14:creationId xmlns:p14="http://schemas.microsoft.com/office/powerpoint/2010/main" val="181523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Data augmentation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5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FF87-168C-EC70-B005-22EAE375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Resizing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Random document position</a:t>
            </a:r>
          </a:p>
          <a:p>
            <a:r>
              <a:rPr lang="en-US" dirty="0"/>
              <a:t>8 backgrounds modes</a:t>
            </a:r>
          </a:p>
          <a:p>
            <a:r>
              <a:rPr lang="en-US" dirty="0"/>
              <a:t>Image colors shifting</a:t>
            </a:r>
          </a:p>
          <a:p>
            <a:r>
              <a:rPr lang="en-US" dirty="0"/>
              <a:t>Noising</a:t>
            </a:r>
            <a:endParaRPr lang="en-UA" dirty="0"/>
          </a:p>
          <a:p>
            <a:r>
              <a:rPr lang="en-UA" dirty="0"/>
              <a:t>Bluring</a:t>
            </a:r>
          </a:p>
          <a:p>
            <a:r>
              <a:rPr lang="en-UA" dirty="0"/>
              <a:t>Gamma correction</a:t>
            </a:r>
          </a:p>
          <a:p>
            <a:r>
              <a:rPr lang="en-UA" dirty="0"/>
              <a:t>Sun flare</a:t>
            </a:r>
          </a:p>
          <a:p>
            <a:r>
              <a:rPr lang="en-UA" dirty="0"/>
              <a:t>Random document perspective</a:t>
            </a:r>
          </a:p>
          <a:p>
            <a:r>
              <a:rPr lang="en-UA" dirty="0"/>
              <a:t>Random shadows</a:t>
            </a:r>
            <a:endParaRPr lang="en-US" dirty="0"/>
          </a:p>
          <a:p>
            <a:endParaRPr lang="en-U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7B6643-ED64-3543-E6F2-CCBA9D56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567" y="3194898"/>
            <a:ext cx="2659017" cy="1700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27F9D-3478-49A2-76D4-07238FB49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108" y="2629694"/>
            <a:ext cx="2743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148643D-5C44-ABFB-8095-4468EE4E3A74}"/>
              </a:ext>
            </a:extLst>
          </p:cNvPr>
          <p:cNvSpPr/>
          <p:nvPr/>
        </p:nvSpPr>
        <p:spPr>
          <a:xfrm>
            <a:off x="7541370" y="3640224"/>
            <a:ext cx="1477951" cy="80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917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Prediction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6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EEA1C02-A3C8-C3C5-31FF-7210DABBD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81355"/>
            <a:ext cx="8032423" cy="2094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55729F-A529-58B7-B6B2-0CC6633B5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6981334" cy="33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2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 err="1"/>
              <a:t>Conclution</a:t>
            </a:r>
            <a:endParaRPr lang="en-GB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7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FF87-168C-EC70-B005-22EAE375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use cases</a:t>
            </a:r>
          </a:p>
          <a:p>
            <a:r>
              <a:rPr lang="en-US"/>
              <a:t>Advantages</a:t>
            </a:r>
            <a:endParaRPr lang="en-US" dirty="0"/>
          </a:p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9868307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GradientUnivers</Template>
  <TotalTime>1568</TotalTime>
  <Words>65</Words>
  <Application>Microsoft Macintosh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Document segmentation in document recognition flow</vt:lpstr>
      <vt:lpstr>Motivation</vt:lpstr>
      <vt:lpstr>High-level architecture</vt:lpstr>
      <vt:lpstr>DeepLabV3Plus</vt:lpstr>
      <vt:lpstr>Data augmentation</vt:lpstr>
      <vt:lpstr>Prediction</vt:lpstr>
      <vt:lpstr>Conclution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segmentation in document recognition flow</dc:title>
  <dc:creator>Microsoft Office User</dc:creator>
  <cp:lastModifiedBy>Microsoft Office User</cp:lastModifiedBy>
  <cp:revision>5</cp:revision>
  <dcterms:created xsi:type="dcterms:W3CDTF">2022-12-11T14:09:43Z</dcterms:created>
  <dcterms:modified xsi:type="dcterms:W3CDTF">2022-12-12T16:17:58Z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