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73B7-33B0-4922-88F2-D0A95F9E6910}" type="datetimeFigureOut">
              <a:rPr lang="it-IT" smtClean="0"/>
              <a:t>16/09/2014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ECF1-61D3-4FA3-9469-86633FB8AD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68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73B7-33B0-4922-88F2-D0A95F9E6910}" type="datetimeFigureOut">
              <a:rPr lang="it-IT" smtClean="0"/>
              <a:t>16/09/2014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ECF1-61D3-4FA3-9469-86633FB8AD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419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73B7-33B0-4922-88F2-D0A95F9E6910}" type="datetimeFigureOut">
              <a:rPr lang="it-IT" smtClean="0"/>
              <a:t>16/09/2014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ECF1-61D3-4FA3-9469-86633FB8AD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659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73B7-33B0-4922-88F2-D0A95F9E6910}" type="datetimeFigureOut">
              <a:rPr lang="it-IT" smtClean="0"/>
              <a:t>16/09/2014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ECF1-61D3-4FA3-9469-86633FB8AD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308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73B7-33B0-4922-88F2-D0A95F9E6910}" type="datetimeFigureOut">
              <a:rPr lang="it-IT" smtClean="0"/>
              <a:t>16/09/2014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ECF1-61D3-4FA3-9469-86633FB8AD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60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73B7-33B0-4922-88F2-D0A95F9E6910}" type="datetimeFigureOut">
              <a:rPr lang="it-IT" smtClean="0"/>
              <a:t>16/09/2014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ECF1-61D3-4FA3-9469-86633FB8AD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6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73B7-33B0-4922-88F2-D0A95F9E6910}" type="datetimeFigureOut">
              <a:rPr lang="it-IT" smtClean="0"/>
              <a:t>16/09/2014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ECF1-61D3-4FA3-9469-86633FB8AD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254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73B7-33B0-4922-88F2-D0A95F9E6910}" type="datetimeFigureOut">
              <a:rPr lang="it-IT" smtClean="0"/>
              <a:t>16/09/2014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ECF1-61D3-4FA3-9469-86633FB8AD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7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73B7-33B0-4922-88F2-D0A95F9E6910}" type="datetimeFigureOut">
              <a:rPr lang="it-IT" smtClean="0"/>
              <a:t>16/09/2014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ECF1-61D3-4FA3-9469-86633FB8AD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324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73B7-33B0-4922-88F2-D0A95F9E6910}" type="datetimeFigureOut">
              <a:rPr lang="it-IT" smtClean="0"/>
              <a:t>16/09/2014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ECF1-61D3-4FA3-9469-86633FB8AD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94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73B7-33B0-4922-88F2-D0A95F9E6910}" type="datetimeFigureOut">
              <a:rPr lang="it-IT" smtClean="0"/>
              <a:t>16/09/2014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ECF1-61D3-4FA3-9469-86633FB8AD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30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73B7-33B0-4922-88F2-D0A95F9E6910}" type="datetimeFigureOut">
              <a:rPr lang="it-IT" smtClean="0"/>
              <a:t>16/09/2014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ECF1-61D3-4FA3-9469-86633FB8AD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2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3183" y="0"/>
            <a:ext cx="5357611" cy="1493949"/>
          </a:xfrm>
        </p:spPr>
        <p:txBody>
          <a:bodyPr>
            <a:normAutofit/>
          </a:bodyPr>
          <a:lstStyle/>
          <a:p>
            <a:pPr algn="l"/>
            <a:r>
              <a:rPr lang="it-IT" smtClean="0"/>
              <a:t>Madrenatura</a:t>
            </a:r>
            <a:r>
              <a:rPr lang="it-IT" sz="1800" baseline="100000" smtClean="0"/>
              <a:t>tm</a:t>
            </a:r>
            <a:endParaRPr lang="it-IT" sz="1800" baseline="10000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3183" y="5975796"/>
            <a:ext cx="2253803" cy="882203"/>
          </a:xfrm>
        </p:spPr>
        <p:txBody>
          <a:bodyPr/>
          <a:lstStyle/>
          <a:p>
            <a:r>
              <a:rPr lang="it-IT" smtClean="0"/>
              <a:t>For beta tester</a:t>
            </a:r>
            <a:endParaRPr lang="it-IT"/>
          </a:p>
        </p:txBody>
      </p:sp>
      <p:sp>
        <p:nvSpPr>
          <p:cNvPr id="4" name="Ovale 3"/>
          <p:cNvSpPr/>
          <p:nvPr/>
        </p:nvSpPr>
        <p:spPr>
          <a:xfrm>
            <a:off x="10444766" y="4906851"/>
            <a:ext cx="1403797" cy="1403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le 4"/>
          <p:cNvSpPr/>
          <p:nvPr/>
        </p:nvSpPr>
        <p:spPr>
          <a:xfrm>
            <a:off x="10757468" y="5202101"/>
            <a:ext cx="778392" cy="773695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74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7135" y="2766218"/>
            <a:ext cx="5257800" cy="1325563"/>
          </a:xfrm>
        </p:spPr>
        <p:txBody>
          <a:bodyPr/>
          <a:lstStyle/>
          <a:p>
            <a:r>
              <a:rPr lang="it-IT" sz="5400" smtClean="0"/>
              <a:t>Introduzione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5999" y="540913"/>
            <a:ext cx="5778321" cy="5782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smtClean="0"/>
              <a:t>Grazie per aver scelto Madrenatura, il sistema di controllo per terrari e serre made in Italy.</a:t>
            </a:r>
          </a:p>
          <a:p>
            <a:pPr marL="0" indent="0">
              <a:buNone/>
            </a:pPr>
            <a:r>
              <a:rPr lang="it-IT" sz="2400" smtClean="0"/>
              <a:t>Grazie a Madrenatura potrai automatizzare il tuo terrario o serra senza bisogno di cambiare i tuoi dispositivi.</a:t>
            </a:r>
          </a:p>
          <a:p>
            <a:pPr marL="0" indent="0">
              <a:buNone/>
            </a:pPr>
            <a:r>
              <a:rPr lang="it-IT" sz="2400" smtClean="0"/>
              <a:t>Madrenatura è in grado di gestire temperatura, umidità e illuminazione del tuo ambiente in maniera completamente automatica. </a:t>
            </a:r>
          </a:p>
          <a:p>
            <a:pPr marL="0" indent="0">
              <a:buNone/>
            </a:pPr>
            <a:r>
              <a:rPr lang="it-IT" sz="2400" smtClean="0"/>
              <a:t>Non perdere tempo e installa Madrenatura.</a:t>
            </a:r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56600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4698" y="500063"/>
            <a:ext cx="10515600" cy="1191578"/>
          </a:xfrm>
        </p:spPr>
        <p:txBody>
          <a:bodyPr/>
          <a:lstStyle/>
          <a:p>
            <a:r>
              <a:rPr lang="it-IT" smtClean="0"/>
              <a:t>Vi presentiamo Madrenatura</a:t>
            </a:r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2874665" y="2180401"/>
            <a:ext cx="3050394" cy="302386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3605242" y="2758522"/>
            <a:ext cx="1626877" cy="415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4215648" y="3712339"/>
            <a:ext cx="198939" cy="198939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4482348" y="3976817"/>
            <a:ext cx="198939" cy="198939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4215648" y="3976817"/>
            <a:ext cx="198939" cy="198939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4215648" y="4246372"/>
            <a:ext cx="198939" cy="198939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3939423" y="3976817"/>
            <a:ext cx="198939" cy="198939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5318141" y="3801079"/>
            <a:ext cx="63659" cy="63659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5318140" y="3966813"/>
            <a:ext cx="63659" cy="63659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5318140" y="4135084"/>
            <a:ext cx="63659" cy="63659"/>
          </a:xfrm>
          <a:prstGeom prst="ellipse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5318140" y="4302091"/>
            <a:ext cx="63659" cy="63659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1 34"/>
          <p:cNvCxnSpPr/>
          <p:nvPr/>
        </p:nvCxnSpPr>
        <p:spPr>
          <a:xfrm flipV="1">
            <a:off x="5240735" y="2526934"/>
            <a:ext cx="645319" cy="485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 flipV="1">
            <a:off x="5886054" y="2526932"/>
            <a:ext cx="1269008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6960687" y="2154993"/>
            <a:ext cx="10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/>
              <a:t>display</a:t>
            </a:r>
            <a:endParaRPr lang="it-IT" sz="1100"/>
          </a:p>
        </p:txBody>
      </p:sp>
      <p:cxnSp>
        <p:nvCxnSpPr>
          <p:cNvPr id="40" name="Connettore 1 39"/>
          <p:cNvCxnSpPr/>
          <p:nvPr/>
        </p:nvCxnSpPr>
        <p:spPr>
          <a:xfrm flipV="1">
            <a:off x="5388623" y="3337085"/>
            <a:ext cx="767449" cy="467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1 40"/>
          <p:cNvCxnSpPr/>
          <p:nvPr/>
        </p:nvCxnSpPr>
        <p:spPr>
          <a:xfrm flipV="1">
            <a:off x="6162077" y="3328444"/>
            <a:ext cx="1269008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6628857" y="2880712"/>
            <a:ext cx="21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/>
              <a:t>led riscaldamento</a:t>
            </a:r>
            <a:endParaRPr lang="it-IT"/>
          </a:p>
        </p:txBody>
      </p:sp>
      <p:cxnSp>
        <p:nvCxnSpPr>
          <p:cNvPr id="43" name="Connettore 1 42"/>
          <p:cNvCxnSpPr/>
          <p:nvPr/>
        </p:nvCxnSpPr>
        <p:spPr>
          <a:xfrm flipV="1">
            <a:off x="5383941" y="3742500"/>
            <a:ext cx="778136" cy="263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1 43"/>
          <p:cNvCxnSpPr/>
          <p:nvPr/>
        </p:nvCxnSpPr>
        <p:spPr>
          <a:xfrm flipV="1">
            <a:off x="6168082" y="3742143"/>
            <a:ext cx="1269008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6628856" y="3379568"/>
            <a:ext cx="21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/>
              <a:t>led raffreddamento</a:t>
            </a:r>
            <a:endParaRPr lang="it-IT"/>
          </a:p>
        </p:txBody>
      </p:sp>
      <p:cxnSp>
        <p:nvCxnSpPr>
          <p:cNvPr id="47" name="Connettore 1 46"/>
          <p:cNvCxnSpPr/>
          <p:nvPr/>
        </p:nvCxnSpPr>
        <p:spPr>
          <a:xfrm>
            <a:off x="5406110" y="4166358"/>
            <a:ext cx="755967" cy="118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ttore 1 47"/>
          <p:cNvCxnSpPr/>
          <p:nvPr/>
        </p:nvCxnSpPr>
        <p:spPr>
          <a:xfrm flipV="1">
            <a:off x="6168082" y="4281719"/>
            <a:ext cx="1269008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6628858" y="3954673"/>
            <a:ext cx="21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/>
              <a:t>led umidità</a:t>
            </a:r>
            <a:endParaRPr lang="it-IT"/>
          </a:p>
        </p:txBody>
      </p:sp>
      <p:cxnSp>
        <p:nvCxnSpPr>
          <p:cNvPr id="50" name="Connettore 1 49"/>
          <p:cNvCxnSpPr/>
          <p:nvPr/>
        </p:nvCxnSpPr>
        <p:spPr>
          <a:xfrm>
            <a:off x="5383941" y="4370184"/>
            <a:ext cx="736272" cy="327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 flipV="1">
            <a:off x="6120213" y="4695135"/>
            <a:ext cx="1269008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6628858" y="4370759"/>
            <a:ext cx="21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/>
              <a:t>led illuminazione</a:t>
            </a:r>
            <a:endParaRPr lang="it-IT"/>
          </a:p>
        </p:txBody>
      </p:sp>
      <p:sp>
        <p:nvSpPr>
          <p:cNvPr id="56" name="Parentesi quadra aperta 55"/>
          <p:cNvSpPr/>
          <p:nvPr/>
        </p:nvSpPr>
        <p:spPr>
          <a:xfrm rot="16200000">
            <a:off x="4235011" y="4122737"/>
            <a:ext cx="189890" cy="95490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asellaDiTesto 58"/>
          <p:cNvSpPr txBox="1"/>
          <p:nvPr/>
        </p:nvSpPr>
        <p:spPr>
          <a:xfrm>
            <a:off x="4304269" y="5353893"/>
            <a:ext cx="339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</a:t>
            </a:r>
            <a:r>
              <a:rPr lang="it-IT" smtClean="0"/>
              <a:t>ulsanti di navigazione menu</a:t>
            </a:r>
            <a:endParaRPr lang="it-IT"/>
          </a:p>
        </p:txBody>
      </p:sp>
      <p:cxnSp>
        <p:nvCxnSpPr>
          <p:cNvPr id="77" name="Connettore 7 76"/>
          <p:cNvCxnSpPr/>
          <p:nvPr/>
        </p:nvCxnSpPr>
        <p:spPr>
          <a:xfrm rot="10800000" flipV="1">
            <a:off x="1352178" y="2933388"/>
            <a:ext cx="1539921" cy="124773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orda 81"/>
          <p:cNvSpPr/>
          <p:nvPr/>
        </p:nvSpPr>
        <p:spPr>
          <a:xfrm rot="10800000">
            <a:off x="627331" y="3947710"/>
            <a:ext cx="735303" cy="430932"/>
          </a:xfrm>
          <a:prstGeom prst="chord">
            <a:avLst>
              <a:gd name="adj1" fmla="val 4292031"/>
              <a:gd name="adj2" fmla="val 1727484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4" name="Connettore 1 83"/>
          <p:cNvCxnSpPr/>
          <p:nvPr/>
        </p:nvCxnSpPr>
        <p:spPr>
          <a:xfrm flipV="1">
            <a:off x="657154" y="4119893"/>
            <a:ext cx="290039" cy="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1 84"/>
          <p:cNvCxnSpPr/>
          <p:nvPr/>
        </p:nvCxnSpPr>
        <p:spPr>
          <a:xfrm flipV="1">
            <a:off x="657154" y="4241016"/>
            <a:ext cx="290039" cy="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sellaDiTesto 85"/>
          <p:cNvSpPr txBox="1"/>
          <p:nvPr/>
        </p:nvSpPr>
        <p:spPr>
          <a:xfrm>
            <a:off x="550577" y="3507669"/>
            <a:ext cx="15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/>
              <a:t>220V</a:t>
            </a:r>
            <a:endParaRPr lang="it-IT" sz="1100"/>
          </a:p>
        </p:txBody>
      </p:sp>
      <p:cxnSp>
        <p:nvCxnSpPr>
          <p:cNvPr id="87" name="Connettore 1 86"/>
          <p:cNvCxnSpPr/>
          <p:nvPr/>
        </p:nvCxnSpPr>
        <p:spPr>
          <a:xfrm>
            <a:off x="3089764" y="5242130"/>
            <a:ext cx="0" cy="1386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asellaDiTesto 91"/>
          <p:cNvSpPr txBox="1"/>
          <p:nvPr/>
        </p:nvSpPr>
        <p:spPr>
          <a:xfrm>
            <a:off x="3089764" y="6308766"/>
            <a:ext cx="406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/>
              <a:t>Alimentazione con trasformatore</a:t>
            </a:r>
            <a:endParaRPr lang="it-IT"/>
          </a:p>
        </p:txBody>
      </p:sp>
      <p:cxnSp>
        <p:nvCxnSpPr>
          <p:cNvPr id="94" name="Connettore 1 93"/>
          <p:cNvCxnSpPr>
            <a:endCxn id="96" idx="1"/>
          </p:cNvCxnSpPr>
          <p:nvPr/>
        </p:nvCxnSpPr>
        <p:spPr>
          <a:xfrm flipH="1">
            <a:off x="3304865" y="5242130"/>
            <a:ext cx="2" cy="81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CasellaDiTesto 95"/>
          <p:cNvSpPr txBox="1"/>
          <p:nvPr/>
        </p:nvSpPr>
        <p:spPr>
          <a:xfrm>
            <a:off x="3304865" y="5874600"/>
            <a:ext cx="344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/>
              <a:t>Alimentazione con USB</a:t>
            </a:r>
            <a:endParaRPr lang="it-IT"/>
          </a:p>
        </p:txBody>
      </p:sp>
      <p:cxnSp>
        <p:nvCxnSpPr>
          <p:cNvPr id="186" name="Connettore 1 185"/>
          <p:cNvCxnSpPr/>
          <p:nvPr/>
        </p:nvCxnSpPr>
        <p:spPr>
          <a:xfrm flipH="1">
            <a:off x="4329956" y="4706413"/>
            <a:ext cx="1" cy="965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ttangolo 191"/>
          <p:cNvSpPr/>
          <p:nvPr/>
        </p:nvSpPr>
        <p:spPr>
          <a:xfrm>
            <a:off x="9188426" y="2154993"/>
            <a:ext cx="1504950" cy="30871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3" name="Rettangolo 192"/>
          <p:cNvSpPr/>
          <p:nvPr/>
        </p:nvSpPr>
        <p:spPr>
          <a:xfrm>
            <a:off x="9488771" y="2524325"/>
            <a:ext cx="290285" cy="6497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4" name="Ovale 193"/>
          <p:cNvSpPr/>
          <p:nvPr/>
        </p:nvSpPr>
        <p:spPr>
          <a:xfrm>
            <a:off x="9612107" y="2662005"/>
            <a:ext cx="63659" cy="63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5" name="Ovale 194"/>
          <p:cNvSpPr/>
          <p:nvPr/>
        </p:nvSpPr>
        <p:spPr>
          <a:xfrm>
            <a:off x="9612107" y="2844288"/>
            <a:ext cx="63659" cy="63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6" name="Ovale 195"/>
          <p:cNvSpPr/>
          <p:nvPr/>
        </p:nvSpPr>
        <p:spPr>
          <a:xfrm>
            <a:off x="9612107" y="3031337"/>
            <a:ext cx="63659" cy="63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9" name="Rettangolo 208"/>
          <p:cNvSpPr/>
          <p:nvPr/>
        </p:nvSpPr>
        <p:spPr>
          <a:xfrm>
            <a:off x="9488771" y="4006333"/>
            <a:ext cx="290285" cy="6497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0" name="Ovale 209"/>
          <p:cNvSpPr/>
          <p:nvPr/>
        </p:nvSpPr>
        <p:spPr>
          <a:xfrm>
            <a:off x="9602083" y="4144013"/>
            <a:ext cx="63659" cy="63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" name="Ovale 210"/>
          <p:cNvSpPr/>
          <p:nvPr/>
        </p:nvSpPr>
        <p:spPr>
          <a:xfrm>
            <a:off x="9602083" y="4326296"/>
            <a:ext cx="63659" cy="63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" name="Ovale 211"/>
          <p:cNvSpPr/>
          <p:nvPr/>
        </p:nvSpPr>
        <p:spPr>
          <a:xfrm>
            <a:off x="9602083" y="4513345"/>
            <a:ext cx="63659" cy="63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3" name="Rettangolo 212"/>
          <p:cNvSpPr/>
          <p:nvPr/>
        </p:nvSpPr>
        <p:spPr>
          <a:xfrm>
            <a:off x="10110785" y="2524325"/>
            <a:ext cx="290285" cy="6497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4" name="Ovale 213"/>
          <p:cNvSpPr/>
          <p:nvPr/>
        </p:nvSpPr>
        <p:spPr>
          <a:xfrm>
            <a:off x="10224097" y="2662005"/>
            <a:ext cx="63659" cy="63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5" name="Ovale 214"/>
          <p:cNvSpPr/>
          <p:nvPr/>
        </p:nvSpPr>
        <p:spPr>
          <a:xfrm>
            <a:off x="10224097" y="2844288"/>
            <a:ext cx="63659" cy="63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6" name="Ovale 215"/>
          <p:cNvSpPr/>
          <p:nvPr/>
        </p:nvSpPr>
        <p:spPr>
          <a:xfrm>
            <a:off x="10224097" y="3031337"/>
            <a:ext cx="63659" cy="63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7" name="Rettangolo 216"/>
          <p:cNvSpPr/>
          <p:nvPr/>
        </p:nvSpPr>
        <p:spPr>
          <a:xfrm>
            <a:off x="10109338" y="4009142"/>
            <a:ext cx="290285" cy="6497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8" name="Ovale 217"/>
          <p:cNvSpPr/>
          <p:nvPr/>
        </p:nvSpPr>
        <p:spPr>
          <a:xfrm>
            <a:off x="10222650" y="4146822"/>
            <a:ext cx="63659" cy="63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9" name="Ovale 218"/>
          <p:cNvSpPr/>
          <p:nvPr/>
        </p:nvSpPr>
        <p:spPr>
          <a:xfrm>
            <a:off x="10222650" y="4329105"/>
            <a:ext cx="63659" cy="63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0" name="Ovale 219"/>
          <p:cNvSpPr/>
          <p:nvPr/>
        </p:nvSpPr>
        <p:spPr>
          <a:xfrm>
            <a:off x="10222650" y="4516154"/>
            <a:ext cx="63659" cy="636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1" name="CasellaDiTesto 220"/>
          <p:cNvSpPr txBox="1"/>
          <p:nvPr/>
        </p:nvSpPr>
        <p:spPr>
          <a:xfrm rot="5400000">
            <a:off x="8489973" y="4419786"/>
            <a:ext cx="1693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mtClean="0"/>
              <a:t>riscaldamento</a:t>
            </a:r>
            <a:endParaRPr lang="it-IT" sz="1600"/>
          </a:p>
        </p:txBody>
      </p:sp>
      <p:sp>
        <p:nvSpPr>
          <p:cNvPr id="222" name="Rettangolo 221"/>
          <p:cNvSpPr/>
          <p:nvPr/>
        </p:nvSpPr>
        <p:spPr>
          <a:xfrm rot="5400000">
            <a:off x="8567060" y="2797025"/>
            <a:ext cx="1597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smtClean="0"/>
              <a:t>raffreddamento</a:t>
            </a:r>
            <a:endParaRPr lang="it-IT" sz="1600"/>
          </a:p>
        </p:txBody>
      </p:sp>
      <p:sp>
        <p:nvSpPr>
          <p:cNvPr id="224" name="CasellaDiTesto 223"/>
          <p:cNvSpPr txBox="1"/>
          <p:nvPr/>
        </p:nvSpPr>
        <p:spPr>
          <a:xfrm rot="16200000">
            <a:off x="9685821" y="3560807"/>
            <a:ext cx="1693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mtClean="0"/>
              <a:t>luci</a:t>
            </a:r>
            <a:endParaRPr lang="it-IT" sz="1600"/>
          </a:p>
        </p:txBody>
      </p:sp>
      <p:sp>
        <p:nvSpPr>
          <p:cNvPr id="225" name="CasellaDiTesto 224"/>
          <p:cNvSpPr txBox="1"/>
          <p:nvPr/>
        </p:nvSpPr>
        <p:spPr>
          <a:xfrm rot="16200000">
            <a:off x="9852286" y="2404632"/>
            <a:ext cx="135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mtClean="0"/>
              <a:t>umidità</a:t>
            </a:r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19212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850" y="479425"/>
            <a:ext cx="10382250" cy="968375"/>
          </a:xfrm>
        </p:spPr>
        <p:txBody>
          <a:bodyPr/>
          <a:lstStyle/>
          <a:p>
            <a:r>
              <a:rPr lang="it-IT" smtClean="0"/>
              <a:t>Menu standby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mtClean="0"/>
              <a:t>Il menu standby riepiloga lo stato del sistema. La prima riga del menu indica data e ora corrente.</a:t>
            </a:r>
          </a:p>
          <a:p>
            <a:pPr marL="0" indent="0">
              <a:buNone/>
            </a:pPr>
            <a:r>
              <a:rPr lang="it-IT" smtClean="0"/>
              <a:t>La seconda riga indica la temperatura ( T ) in gradi centigradi e la percentuale di umidità nell’aria ( U ).</a:t>
            </a:r>
          </a:p>
          <a:p>
            <a:pPr marL="0" indent="0">
              <a:buNone/>
            </a:pPr>
            <a:r>
              <a:rPr lang="it-IT" smtClean="0"/>
              <a:t>Le ultime quattro lettere indicano lo stato dei dispositivi connessi a madrenatura. Di default I dispositivi sono connessi in modalità automatica. I dispositivi possono essere impostati con le modalità:</a:t>
            </a:r>
          </a:p>
          <a:p>
            <a:pPr marL="0" indent="0">
              <a:buNone/>
            </a:pPr>
            <a:r>
              <a:rPr lang="it-IT" smtClean="0"/>
              <a:t>A: automatica</a:t>
            </a:r>
          </a:p>
          <a:p>
            <a:pPr marL="0" indent="0">
              <a:buNone/>
            </a:pPr>
            <a:r>
              <a:rPr lang="it-IT" smtClean="0"/>
              <a:t>1: sempre acceso</a:t>
            </a:r>
          </a:p>
          <a:p>
            <a:pPr marL="0" indent="0">
              <a:buNone/>
            </a:pPr>
            <a:r>
              <a:rPr lang="it-IT" smtClean="0"/>
              <a:t>0: sempre spento </a:t>
            </a:r>
          </a:p>
          <a:p>
            <a:pPr marL="0" indent="0">
              <a:buNone/>
            </a:pPr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047750" y="2000250"/>
            <a:ext cx="432435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1237957" y="2110154"/>
            <a:ext cx="393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16/05/2014  20:20</a:t>
            </a:r>
            <a:endParaRPr lang="it-IT" sz="280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237957" y="2714625"/>
            <a:ext cx="393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T: 26  U: 68       AAAA</a:t>
            </a:r>
            <a:endParaRPr lang="it-IT" sz="280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976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850" y="479425"/>
            <a:ext cx="10382250" cy="968375"/>
          </a:xfrm>
        </p:spPr>
        <p:txBody>
          <a:bodyPr/>
          <a:lstStyle/>
          <a:p>
            <a:r>
              <a:rPr lang="it-IT" smtClean="0"/>
              <a:t>Cambiare modalità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mtClean="0"/>
              <a:t>Per passare a una modalità di funzionamento diversa premere il pulsante di navigazione corrispondente al dispositivo collegato.</a:t>
            </a:r>
          </a:p>
          <a:p>
            <a:pPr marL="0" indent="0">
              <a:buNone/>
            </a:pPr>
            <a:r>
              <a:rPr lang="it-IT" smtClean="0"/>
              <a:t>In questo caso abbiamo spento il dispositivo di riscaldamento, lasciato in modalità automatica quello di raffreddamento e l’umidificatore, mentre le luci sono costantemente accese.</a:t>
            </a:r>
          </a:p>
          <a:p>
            <a:pPr marL="0" indent="0">
              <a:buNone/>
            </a:pPr>
            <a:r>
              <a:rPr lang="it-IT" smtClean="0"/>
              <a:t> </a:t>
            </a:r>
          </a:p>
          <a:p>
            <a:pPr marL="0" indent="0">
              <a:buNone/>
            </a:pPr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047750" y="2000250"/>
            <a:ext cx="432435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1237957" y="2110154"/>
            <a:ext cx="393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16/05/2014  20:20</a:t>
            </a:r>
            <a:endParaRPr lang="it-IT" sz="280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237957" y="2714625"/>
            <a:ext cx="393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T: 26  U: 68       0AA1</a:t>
            </a:r>
            <a:endParaRPr lang="it-IT" sz="280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Ovale 5"/>
          <p:cNvSpPr/>
          <p:nvPr/>
        </p:nvSpPr>
        <p:spPr>
          <a:xfrm>
            <a:off x="1656176" y="4663542"/>
            <a:ext cx="675249" cy="675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2776903" y="5794231"/>
            <a:ext cx="675249" cy="675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2776903" y="3679510"/>
            <a:ext cx="675249" cy="675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3897630" y="4675262"/>
            <a:ext cx="675249" cy="675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2776903" y="4663542"/>
            <a:ext cx="675249" cy="675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314178" y="4892384"/>
            <a:ext cx="143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smtClean="0"/>
              <a:t>riscaldamento</a:t>
            </a:r>
            <a:endParaRPr lang="it-IT" sz="1400"/>
          </a:p>
        </p:txBody>
      </p:sp>
      <p:sp>
        <p:nvSpPr>
          <p:cNvPr id="13" name="CasellaDiTesto 12"/>
          <p:cNvSpPr txBox="1"/>
          <p:nvPr/>
        </p:nvSpPr>
        <p:spPr>
          <a:xfrm>
            <a:off x="4616987" y="4858997"/>
            <a:ext cx="143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smtClean="0"/>
              <a:t>raffreddamento</a:t>
            </a:r>
            <a:endParaRPr lang="it-IT" sz="1400"/>
          </a:p>
        </p:txBody>
      </p:sp>
      <p:sp>
        <p:nvSpPr>
          <p:cNvPr id="14" name="CasellaDiTesto 13"/>
          <p:cNvSpPr txBox="1"/>
          <p:nvPr/>
        </p:nvSpPr>
        <p:spPr>
          <a:xfrm>
            <a:off x="3506370" y="5998305"/>
            <a:ext cx="143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smtClean="0"/>
              <a:t>luci</a:t>
            </a:r>
            <a:endParaRPr lang="it-IT" sz="1400"/>
          </a:p>
        </p:txBody>
      </p:sp>
      <p:sp>
        <p:nvSpPr>
          <p:cNvPr id="15" name="CasellaDiTesto 14"/>
          <p:cNvSpPr txBox="1"/>
          <p:nvPr/>
        </p:nvSpPr>
        <p:spPr>
          <a:xfrm>
            <a:off x="3540369" y="3847405"/>
            <a:ext cx="143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smtClean="0"/>
              <a:t>umidità</a:t>
            </a:r>
            <a:endParaRPr lang="it-IT" sz="1400"/>
          </a:p>
        </p:txBody>
      </p:sp>
    </p:spTree>
    <p:extLst>
      <p:ext uri="{BB962C8B-B14F-4D97-AF65-F5344CB8AC3E}">
        <p14:creationId xmlns:p14="http://schemas.microsoft.com/office/powerpoint/2010/main" val="60304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850" y="479425"/>
            <a:ext cx="10382250" cy="968375"/>
          </a:xfrm>
        </p:spPr>
        <p:txBody>
          <a:bodyPr/>
          <a:lstStyle/>
          <a:p>
            <a:r>
              <a:rPr lang="it-IT" smtClean="0"/>
              <a:t>Menu principale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mtClean="0"/>
              <a:t>Per programmare Madrenatura bisogna utilizzare il menu principale</a:t>
            </a:r>
          </a:p>
          <a:p>
            <a:pPr marL="0" indent="0">
              <a:buNone/>
            </a:pPr>
            <a:r>
              <a:rPr lang="it-IT" smtClean="0"/>
              <a:t> </a:t>
            </a:r>
          </a:p>
          <a:p>
            <a:pPr marL="0" indent="0">
              <a:buNone/>
            </a:pPr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047750" y="2000250"/>
            <a:ext cx="432435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1237957" y="2110154"/>
            <a:ext cx="393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16/05/2014  20:20</a:t>
            </a:r>
            <a:endParaRPr lang="it-IT" sz="280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237957" y="2714625"/>
            <a:ext cx="393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T: 26  U: 68       0AA1</a:t>
            </a:r>
            <a:endParaRPr lang="it-IT" sz="280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Ovale 5"/>
          <p:cNvSpPr/>
          <p:nvPr/>
        </p:nvSpPr>
        <p:spPr>
          <a:xfrm>
            <a:off x="1656176" y="4663542"/>
            <a:ext cx="675249" cy="675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2776903" y="5794231"/>
            <a:ext cx="675249" cy="675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2776903" y="3679510"/>
            <a:ext cx="675249" cy="675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3897630" y="4675262"/>
            <a:ext cx="675249" cy="675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2776903" y="4663542"/>
            <a:ext cx="675249" cy="675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314178" y="4892384"/>
            <a:ext cx="143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smtClean="0"/>
              <a:t>riscaldamento</a:t>
            </a:r>
            <a:endParaRPr lang="it-IT" sz="1400"/>
          </a:p>
        </p:txBody>
      </p:sp>
      <p:sp>
        <p:nvSpPr>
          <p:cNvPr id="13" name="CasellaDiTesto 12"/>
          <p:cNvSpPr txBox="1"/>
          <p:nvPr/>
        </p:nvSpPr>
        <p:spPr>
          <a:xfrm>
            <a:off x="4616987" y="4858997"/>
            <a:ext cx="143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smtClean="0"/>
              <a:t>raffreddamento</a:t>
            </a:r>
            <a:endParaRPr lang="it-IT" sz="1400"/>
          </a:p>
        </p:txBody>
      </p:sp>
      <p:sp>
        <p:nvSpPr>
          <p:cNvPr id="14" name="CasellaDiTesto 13"/>
          <p:cNvSpPr txBox="1"/>
          <p:nvPr/>
        </p:nvSpPr>
        <p:spPr>
          <a:xfrm>
            <a:off x="3506370" y="5998305"/>
            <a:ext cx="143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smtClean="0"/>
              <a:t>luci</a:t>
            </a:r>
            <a:endParaRPr lang="it-IT" sz="1400"/>
          </a:p>
        </p:txBody>
      </p:sp>
      <p:sp>
        <p:nvSpPr>
          <p:cNvPr id="15" name="CasellaDiTesto 14"/>
          <p:cNvSpPr txBox="1"/>
          <p:nvPr/>
        </p:nvSpPr>
        <p:spPr>
          <a:xfrm>
            <a:off x="3540369" y="3847405"/>
            <a:ext cx="143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smtClean="0"/>
              <a:t>umidità</a:t>
            </a:r>
            <a:endParaRPr lang="it-IT" sz="1400"/>
          </a:p>
        </p:txBody>
      </p:sp>
    </p:spTree>
    <p:extLst>
      <p:ext uri="{BB962C8B-B14F-4D97-AF65-F5344CB8AC3E}">
        <p14:creationId xmlns:p14="http://schemas.microsoft.com/office/powerpoint/2010/main" val="43372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717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3">
      <a:majorFont>
        <a:latin typeface="Quicksan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274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 Unicode MS</vt:lpstr>
      <vt:lpstr>Arial</vt:lpstr>
      <vt:lpstr>Quicksand</vt:lpstr>
      <vt:lpstr>Segoe UI</vt:lpstr>
      <vt:lpstr>Tema di Office</vt:lpstr>
      <vt:lpstr>Madrenaturatm</vt:lpstr>
      <vt:lpstr>Introduzione</vt:lpstr>
      <vt:lpstr>Vi presentiamo Madrenatura</vt:lpstr>
      <vt:lpstr>Menu standby</vt:lpstr>
      <vt:lpstr>Cambiare modalità</vt:lpstr>
      <vt:lpstr>Menu principale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Madrenaturatm</dc:title>
  <dc:creator>Alessandro Giuliano</dc:creator>
  <cp:lastModifiedBy>Alessandro Giuliano</cp:lastModifiedBy>
  <cp:revision>10</cp:revision>
  <dcterms:created xsi:type="dcterms:W3CDTF">2014-09-16T13:58:21Z</dcterms:created>
  <dcterms:modified xsi:type="dcterms:W3CDTF">2014-09-16T16:11:04Z</dcterms:modified>
</cp:coreProperties>
</file>