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6" r:id="rId19"/>
    <p:sldId id="271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 1" id="{03C08EA5-E5CC-1C4D-A7C4-A03CD9357D22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  <p14:section name="Exercices 1" id="{3AFAD3DB-776A-F947-A679-96E9AF5A6E04}">
          <p14:sldIdLst>
            <p14:sldId id="266"/>
            <p14:sldId id="267"/>
            <p14:sldId id="268"/>
          </p14:sldIdLst>
        </p14:section>
        <p14:section name="Présentation 2" id="{64B76064-8F9A-724D-9483-DD5266931100}">
          <p14:sldIdLst>
            <p14:sldId id="269"/>
            <p14:sldId id="275"/>
            <p14:sldId id="276"/>
            <p14:sldId id="271"/>
            <p14:sldId id="270"/>
          </p14:sldIdLst>
        </p14:section>
        <p14:section name="Exercices 2" id="{0837A262-1282-D34D-B6A4-7CE317A4A267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F0258-4564-6547-805B-BADED5E00010}" v="16" dt="2023-09-18T18:26:4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STREBELLE" userId="73885514-5da4-4c77-879d-93e833794f3a" providerId="ADAL" clId="{608F0258-4564-6547-805B-BADED5E00010}"/>
    <pc:docChg chg="undo custSel addSld modSld sldOrd addSection modSection">
      <pc:chgData name="Sébastien STREBELLE" userId="73885514-5da4-4c77-879d-93e833794f3a" providerId="ADAL" clId="{608F0258-4564-6547-805B-BADED5E00010}" dt="2023-09-18T11:39:11.691" v="1368" actId="20577"/>
      <pc:docMkLst>
        <pc:docMk/>
      </pc:docMkLst>
      <pc:sldChg chg="addSp modSp mod setBg addAnim modAnim">
        <pc:chgData name="Sébastien STREBELLE" userId="73885514-5da4-4c77-879d-93e833794f3a" providerId="ADAL" clId="{608F0258-4564-6547-805B-BADED5E00010}" dt="2023-09-14T07:54:28.159" v="466"/>
        <pc:sldMkLst>
          <pc:docMk/>
          <pc:sldMk cId="1140528464" sldId="256"/>
        </pc:sldMkLst>
        <pc:spChg chg="mod">
          <ac:chgData name="Sébastien STREBELLE" userId="73885514-5da4-4c77-879d-93e833794f3a" providerId="ADAL" clId="{608F0258-4564-6547-805B-BADED5E00010}" dt="2023-09-14T07:11:05.819" v="16" actId="26606"/>
          <ac:spMkLst>
            <pc:docMk/>
            <pc:sldMk cId="1140528464" sldId="256"/>
            <ac:spMk id="2" creationId="{AA2E6319-3FF7-C8A3-53D6-E5CD9B01D6E8}"/>
          </ac:spMkLst>
        </pc:spChg>
        <pc:spChg chg="mod">
          <ac:chgData name="Sébastien STREBELLE" userId="73885514-5da4-4c77-879d-93e833794f3a" providerId="ADAL" clId="{608F0258-4564-6547-805B-BADED5E00010}" dt="2023-09-14T07:11:05.819" v="16" actId="26606"/>
          <ac:spMkLst>
            <pc:docMk/>
            <pc:sldMk cId="1140528464" sldId="256"/>
            <ac:spMk id="3" creationId="{1AC2F142-D595-EEC9-922A-509445286361}"/>
          </ac:spMkLst>
        </pc:spChg>
        <pc:spChg chg="add">
          <ac:chgData name="Sébastien STREBELLE" userId="73885514-5da4-4c77-879d-93e833794f3a" providerId="ADAL" clId="{608F0258-4564-6547-805B-BADED5E00010}" dt="2023-09-14T07:11:05.819" v="16" actId="26606"/>
          <ac:spMkLst>
            <pc:docMk/>
            <pc:sldMk cId="1140528464" sldId="256"/>
            <ac:spMk id="9" creationId="{C885E190-58DD-42DD-A4A8-401E15C92A52}"/>
          </ac:spMkLst>
        </pc:spChg>
        <pc:picChg chg="add">
          <ac:chgData name="Sébastien STREBELLE" userId="73885514-5da4-4c77-879d-93e833794f3a" providerId="ADAL" clId="{608F0258-4564-6547-805B-BADED5E00010}" dt="2023-09-14T07:11:05.819" v="16" actId="26606"/>
          <ac:picMkLst>
            <pc:docMk/>
            <pc:sldMk cId="1140528464" sldId="256"/>
            <ac:picMk id="5" creationId="{03E4956A-3E42-05CC-E300-26713C0C5956}"/>
          </ac:picMkLst>
        </pc:picChg>
      </pc:sldChg>
      <pc:sldChg chg="modSp mod">
        <pc:chgData name="Sébastien STREBELLE" userId="73885514-5da4-4c77-879d-93e833794f3a" providerId="ADAL" clId="{608F0258-4564-6547-805B-BADED5E00010}" dt="2023-09-14T07:52:19.607" v="456" actId="20577"/>
        <pc:sldMkLst>
          <pc:docMk/>
          <pc:sldMk cId="1362828023" sldId="257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362828023" sldId="257"/>
            <ac:spMk id="2" creationId="{4F4A131C-AB30-CFBA-4E68-9445CC7C97B1}"/>
          </ac:spMkLst>
        </pc:spChg>
        <pc:spChg chg="mod">
          <ac:chgData name="Sébastien STREBELLE" userId="73885514-5da4-4c77-879d-93e833794f3a" providerId="ADAL" clId="{608F0258-4564-6547-805B-BADED5E00010}" dt="2023-09-14T07:52:19.607" v="456" actId="20577"/>
          <ac:spMkLst>
            <pc:docMk/>
            <pc:sldMk cId="1362828023" sldId="257"/>
            <ac:spMk id="3" creationId="{92DF112E-99B4-E61E-9048-65DFD80B70C6}"/>
          </ac:spMkLst>
        </pc:spChg>
      </pc:sldChg>
      <pc:sldChg chg="modSp mod">
        <pc:chgData name="Sébastien STREBELLE" userId="73885514-5da4-4c77-879d-93e833794f3a" providerId="ADAL" clId="{608F0258-4564-6547-805B-BADED5E00010}" dt="2023-09-14T07:45:11.348" v="419" actId="20577"/>
        <pc:sldMkLst>
          <pc:docMk/>
          <pc:sldMk cId="4271698962" sldId="258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4271698962" sldId="258"/>
            <ac:spMk id="2" creationId="{2499A24A-C896-4F45-0172-FA3523644475}"/>
          </ac:spMkLst>
        </pc:spChg>
        <pc:spChg chg="mod">
          <ac:chgData name="Sébastien STREBELLE" userId="73885514-5da4-4c77-879d-93e833794f3a" providerId="ADAL" clId="{608F0258-4564-6547-805B-BADED5E00010}" dt="2023-09-14T07:45:11.348" v="419" actId="20577"/>
          <ac:spMkLst>
            <pc:docMk/>
            <pc:sldMk cId="4271698962" sldId="258"/>
            <ac:spMk id="3" creationId="{03BCFDF5-705C-6E65-4F30-0995CA2709B5}"/>
          </ac:spMkLst>
        </pc:spChg>
      </pc:sldChg>
      <pc:sldChg chg="modSp mod">
        <pc:chgData name="Sébastien STREBELLE" userId="73885514-5da4-4c77-879d-93e833794f3a" providerId="ADAL" clId="{608F0258-4564-6547-805B-BADED5E00010}" dt="2023-09-14T07:51:41.318" v="430" actId="20577"/>
        <pc:sldMkLst>
          <pc:docMk/>
          <pc:sldMk cId="3178431121" sldId="259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3178431121" sldId="259"/>
            <ac:spMk id="2" creationId="{C71E180C-BF12-3DA4-DD8C-97088F96307D}"/>
          </ac:spMkLst>
        </pc:spChg>
        <pc:spChg chg="mod">
          <ac:chgData name="Sébastien STREBELLE" userId="73885514-5da4-4c77-879d-93e833794f3a" providerId="ADAL" clId="{608F0258-4564-6547-805B-BADED5E00010}" dt="2023-09-14T07:51:41.318" v="430" actId="20577"/>
          <ac:spMkLst>
            <pc:docMk/>
            <pc:sldMk cId="3178431121" sldId="259"/>
            <ac:spMk id="3" creationId="{6E30B95A-5BD0-CC50-750D-9E8229F57D5A}"/>
          </ac:spMkLst>
        </pc:spChg>
      </pc:sldChg>
      <pc:sldChg chg="modSp mod">
        <pc:chgData name="Sébastien STREBELLE" userId="73885514-5da4-4c77-879d-93e833794f3a" providerId="ADAL" clId="{608F0258-4564-6547-805B-BADED5E00010}" dt="2023-09-14T07:52:44.195" v="461" actId="404"/>
        <pc:sldMkLst>
          <pc:docMk/>
          <pc:sldMk cId="2901125527" sldId="260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2901125527" sldId="260"/>
            <ac:spMk id="2" creationId="{16CC41AB-5C3B-3433-9A48-15675472F917}"/>
          </ac:spMkLst>
        </pc:spChg>
        <pc:spChg chg="mod">
          <ac:chgData name="Sébastien STREBELLE" userId="73885514-5da4-4c77-879d-93e833794f3a" providerId="ADAL" clId="{608F0258-4564-6547-805B-BADED5E00010}" dt="2023-09-14T07:52:44.195" v="461" actId="404"/>
          <ac:spMkLst>
            <pc:docMk/>
            <pc:sldMk cId="2901125527" sldId="260"/>
            <ac:spMk id="3" creationId="{E14556AB-C958-E74D-8509-E628181C639C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1643072139" sldId="261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643072139" sldId="261"/>
            <ac:spMk id="2" creationId="{7644A774-2996-E135-9DBB-673AC021A094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643072139" sldId="261"/>
            <ac:spMk id="3" creationId="{E614CADE-E269-26EC-6975-FD80F4322035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1435745039" sldId="262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435745039" sldId="262"/>
            <ac:spMk id="2" creationId="{C5E784AF-91BC-029B-DB84-19B184F65A19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435745039" sldId="262"/>
            <ac:spMk id="3" creationId="{531A2031-DAC4-6FF0-5C3E-32FB19E00D7C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2380492839" sldId="263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2380492839" sldId="263"/>
            <ac:spMk id="2" creationId="{CE792F97-02CB-A8EE-8D3C-13198EFAF78E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2380492839" sldId="263"/>
            <ac:spMk id="3" creationId="{923DDF5C-C70D-0BF6-7FEC-7D279AE54056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645138988" sldId="264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5138988" sldId="264"/>
            <ac:spMk id="2" creationId="{FB760AF2-7876-F99A-5B9B-A7D5E9788969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5138988" sldId="264"/>
            <ac:spMk id="3" creationId="{49F70478-FFB5-22FF-1BC3-1097449967AA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648266913" sldId="265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8266913" sldId="265"/>
            <ac:spMk id="2" creationId="{E1448F35-0638-736A-9641-D9E66A5E4BBF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8266913" sldId="265"/>
            <ac:spMk id="3" creationId="{6A3C456E-5405-6CA0-3B08-9869630A401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8T08:19:53.695" v="1054" actId="20577"/>
        <pc:sldMkLst>
          <pc:docMk/>
          <pc:sldMk cId="178293955" sldId="266"/>
        </pc:sldMkLst>
        <pc:spChg chg="mo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2" creationId="{1D580DE8-4309-2D2C-7E5E-4B7F563CEB71}"/>
          </ac:spMkLst>
        </pc:spChg>
        <pc:spChg chg="mod">
          <ac:chgData name="Sébastien STREBELLE" userId="73885514-5da4-4c77-879d-93e833794f3a" providerId="ADAL" clId="{608F0258-4564-6547-805B-BADED5E00010}" dt="2023-09-18T08:19:53.695" v="1054" actId="20577"/>
          <ac:spMkLst>
            <pc:docMk/>
            <pc:sldMk cId="178293955" sldId="266"/>
            <ac:spMk id="3" creationId="{BB1D14C9-6760-423C-89AB-615F0D68C7D7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14" creationId="{6A681326-1C9D-44A3-A627-3871BDAE412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4T07:04:07.971" v="7" actId="26606"/>
        <pc:sldMkLst>
          <pc:docMk/>
          <pc:sldMk cId="3416330645" sldId="267"/>
        </pc:sldMkLst>
        <pc:spChg chg="mo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2" creationId="{173195BB-94B8-1480-3680-0ECACA56D81A}"/>
          </ac:spMkLst>
        </pc:spChg>
        <pc:spChg chg="mo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3" creationId="{D9D451C1-2F01-DB97-AE8C-B90662632D0F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14" creationId="{6A681326-1C9D-44A3-A627-3871BDAE412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4T07:04:13.559" v="8" actId="26606"/>
        <pc:sldMkLst>
          <pc:docMk/>
          <pc:sldMk cId="3626289735" sldId="268"/>
        </pc:sldMkLst>
        <pc:spChg chg="mo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2" creationId="{C219A973-7B5A-240C-447E-7F2D74627258}"/>
          </ac:spMkLst>
        </pc:spChg>
        <pc:spChg chg="mo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3" creationId="{024C1D3B-4DBF-7EB0-B741-8A127F9983B8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14" creationId="{6A681326-1C9D-44A3-A627-3871BDAE4127}"/>
          </ac:spMkLst>
        </pc:spChg>
      </pc:sldChg>
      <pc:sldChg chg="modSp add mod">
        <pc:chgData name="Sébastien STREBELLE" userId="73885514-5da4-4c77-879d-93e833794f3a" providerId="ADAL" clId="{608F0258-4564-6547-805B-BADED5E00010}" dt="2023-09-14T08:42:49.581" v="1052" actId="20577"/>
        <pc:sldMkLst>
          <pc:docMk/>
          <pc:sldMk cId="1865370699" sldId="269"/>
        </pc:sldMkLst>
        <pc:spChg chg="mod">
          <ac:chgData name="Sébastien STREBELLE" userId="73885514-5da4-4c77-879d-93e833794f3a" providerId="ADAL" clId="{608F0258-4564-6547-805B-BADED5E00010}" dt="2023-09-14T08:42:49.581" v="1052" actId="20577"/>
          <ac:spMkLst>
            <pc:docMk/>
            <pc:sldMk cId="1865370699" sldId="269"/>
            <ac:spMk id="3" creationId="{CEE24A47-107C-89F1-F6DE-2C3914EF12E5}"/>
          </ac:spMkLst>
        </pc:spChg>
      </pc:sldChg>
      <pc:sldChg chg="add">
        <pc:chgData name="Sébastien STREBELLE" userId="73885514-5da4-4c77-879d-93e833794f3a" providerId="ADAL" clId="{608F0258-4564-6547-805B-BADED5E00010}" dt="2023-09-14T07:12:32.220" v="20"/>
        <pc:sldMkLst>
          <pc:docMk/>
          <pc:sldMk cId="3578513003" sldId="270"/>
        </pc:sldMkLst>
      </pc:sldChg>
      <pc:sldChg chg="delSp modSp add mod ord setBg delDesignElem">
        <pc:chgData name="Sébastien STREBELLE" userId="73885514-5da4-4c77-879d-93e833794f3a" providerId="ADAL" clId="{608F0258-4564-6547-805B-BADED5E00010}" dt="2023-09-14T08:38:14.857" v="798" actId="20578"/>
        <pc:sldMkLst>
          <pc:docMk/>
          <pc:sldMk cId="2395826428" sldId="271"/>
        </pc:sldMkLst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1" creationId="{EE4E366E-272A-409E-840F-9A6A64A9E3FF}"/>
          </ac:spMkLst>
        </pc:spChg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3" creationId="{A721560C-E4AB-4287-A29C-3F6916794CB9}"/>
          </ac:spMkLst>
        </pc:spChg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5" creationId="{DF6CFF07-D953-4F9C-9A0E-E0A6AACB6158}"/>
          </ac:spMkLst>
        </pc:spChg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7" creationId="{DAA4FEEE-0B5F-41BF-825D-60F9FB089568}"/>
          </ac:spMkLst>
        </pc:spChg>
        <pc:picChg chg="mod">
          <ac:chgData name="Sébastien STREBELLE" userId="73885514-5da4-4c77-879d-93e833794f3a" providerId="ADAL" clId="{608F0258-4564-6547-805B-BADED5E00010}" dt="2023-09-14T07:56:49.326" v="578" actId="29295"/>
          <ac:picMkLst>
            <pc:docMk/>
            <pc:sldMk cId="2395826428" sldId="271"/>
            <ac:picMk id="4" creationId="{82AC141A-B5CD-852F-7C65-DCDD76D78D46}"/>
          </ac:picMkLst>
        </pc:picChg>
      </pc:sldChg>
      <pc:sldChg chg="addSp modSp add mod setBg setClrOvrMap">
        <pc:chgData name="Sébastien STREBELLE" userId="73885514-5da4-4c77-879d-93e833794f3a" providerId="ADAL" clId="{608F0258-4564-6547-805B-BADED5E00010}" dt="2023-09-14T08:31:36.478" v="580" actId="20577"/>
        <pc:sldMkLst>
          <pc:docMk/>
          <pc:sldMk cId="1161549286" sldId="272"/>
        </pc:sldMkLst>
        <pc:spChg chg="mod">
          <ac:chgData name="Sébastien STREBELLE" userId="73885514-5da4-4c77-879d-93e833794f3a" providerId="ADAL" clId="{608F0258-4564-6547-805B-BADED5E00010}" dt="2023-09-14T08:31:36.478" v="580" actId="20577"/>
          <ac:spMkLst>
            <pc:docMk/>
            <pc:sldMk cId="1161549286" sldId="272"/>
            <ac:spMk id="2" creationId="{C0306607-8C4E-89FD-88A7-EDD46112B376}"/>
          </ac:spMkLst>
        </pc:spChg>
        <pc:spChg chg="mod">
          <ac:chgData name="Sébastien STREBELLE" userId="73885514-5da4-4c77-879d-93e833794f3a" providerId="ADAL" clId="{608F0258-4564-6547-805B-BADED5E00010}" dt="2023-09-14T07:47:01.043" v="423" actId="33524"/>
          <ac:spMkLst>
            <pc:docMk/>
            <pc:sldMk cId="1161549286" sldId="272"/>
            <ac:spMk id="3" creationId="{BE78BB1F-7DCA-3E38-7290-94FB083C3F18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14" creationId="{6A681326-1C9D-44A3-A627-3871BDAE412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4T08:31:39.661" v="582" actId="20577"/>
        <pc:sldMkLst>
          <pc:docMk/>
          <pc:sldMk cId="1170551781" sldId="273"/>
        </pc:sldMkLst>
        <pc:spChg chg="mod">
          <ac:chgData name="Sébastien STREBELLE" userId="73885514-5da4-4c77-879d-93e833794f3a" providerId="ADAL" clId="{608F0258-4564-6547-805B-BADED5E00010}" dt="2023-09-14T08:31:39.661" v="582" actId="20577"/>
          <ac:spMkLst>
            <pc:docMk/>
            <pc:sldMk cId="1170551781" sldId="273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608F0258-4564-6547-805B-BADED5E00010}" dt="2023-09-14T07:48:57.912" v="428" actId="33524"/>
          <ac:spMkLst>
            <pc:docMk/>
            <pc:sldMk cId="1170551781" sldId="273"/>
            <ac:spMk id="3" creationId="{3682F108-A784-5959-11DF-6345C390F29B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14" creationId="{6A681326-1C9D-44A3-A627-3871BDAE4127}"/>
          </ac:spMkLst>
        </pc:spChg>
      </pc:sldChg>
      <pc:sldChg chg="modSp add mod">
        <pc:chgData name="Sébastien STREBELLE" userId="73885514-5da4-4c77-879d-93e833794f3a" providerId="ADAL" clId="{608F0258-4564-6547-805B-BADED5E00010}" dt="2023-09-14T08:36:34.475" v="771" actId="20577"/>
        <pc:sldMkLst>
          <pc:docMk/>
          <pc:sldMk cId="1384649652" sldId="274"/>
        </pc:sldMkLst>
        <pc:spChg chg="mod">
          <ac:chgData name="Sébastien STREBELLE" userId="73885514-5da4-4c77-879d-93e833794f3a" providerId="ADAL" clId="{608F0258-4564-6547-805B-BADED5E00010}" dt="2023-09-14T08:31:51.271" v="592" actId="20577"/>
          <ac:spMkLst>
            <pc:docMk/>
            <pc:sldMk cId="1384649652" sldId="274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608F0258-4564-6547-805B-BADED5E00010}" dt="2023-09-14T08:36:34.475" v="771" actId="20577"/>
          <ac:spMkLst>
            <pc:docMk/>
            <pc:sldMk cId="1384649652" sldId="274"/>
            <ac:spMk id="3" creationId="{3682F108-A784-5959-11DF-6345C390F29B}"/>
          </ac:spMkLst>
        </pc:spChg>
      </pc:sldChg>
      <pc:sldChg chg="modSp add mod">
        <pc:chgData name="Sébastien STREBELLE" userId="73885514-5da4-4c77-879d-93e833794f3a" providerId="ADAL" clId="{608F0258-4564-6547-805B-BADED5E00010}" dt="2023-09-18T11:32:20.643" v="1171" actId="20577"/>
        <pc:sldMkLst>
          <pc:docMk/>
          <pc:sldMk cId="2609434410" sldId="275"/>
        </pc:sldMkLst>
        <pc:spChg chg="mod">
          <ac:chgData name="Sébastien STREBELLE" userId="73885514-5da4-4c77-879d-93e833794f3a" providerId="ADAL" clId="{608F0258-4564-6547-805B-BADED5E00010}" dt="2023-09-14T08:42:20.424" v="1043" actId="20577"/>
          <ac:spMkLst>
            <pc:docMk/>
            <pc:sldMk cId="2609434410" sldId="275"/>
            <ac:spMk id="2" creationId="{8BF62C6D-9093-2B7A-63FE-A9A85FCA1AFC}"/>
          </ac:spMkLst>
        </pc:spChg>
        <pc:spChg chg="mod">
          <ac:chgData name="Sébastien STREBELLE" userId="73885514-5da4-4c77-879d-93e833794f3a" providerId="ADAL" clId="{608F0258-4564-6547-805B-BADED5E00010}" dt="2023-09-18T11:32:20.643" v="1171" actId="20577"/>
          <ac:spMkLst>
            <pc:docMk/>
            <pc:sldMk cId="2609434410" sldId="275"/>
            <ac:spMk id="3" creationId="{CEE24A47-107C-89F1-F6DE-2C3914EF12E5}"/>
          </ac:spMkLst>
        </pc:spChg>
      </pc:sldChg>
      <pc:sldChg chg="modSp add mod">
        <pc:chgData name="Sébastien STREBELLE" userId="73885514-5da4-4c77-879d-93e833794f3a" providerId="ADAL" clId="{608F0258-4564-6547-805B-BADED5E00010}" dt="2023-09-18T11:39:11.691" v="1368" actId="20577"/>
        <pc:sldMkLst>
          <pc:docMk/>
          <pc:sldMk cId="3814974336" sldId="276"/>
        </pc:sldMkLst>
        <pc:spChg chg="mod">
          <ac:chgData name="Sébastien STREBELLE" userId="73885514-5da4-4c77-879d-93e833794f3a" providerId="ADAL" clId="{608F0258-4564-6547-805B-BADED5E00010}" dt="2023-09-18T11:39:11.691" v="1368" actId="20577"/>
          <ac:spMkLst>
            <pc:docMk/>
            <pc:sldMk cId="3814974336" sldId="276"/>
            <ac:spMk id="3" creationId="{CEE24A47-107C-89F1-F6DE-2C3914EF12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81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0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7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4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3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4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get-kali/#kali-virtual-machines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dust.net/files/GDB%20Cheat%20Sheet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ot-me.org/fr/Challenges/App-Systeme/ELF-x64-Basic-heap-overfl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4956A-3E42-05CC-E300-26713C0C5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2E6319-3FF7-C8A3-53D6-E5CD9B01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BINV3210 – Cybersécurité et malwares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2F142-D595-EEC9-922A-509445286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fr-FR" dirty="0"/>
              <a:t>Cours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52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48F35-0638-736A-9641-D9E66A5E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Légalité du hacking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C456E-5405-6CA0-3B08-9869630A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 faites pas d’attaque!</a:t>
            </a:r>
          </a:p>
          <a:p>
            <a:r>
              <a:rPr lang="fr-FR" dirty="0"/>
              <a:t>Surtout pas sur le réseau de l’IPL!!</a:t>
            </a:r>
          </a:p>
          <a:p>
            <a:r>
              <a:rPr lang="fr-FR" dirty="0"/>
              <a:t>Sur sa machine seulement</a:t>
            </a:r>
          </a:p>
          <a:p>
            <a:r>
              <a:rPr lang="fr-FR" dirty="0"/>
              <a:t>Pour plus de sécurité : 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64826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580DE8-4309-2D2C-7E5E-4B7F563C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Dispositif d’exercices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14C9-6760-423C-89AB-615F0D68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500" dirty="0"/>
              <a:t>VirtualBox</a:t>
            </a:r>
          </a:p>
          <a:p>
            <a:pPr lvl="1">
              <a:lnSpc>
                <a:spcPct val="90000"/>
              </a:lnSpc>
            </a:pPr>
            <a:r>
              <a:rPr lang="fr-FR" sz="1500" dirty="0">
                <a:hlinkClick r:id="rId2"/>
              </a:rPr>
              <a:t>https://www.virtualbox.org/wiki/Downloads</a:t>
            </a:r>
            <a:endParaRPr lang="fr-FR" sz="1500" dirty="0"/>
          </a:p>
          <a:p>
            <a:pPr lvl="1">
              <a:lnSpc>
                <a:spcPct val="90000"/>
              </a:lnSpc>
            </a:pPr>
            <a:r>
              <a:rPr lang="fr-FR" sz="1500" dirty="0"/>
              <a:t>Lancez l’installeur avec les options par défaut</a:t>
            </a:r>
          </a:p>
          <a:p>
            <a:pPr lvl="1">
              <a:lnSpc>
                <a:spcPct val="90000"/>
              </a:lnSpc>
            </a:pPr>
            <a:r>
              <a:rPr lang="fr-FR" sz="1500" dirty="0"/>
              <a:t>Laissez coché l’options d’inscription des associations de fichiers</a:t>
            </a:r>
          </a:p>
          <a:p>
            <a:pPr>
              <a:lnSpc>
                <a:spcPct val="90000"/>
              </a:lnSpc>
            </a:pPr>
            <a:r>
              <a:rPr lang="fr-FR" sz="1500" dirty="0"/>
              <a:t>Kali Linux</a:t>
            </a:r>
          </a:p>
          <a:p>
            <a:pPr lvl="1">
              <a:lnSpc>
                <a:spcPct val="90000"/>
              </a:lnSpc>
            </a:pPr>
            <a:r>
              <a:rPr lang="fr-FR" sz="1500" dirty="0">
                <a:hlinkClick r:id="rId3"/>
              </a:rPr>
              <a:t>https://www.kali.org/get-kali/#kali-virtual-machines</a:t>
            </a:r>
            <a:endParaRPr lang="fr-FR" sz="1500" dirty="0"/>
          </a:p>
          <a:p>
            <a:pPr lvl="1">
              <a:lnSpc>
                <a:spcPct val="90000"/>
              </a:lnSpc>
            </a:pPr>
            <a:r>
              <a:rPr lang="fr-FR" sz="1500" dirty="0"/>
              <a:t>Version VirtualBox </a:t>
            </a:r>
            <a:r>
              <a:rPr lang="fr-FR" sz="1500" b="1" dirty="0"/>
              <a:t>64 bits</a:t>
            </a:r>
            <a:endParaRPr lang="fr-FR" sz="1500" dirty="0"/>
          </a:p>
          <a:p>
            <a:pPr lvl="1">
              <a:lnSpc>
                <a:spcPct val="90000"/>
              </a:lnSpc>
            </a:pPr>
            <a:r>
              <a:rPr lang="fr-FR" sz="1500" dirty="0"/>
              <a:t>Décompressez et lancez le fichier .</a:t>
            </a:r>
            <a:r>
              <a:rPr lang="fr-FR" sz="1500" dirty="0" err="1"/>
              <a:t>vbox</a:t>
            </a:r>
            <a:endParaRPr lang="fr-FR" sz="1500" dirty="0"/>
          </a:p>
          <a:p>
            <a:pPr lvl="1">
              <a:lnSpc>
                <a:spcPct val="90000"/>
              </a:lnSpc>
            </a:pPr>
            <a:r>
              <a:rPr lang="fr-FR" sz="1500" dirty="0"/>
              <a:t>Identifiants : kali/kali</a:t>
            </a:r>
          </a:p>
          <a:p>
            <a:pPr lvl="1">
              <a:lnSpc>
                <a:spcPct val="90000"/>
              </a:lnSpc>
            </a:pPr>
            <a:r>
              <a:rPr lang="fr-FR" sz="1500" dirty="0"/>
              <a:t>Attention machine en qwerty!</a:t>
            </a:r>
          </a:p>
        </p:txBody>
      </p:sp>
    </p:spTree>
    <p:extLst>
      <p:ext uri="{BB962C8B-B14F-4D97-AF65-F5344CB8AC3E}">
        <p14:creationId xmlns:p14="http://schemas.microsoft.com/office/powerpoint/2010/main" val="1782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195BB-94B8-1480-3680-0ECACA56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451C1-2F01-DB97-AE8C-B9066263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sz="1700" err="1"/>
              <a:t>Cheatsheet</a:t>
            </a:r>
            <a:r>
              <a:rPr lang="fr-FR" sz="1700"/>
              <a:t> pour les exercices : </a:t>
            </a:r>
            <a:r>
              <a:rPr lang="fr-FR" sz="1700">
                <a:hlinkClick r:id="rId2"/>
              </a:rPr>
              <a:t>https://darkdust.net/files/GDB%20Cheat%20Sheet.pdf</a:t>
            </a:r>
            <a:endParaRPr lang="fr-FR" sz="1700"/>
          </a:p>
          <a:p>
            <a:r>
              <a:rPr lang="fr-FR" sz="1700"/>
              <a:t>Téléchargez le fichier </a:t>
            </a:r>
            <a:r>
              <a:rPr lang="fr-FR" sz="1700" b="1" err="1"/>
              <a:t>goodstudent.c</a:t>
            </a:r>
            <a:r>
              <a:rPr lang="fr-FR" sz="1700" b="1"/>
              <a:t> </a:t>
            </a:r>
            <a:r>
              <a:rPr lang="fr-FR" sz="1700"/>
              <a:t>depuis </a:t>
            </a:r>
            <a:r>
              <a:rPr lang="fr-FR" sz="1700" err="1"/>
              <a:t>moodle</a:t>
            </a:r>
            <a:endParaRPr lang="fr-FR" sz="1700" b="1"/>
          </a:p>
          <a:p>
            <a:r>
              <a:rPr lang="fr-FR" sz="1700"/>
              <a:t>Compilez-le avec la commande :</a:t>
            </a:r>
          </a:p>
          <a:p>
            <a:pPr lvl="1"/>
            <a:r>
              <a:rPr lang="fr-FR" sz="1700" err="1"/>
              <a:t>gcc</a:t>
            </a:r>
            <a:r>
              <a:rPr lang="fr-FR" sz="1700"/>
              <a:t> -g -o </a:t>
            </a:r>
            <a:r>
              <a:rPr lang="fr-FR" sz="1700" err="1"/>
              <a:t>goodstudent</a:t>
            </a:r>
            <a:r>
              <a:rPr lang="fr-FR" sz="1700"/>
              <a:t> </a:t>
            </a:r>
            <a:r>
              <a:rPr lang="fr-FR" sz="1700" err="1"/>
              <a:t>goodstudent.c</a:t>
            </a:r>
            <a:endParaRPr lang="fr-FR" sz="1700"/>
          </a:p>
          <a:p>
            <a:pPr lvl="1"/>
            <a:r>
              <a:rPr lang="fr-FR" sz="1700"/>
              <a:t>L’option </a:t>
            </a:r>
            <a:r>
              <a:rPr lang="fr-FR" sz="1700" b="1"/>
              <a:t>-g</a:t>
            </a:r>
            <a:r>
              <a:rPr lang="fr-FR" sz="1700"/>
              <a:t> permet d’ajouter des informations de </a:t>
            </a:r>
            <a:r>
              <a:rPr lang="fr-FR" sz="1700" err="1"/>
              <a:t>débug</a:t>
            </a:r>
            <a:r>
              <a:rPr lang="fr-FR" sz="1700"/>
              <a:t> dans l’exécutable pour les debugger comme gdb</a:t>
            </a:r>
          </a:p>
          <a:p>
            <a:r>
              <a:rPr lang="fr-FR" sz="1700"/>
              <a:t>Trouvez l’adresse de la conditionnelle ligne 8</a:t>
            </a:r>
          </a:p>
          <a:p>
            <a:r>
              <a:rPr lang="fr-FR" sz="1700"/>
              <a:t>Modifiez la valeur de la variable pour afficher le texte « Yes </a:t>
            </a:r>
            <a:r>
              <a:rPr lang="fr-FR" sz="1700" err="1"/>
              <a:t>you</a:t>
            </a:r>
            <a:r>
              <a:rPr lang="fr-FR" sz="1700"/>
              <a:t> are! »</a:t>
            </a:r>
          </a:p>
          <a:p>
            <a:endParaRPr lang="fr-FR" sz="1700"/>
          </a:p>
        </p:txBody>
      </p:sp>
    </p:spTree>
    <p:extLst>
      <p:ext uri="{BB962C8B-B14F-4D97-AF65-F5344CB8AC3E}">
        <p14:creationId xmlns:p14="http://schemas.microsoft.com/office/powerpoint/2010/main" val="3416330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19A973-7B5A-240C-447E-7F2D7462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C1D3B-4DBF-7EB0-B741-8A127F99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Téléchargez le fichier </a:t>
            </a:r>
            <a:r>
              <a:rPr lang="fr-FR" b="1" dirty="0" err="1"/>
              <a:t>fizzbuzz.c</a:t>
            </a:r>
            <a:r>
              <a:rPr lang="fr-FR" dirty="0"/>
              <a:t> depuis </a:t>
            </a:r>
            <a:r>
              <a:rPr lang="fr-FR" dirty="0" err="1"/>
              <a:t>moodle</a:t>
            </a:r>
            <a:endParaRPr lang="fr-FR" dirty="0"/>
          </a:p>
          <a:p>
            <a:r>
              <a:rPr lang="fr-FR" dirty="0"/>
              <a:t>Compilez-le avec la commande :</a:t>
            </a:r>
          </a:p>
          <a:p>
            <a:pPr lvl="1"/>
            <a:r>
              <a:rPr lang="fr-FR" dirty="0" err="1"/>
              <a:t>gcc</a:t>
            </a:r>
            <a:r>
              <a:rPr lang="fr-FR" dirty="0"/>
              <a:t> -g -o </a:t>
            </a:r>
            <a:r>
              <a:rPr lang="fr-FR" dirty="0" err="1"/>
              <a:t>fizzbuzz</a:t>
            </a:r>
            <a:r>
              <a:rPr lang="fr-FR" dirty="0"/>
              <a:t> </a:t>
            </a:r>
            <a:r>
              <a:rPr lang="fr-FR" dirty="0" err="1"/>
              <a:t>fizzbuzz.c</a:t>
            </a:r>
            <a:endParaRPr lang="fr-FR" dirty="0"/>
          </a:p>
          <a:p>
            <a:r>
              <a:rPr lang="fr-FR" dirty="0"/>
              <a:t>Trouvez l’adresse de la conditionnelle de fin de la boucle</a:t>
            </a:r>
          </a:p>
          <a:p>
            <a:r>
              <a:rPr lang="fr-FR" dirty="0"/>
              <a:t>Compilez-le encore avec la commande :</a:t>
            </a:r>
          </a:p>
          <a:p>
            <a:pPr lvl="1"/>
            <a:r>
              <a:rPr lang="fr-FR" dirty="0" err="1"/>
              <a:t>clang</a:t>
            </a:r>
            <a:r>
              <a:rPr lang="fr-FR" dirty="0"/>
              <a:t> -g -o fizzbuzz2 </a:t>
            </a:r>
            <a:r>
              <a:rPr lang="fr-FR" dirty="0" err="1"/>
              <a:t>fizzbuzz.c</a:t>
            </a:r>
            <a:endParaRPr lang="fr-FR" dirty="0"/>
          </a:p>
          <a:p>
            <a:r>
              <a:rPr lang="fr-FR" dirty="0"/>
              <a:t>Observez les différences entre l’assembleur des deux exécutables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28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62C6D-9093-2B7A-63FE-A9A85FC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Memory </a:t>
            </a:r>
            <a:r>
              <a:rPr lang="fr-FR" dirty="0" err="1"/>
              <a:t>safety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24A47-107C-89F1-F6DE-2C3914EF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Se dit d’un langage où un programme ne peut pas accéder à des adresses mémoires imprévues, par erreur ou malveillance</a:t>
            </a:r>
          </a:p>
          <a:p>
            <a:endParaRPr lang="fr-FR" dirty="0"/>
          </a:p>
          <a:p>
            <a:r>
              <a:rPr lang="fr-FR" dirty="0"/>
              <a:t>Java est memory-</a:t>
            </a:r>
            <a:r>
              <a:rPr lang="fr-FR" dirty="0" err="1"/>
              <a:t>safe</a:t>
            </a:r>
            <a:endParaRPr lang="fr-FR" dirty="0"/>
          </a:p>
          <a:p>
            <a:r>
              <a:rPr lang="fr-FR" dirty="0"/>
              <a:t>Checks durant le runtime sur les bornes des adresses (</a:t>
            </a:r>
            <a:r>
              <a:rPr lang="fr-FR" dirty="0" err="1"/>
              <a:t>IndexOutOfBoundException</a:t>
            </a:r>
            <a:r>
              <a:rPr lang="fr-FR" dirty="0"/>
              <a:t>, </a:t>
            </a:r>
            <a:r>
              <a:rPr lang="fr-FR" dirty="0" err="1"/>
              <a:t>NullPointerException</a:t>
            </a:r>
            <a:r>
              <a:rPr lang="fr-FR" dirty="0"/>
              <a:t>, …)</a:t>
            </a:r>
          </a:p>
          <a:p>
            <a:endParaRPr lang="fr-FR" dirty="0"/>
          </a:p>
          <a:p>
            <a:r>
              <a:rPr lang="fr-FR" dirty="0"/>
              <a:t>C/C++ sont memory-</a:t>
            </a:r>
            <a:r>
              <a:rPr lang="fr-FR" dirty="0" err="1"/>
              <a:t>unsafe</a:t>
            </a:r>
            <a:endParaRPr lang="fr-FR" dirty="0"/>
          </a:p>
          <a:p>
            <a:r>
              <a:rPr lang="fr-FR"/>
              <a:t>Aucun check </a:t>
            </a:r>
            <a:r>
              <a:rPr lang="fr-FR" dirty="0"/>
              <a:t>au runtime</a:t>
            </a:r>
          </a:p>
        </p:txBody>
      </p:sp>
    </p:spTree>
    <p:extLst>
      <p:ext uri="{BB962C8B-B14F-4D97-AF65-F5344CB8AC3E}">
        <p14:creationId xmlns:p14="http://schemas.microsoft.com/office/powerpoint/2010/main" val="186537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62C6D-9093-2B7A-63FE-A9A85FC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Dépassement d’un buffer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24A47-107C-89F1-F6DE-2C3914EF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Tableau </a:t>
            </a:r>
            <a:r>
              <a:rPr lang="fr-FR" dirty="0">
                <a:sym typeface="Wingdings" pitchFamily="2" charset="2"/>
              </a:rPr>
              <a:t> Suite de « cases » dans la mémoire</a:t>
            </a:r>
          </a:p>
          <a:p>
            <a:r>
              <a:rPr lang="fr-FR" dirty="0"/>
              <a:t>Accès à un élément d’un tableau = Adresse initiale + décalage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 tab[10] </a:t>
            </a:r>
            <a:r>
              <a:rPr lang="fr-FR" dirty="0">
                <a:sym typeface="Wingdings" pitchFamily="2" charset="2"/>
              </a:rPr>
              <a:t> 0xbffffff0</a:t>
            </a:r>
          </a:p>
          <a:p>
            <a:pPr lvl="1"/>
            <a:r>
              <a:rPr lang="fr-FR" dirty="0">
                <a:sym typeface="Wingdings" pitchFamily="2" charset="2"/>
              </a:rPr>
              <a:t>tab[8]  0xbffffff7</a:t>
            </a:r>
          </a:p>
          <a:p>
            <a:pPr lvl="1"/>
            <a:r>
              <a:rPr lang="fr-FR" dirty="0">
                <a:sym typeface="Wingdings" pitchFamily="2" charset="2"/>
              </a:rPr>
              <a:t>tab[10]  </a:t>
            </a:r>
            <a:r>
              <a:rPr lang="fr-FR" b="1" dirty="0">
                <a:sym typeface="Wingdings" pitchFamily="2" charset="2"/>
              </a:rPr>
              <a:t>0xbffffffa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0943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62C6D-9093-2B7A-63FE-A9A85FC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Dépassement d’un buffer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24A47-107C-89F1-F6DE-2C3914EF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Accès à une adresse non allouée</a:t>
            </a:r>
          </a:p>
          <a:p>
            <a:pPr lvl="1"/>
            <a:r>
              <a:rPr lang="fr-FR" dirty="0"/>
              <a:t>e.g. 0x00000000</a:t>
            </a:r>
          </a:p>
          <a:p>
            <a:pPr lvl="1"/>
            <a:r>
              <a:rPr lang="fr-FR" dirty="0">
                <a:sym typeface="Wingdings" pitchFamily="2" charset="2"/>
              </a:rPr>
              <a:t> segmentation </a:t>
            </a:r>
            <a:r>
              <a:rPr lang="fr-FR" dirty="0" err="1">
                <a:sym typeface="Wingdings" pitchFamily="2" charset="2"/>
              </a:rPr>
              <a:t>fault</a:t>
            </a:r>
            <a:endParaRPr lang="fr-FR" dirty="0">
              <a:sym typeface="Wingdings" pitchFamily="2" charset="2"/>
            </a:endParaRPr>
          </a:p>
          <a:p>
            <a:pPr lvl="1"/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Accès à une adresse allouée</a:t>
            </a:r>
          </a:p>
          <a:p>
            <a:pPr lvl="1"/>
            <a:r>
              <a:rPr lang="fr-FR" dirty="0">
                <a:sym typeface="Wingdings" pitchFamily="2" charset="2"/>
              </a:rPr>
              <a:t>e.g. 0xbffffffa</a:t>
            </a:r>
          </a:p>
          <a:p>
            <a:pPr lvl="1"/>
            <a:r>
              <a:rPr lang="fr-FR" dirty="0">
                <a:sym typeface="Wingdings" pitchFamily="2" charset="2"/>
              </a:rPr>
              <a:t> écrasement d’autres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97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154AE-A4FB-7720-0B2A-BE7323CD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BEBEB"/>
                </a:solidFill>
              </a:rPr>
              <a:t>Buffer </a:t>
            </a:r>
            <a:r>
              <a:rPr lang="fr-FR" dirty="0" err="1">
                <a:solidFill>
                  <a:srgbClr val="EBEBEB"/>
                </a:solidFill>
              </a:rPr>
              <a:t>overflow</a:t>
            </a:r>
            <a:endParaRPr lang="fr-FR" dirty="0">
              <a:solidFill>
                <a:srgbClr val="EBEBEB"/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AC141A-B5CD-852F-7C65-DCDD76D7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8693" y="2832307"/>
            <a:ext cx="10894613" cy="29554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582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586F4-2C3A-3F01-33D0-D096D642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Emplacements des buffers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6F4AA-8F6E-0B14-70A9-1A4C67BA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Heap</a:t>
            </a:r>
            <a:r>
              <a:rPr lang="fr-FR" dirty="0"/>
              <a:t> : buffer </a:t>
            </a:r>
            <a:r>
              <a:rPr lang="fr-FR" dirty="0" err="1"/>
              <a:t>overflow</a:t>
            </a:r>
            <a:r>
              <a:rPr lang="fr-FR" dirty="0"/>
              <a:t> compliqué</a:t>
            </a:r>
          </a:p>
          <a:p>
            <a:pPr lvl="1"/>
            <a:r>
              <a:rPr lang="fr-FR" dirty="0"/>
              <a:t>Adresses changent</a:t>
            </a:r>
          </a:p>
          <a:p>
            <a:pPr lvl="1"/>
            <a:r>
              <a:rPr lang="fr-FR" dirty="0"/>
              <a:t>« trou » entre les blocs alloués</a:t>
            </a:r>
          </a:p>
          <a:p>
            <a:r>
              <a:rPr lang="fr-FR" dirty="0"/>
              <a:t>Data (BSS &amp; DS) : buffer </a:t>
            </a:r>
            <a:r>
              <a:rPr lang="fr-FR" dirty="0" err="1"/>
              <a:t>overflow</a:t>
            </a:r>
            <a:r>
              <a:rPr lang="fr-FR" dirty="0"/>
              <a:t> possible</a:t>
            </a:r>
          </a:p>
          <a:p>
            <a:r>
              <a:rPr lang="fr-FR" dirty="0"/>
              <a:t>Stack : buffer </a:t>
            </a:r>
            <a:r>
              <a:rPr lang="fr-FR" dirty="0" err="1"/>
              <a:t>overflow</a:t>
            </a:r>
            <a:r>
              <a:rPr lang="fr-FR" dirty="0"/>
              <a:t> possible + modification de stack frame</a:t>
            </a:r>
          </a:p>
          <a:p>
            <a:endParaRPr lang="fr-FR" dirty="0"/>
          </a:p>
          <a:p>
            <a:r>
              <a:rPr lang="fr-FR" dirty="0"/>
              <a:t>Attention à l’ordre des variables !</a:t>
            </a:r>
          </a:p>
        </p:txBody>
      </p:sp>
    </p:spTree>
    <p:extLst>
      <p:ext uri="{BB962C8B-B14F-4D97-AF65-F5344CB8AC3E}">
        <p14:creationId xmlns:p14="http://schemas.microsoft.com/office/powerpoint/2010/main" val="357851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306607-8C4E-89FD-88A7-EDD46112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Exercice 3 – Change the flag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8BB1F-7DCA-3E38-7290-94FB083C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Téléchargez le fichier </a:t>
            </a:r>
            <a:r>
              <a:rPr lang="fr-FR" b="1" dirty="0" err="1"/>
              <a:t>password.c</a:t>
            </a:r>
            <a:r>
              <a:rPr lang="fr-FR" dirty="0"/>
              <a:t> depuis </a:t>
            </a:r>
            <a:r>
              <a:rPr lang="fr-FR" dirty="0" err="1"/>
              <a:t>moodle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Compilez-le avec la commande :</a:t>
            </a:r>
          </a:p>
          <a:p>
            <a:pPr lvl="1">
              <a:lnSpc>
                <a:spcPct val="90000"/>
              </a:lnSpc>
            </a:pPr>
            <a:r>
              <a:rPr lang="fr-FR" dirty="0" err="1"/>
              <a:t>gcc</a:t>
            </a:r>
            <a:r>
              <a:rPr lang="fr-FR" dirty="0"/>
              <a:t> -g -</a:t>
            </a:r>
            <a:r>
              <a:rPr lang="fr-FR" dirty="0" err="1"/>
              <a:t>fno</a:t>
            </a:r>
            <a:r>
              <a:rPr lang="fr-FR" dirty="0"/>
              <a:t>-stack-</a:t>
            </a:r>
            <a:r>
              <a:rPr lang="fr-FR" dirty="0" err="1"/>
              <a:t>protector</a:t>
            </a:r>
            <a:r>
              <a:rPr lang="fr-FR" dirty="0"/>
              <a:t> -o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password.c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Testez le programme avec différentes tailles de mot de passe pour arriver aux comportements suivants :</a:t>
            </a:r>
          </a:p>
          <a:p>
            <a:pPr lvl="1">
              <a:lnSpc>
                <a:spcPct val="90000"/>
              </a:lnSpc>
            </a:pPr>
            <a:r>
              <a:rPr lang="fr-FR" b="1" dirty="0"/>
              <a:t>"Bad </a:t>
            </a:r>
            <a:r>
              <a:rPr lang="fr-FR" b="1" dirty="0" err="1"/>
              <a:t>password</a:t>
            </a:r>
            <a:r>
              <a:rPr lang="fr-FR" b="1" dirty="0"/>
              <a:t>!"</a:t>
            </a:r>
          </a:p>
          <a:p>
            <a:pPr lvl="1">
              <a:lnSpc>
                <a:spcPct val="90000"/>
              </a:lnSpc>
            </a:pPr>
            <a:r>
              <a:rPr lang="fr-FR" b="1" dirty="0"/>
              <a:t>"</a:t>
            </a:r>
            <a:r>
              <a:rPr lang="fr-FR" b="1" dirty="0" err="1"/>
              <a:t>access</a:t>
            </a:r>
            <a:r>
              <a:rPr lang="fr-FR" b="1" dirty="0"/>
              <a:t> </a:t>
            </a:r>
            <a:r>
              <a:rPr lang="fr-FR" b="1" dirty="0" err="1"/>
              <a:t>granted</a:t>
            </a:r>
            <a:r>
              <a:rPr lang="fr-FR" b="1" dirty="0"/>
              <a:t>"</a:t>
            </a:r>
          </a:p>
          <a:p>
            <a:pPr lvl="1">
              <a:lnSpc>
                <a:spcPct val="90000"/>
              </a:lnSpc>
            </a:pPr>
            <a:r>
              <a:rPr lang="fr-FR" b="1" dirty="0"/>
              <a:t>Segmentation </a:t>
            </a:r>
            <a:r>
              <a:rPr lang="fr-FR" b="1" dirty="0" err="1"/>
              <a:t>fault</a:t>
            </a:r>
            <a:endParaRPr lang="fr-FR" b="1" dirty="0"/>
          </a:p>
          <a:p>
            <a:pPr>
              <a:lnSpc>
                <a:spcPct val="90000"/>
              </a:lnSpc>
            </a:pPr>
            <a:r>
              <a:rPr lang="fr-FR" dirty="0"/>
              <a:t>Utilisez GDB pour comprendre ces différents comportements</a:t>
            </a:r>
          </a:p>
        </p:txBody>
      </p:sp>
    </p:spTree>
    <p:extLst>
      <p:ext uri="{BB962C8B-B14F-4D97-AF65-F5344CB8AC3E}">
        <p14:creationId xmlns:p14="http://schemas.microsoft.com/office/powerpoint/2010/main" val="116154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A131C-AB30-CFBA-4E68-9445CC7C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Thèmes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F112E-99B4-E61E-9048-65DFD80B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Cybersécurité</a:t>
            </a:r>
          </a:p>
          <a:p>
            <a:pPr lvl="1"/>
            <a:r>
              <a:rPr lang="fr-FR" dirty="0"/>
              <a:t>Objectifs d’attaque</a:t>
            </a:r>
          </a:p>
          <a:p>
            <a:pPr lvl="1"/>
            <a:r>
              <a:rPr lang="fr-FR" dirty="0"/>
              <a:t>Types d’attaques</a:t>
            </a:r>
          </a:p>
          <a:p>
            <a:pPr lvl="1"/>
            <a:r>
              <a:rPr lang="fr-FR" dirty="0"/>
              <a:t>Cibles potentielles</a:t>
            </a:r>
          </a:p>
          <a:p>
            <a:pPr lvl="1"/>
            <a:endParaRPr lang="fr-FR" dirty="0"/>
          </a:p>
          <a:p>
            <a:r>
              <a:rPr lang="fr-FR" dirty="0"/>
              <a:t>Attaques</a:t>
            </a:r>
          </a:p>
          <a:p>
            <a:pPr lvl="1"/>
            <a:r>
              <a:rPr lang="fr-FR" dirty="0"/>
              <a:t>Vulnérabilités</a:t>
            </a:r>
          </a:p>
          <a:p>
            <a:pPr lvl="1"/>
            <a:r>
              <a:rPr lang="fr-FR" dirty="0"/>
              <a:t>Exploitation</a:t>
            </a:r>
          </a:p>
          <a:p>
            <a:pPr lvl="1"/>
            <a:r>
              <a:rPr lang="fr-FR" dirty="0"/>
              <a:t>Protections</a:t>
            </a:r>
          </a:p>
        </p:txBody>
      </p:sp>
    </p:spTree>
    <p:extLst>
      <p:ext uri="{BB962C8B-B14F-4D97-AF65-F5344CB8AC3E}">
        <p14:creationId xmlns:p14="http://schemas.microsoft.com/office/powerpoint/2010/main" val="136282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64B96-88E8-1BFE-2D9E-A7D7339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Exercice 4 – </a:t>
            </a:r>
            <a:r>
              <a:rPr lang="fr-FR" dirty="0" err="1">
                <a:solidFill>
                  <a:srgbClr val="FFFFFF"/>
                </a:solidFill>
              </a:rPr>
              <a:t>Infinite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loop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2F108-A784-5959-11DF-6345C390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Téléchargez le fichier </a:t>
            </a:r>
            <a:r>
              <a:rPr lang="fr-FR" b="1" dirty="0" err="1"/>
              <a:t>loop.c</a:t>
            </a:r>
            <a:r>
              <a:rPr lang="fr-FR" dirty="0"/>
              <a:t> depuis </a:t>
            </a:r>
            <a:r>
              <a:rPr lang="fr-FR" dirty="0" err="1"/>
              <a:t>moodle</a:t>
            </a:r>
            <a:endParaRPr lang="fr-FR" dirty="0"/>
          </a:p>
          <a:p>
            <a:r>
              <a:rPr lang="fr-FR" dirty="0"/>
              <a:t>Compilez-le avec la commande :</a:t>
            </a:r>
          </a:p>
          <a:p>
            <a:pPr lvl="1"/>
            <a:r>
              <a:rPr lang="fr-FR" dirty="0" err="1"/>
              <a:t>gcc</a:t>
            </a:r>
            <a:r>
              <a:rPr lang="fr-FR" dirty="0"/>
              <a:t> -g -o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loop.c</a:t>
            </a:r>
            <a:endParaRPr lang="fr-FR" dirty="0"/>
          </a:p>
          <a:p>
            <a:r>
              <a:rPr lang="fr-FR" dirty="0"/>
              <a:t>Trouvez un argument qui provoque une boucle infinie</a:t>
            </a:r>
          </a:p>
          <a:p>
            <a:r>
              <a:rPr lang="fr-FR" dirty="0"/>
              <a:t>Essayez de comprendre avec GDB ce comportement</a:t>
            </a:r>
          </a:p>
          <a:p>
            <a:r>
              <a:rPr lang="fr-FR" dirty="0">
                <a:highlight>
                  <a:srgbClr val="000000"/>
                </a:highlight>
              </a:rPr>
              <a:t>Indice : Un argument qui provoque une boucle infinie est par exemple 0123456789abcdef</a:t>
            </a:r>
          </a:p>
        </p:txBody>
      </p:sp>
    </p:spTree>
    <p:extLst>
      <p:ext uri="{BB962C8B-B14F-4D97-AF65-F5344CB8AC3E}">
        <p14:creationId xmlns:p14="http://schemas.microsoft.com/office/powerpoint/2010/main" val="1170551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64B96-88E8-1BFE-2D9E-A7D7339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Exercice 5 – Root 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2F108-A784-5959-11DF-6345C390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Plateforme de challenges de cybersécurité</a:t>
            </a:r>
          </a:p>
          <a:p>
            <a:r>
              <a:rPr lang="fr-FR" dirty="0"/>
              <a:t>De nombreux exercices de tous genres</a:t>
            </a:r>
          </a:p>
          <a:p>
            <a:r>
              <a:rPr lang="fr-FR" dirty="0"/>
              <a:t>Capture The Flag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https://www.root-me.org/fr/Challenges/App-Systeme/ELF-x64-Basic-heap-overflow</a:t>
            </a:r>
            <a:endParaRPr lang="fr-FR" dirty="0"/>
          </a:p>
          <a:p>
            <a:r>
              <a:rPr lang="fr-FR" dirty="0" err="1"/>
              <a:t>Overflow</a:t>
            </a:r>
            <a:r>
              <a:rPr lang="fr-FR" dirty="0"/>
              <a:t> d’un buffer pour exécuter une commande</a:t>
            </a:r>
          </a:p>
        </p:txBody>
      </p:sp>
    </p:spTree>
    <p:extLst>
      <p:ext uri="{BB962C8B-B14F-4D97-AF65-F5344CB8AC3E}">
        <p14:creationId xmlns:p14="http://schemas.microsoft.com/office/powerpoint/2010/main" val="138464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9A24A-C896-4F45-0172-FA352364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CFDF5-705C-6E65-4F30-0995CA27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4h par semaine</a:t>
            </a:r>
          </a:p>
          <a:p>
            <a:r>
              <a:rPr lang="fr-FR" dirty="0"/>
              <a:t>En présentiel</a:t>
            </a:r>
          </a:p>
          <a:p>
            <a:r>
              <a:rPr lang="fr-FR" dirty="0"/>
              <a:t>Présentations + exercices pratiques</a:t>
            </a:r>
          </a:p>
          <a:p>
            <a:r>
              <a:rPr lang="fr-FR" dirty="0"/>
              <a:t>10 semaines de cours</a:t>
            </a:r>
          </a:p>
          <a:p>
            <a:endParaRPr lang="fr-FR" dirty="0"/>
          </a:p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 : apprentissage approfondi d’une vulnérabilité</a:t>
            </a:r>
          </a:p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partie : étude du cycle de vie d’une attaque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69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E180C-BF12-3DA4-DD8C-97088F96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0B95A-5BD0-CC50-750D-9E8229F5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100% de la note</a:t>
            </a:r>
          </a:p>
          <a:p>
            <a:r>
              <a:rPr lang="fr-FR" dirty="0"/>
              <a:t>3 dernières semaines de cours</a:t>
            </a:r>
          </a:p>
          <a:p>
            <a:endParaRPr lang="fr-FR" dirty="0"/>
          </a:p>
          <a:p>
            <a:r>
              <a:rPr lang="fr-FR" dirty="0"/>
              <a:t>Intrusion dans un système</a:t>
            </a:r>
          </a:p>
          <a:p>
            <a:r>
              <a:rPr lang="fr-FR" dirty="0"/>
              <a:t>Write-up technique</a:t>
            </a:r>
          </a:p>
          <a:p>
            <a:r>
              <a:rPr lang="fr-FR" dirty="0"/>
              <a:t>Présentation et démonstration</a:t>
            </a:r>
          </a:p>
          <a:p>
            <a:endParaRPr lang="fr-FR" dirty="0"/>
          </a:p>
          <a:p>
            <a:r>
              <a:rPr lang="fr-FR" dirty="0"/>
              <a:t>Pas d’examen</a:t>
            </a:r>
          </a:p>
          <a:p>
            <a:r>
              <a:rPr lang="fr-FR" dirty="0"/>
              <a:t>Pas de deuxième session</a:t>
            </a:r>
          </a:p>
        </p:txBody>
      </p:sp>
    </p:spTree>
    <p:extLst>
      <p:ext uri="{BB962C8B-B14F-4D97-AF65-F5344CB8AC3E}">
        <p14:creationId xmlns:p14="http://schemas.microsoft.com/office/powerpoint/2010/main" val="31784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C41AB-5C3B-3433-9A48-1567547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Cybersécurité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556AB-C958-E74D-8509-E628181C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Protection contre les </a:t>
            </a:r>
            <a:r>
              <a:rPr lang="fr-FR" b="1" dirty="0"/>
              <a:t>actions malicieuses</a:t>
            </a:r>
            <a:r>
              <a:rPr lang="fr-FR" dirty="0"/>
              <a:t> sur un </a:t>
            </a:r>
            <a:r>
              <a:rPr lang="fr-FR" b="1" dirty="0"/>
              <a:t>système informatique. </a:t>
            </a:r>
          </a:p>
          <a:p>
            <a:endParaRPr lang="fr-FR" b="1" dirty="0"/>
          </a:p>
          <a:p>
            <a:r>
              <a:rPr lang="fr-FR" dirty="0"/>
              <a:t>Recherche du </a:t>
            </a:r>
            <a:r>
              <a:rPr lang="fr-FR" b="1" dirty="0"/>
              <a:t>compromis </a:t>
            </a:r>
            <a:r>
              <a:rPr lang="fr-FR" dirty="0"/>
              <a:t>entre la </a:t>
            </a:r>
            <a:r>
              <a:rPr lang="fr-FR" b="1" dirty="0"/>
              <a:t>qualité de service</a:t>
            </a:r>
            <a:r>
              <a:rPr lang="fr-FR" dirty="0"/>
              <a:t> et la </a:t>
            </a:r>
            <a:r>
              <a:rPr lang="fr-FR" b="1" dirty="0"/>
              <a:t>sécurité</a:t>
            </a:r>
            <a:r>
              <a:rPr lang="fr-FR" dirty="0"/>
              <a:t> du système.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0112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784AF-91BC-029B-DB84-19B184F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à protéger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A2031-DAC4-6FF0-5C3E-32FB19E0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Disponibilité</a:t>
            </a:r>
          </a:p>
          <a:p>
            <a:r>
              <a:rPr lang="fr-FR" dirty="0"/>
              <a:t>Intégrité</a:t>
            </a:r>
          </a:p>
          <a:p>
            <a:r>
              <a:rPr lang="fr-FR" dirty="0"/>
              <a:t>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14357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4A774-2996-E135-9DBB-673AC021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4CADE-E269-26EC-6975-FD80F432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financier</a:t>
            </a:r>
          </a:p>
          <a:p>
            <a:r>
              <a:rPr lang="fr-FR" dirty="0"/>
              <a:t>Vol de ressources</a:t>
            </a:r>
          </a:p>
          <a:p>
            <a:r>
              <a:rPr lang="fr-FR" dirty="0"/>
              <a:t>Extorsion</a:t>
            </a:r>
          </a:p>
          <a:p>
            <a:r>
              <a:rPr lang="fr-FR" dirty="0"/>
              <a:t>Collecte de renseignements</a:t>
            </a:r>
          </a:p>
          <a:p>
            <a:r>
              <a:rPr lang="fr-FR" dirty="0"/>
              <a:t>Prévention (white </a:t>
            </a:r>
            <a:r>
              <a:rPr lang="fr-FR" dirty="0" err="1"/>
              <a:t>hat</a:t>
            </a:r>
            <a:r>
              <a:rPr lang="fr-FR" dirty="0"/>
              <a:t>)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07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92F97-02CB-A8EE-8D3C-13198EFA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DDF5C-C70D-0BF6-7FEC-7D279AE5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Attaques aveugles</a:t>
            </a:r>
          </a:p>
          <a:p>
            <a:r>
              <a:rPr lang="fr-FR" dirty="0"/>
              <a:t>Attaques destructrices</a:t>
            </a:r>
          </a:p>
          <a:p>
            <a:r>
              <a:rPr lang="fr-FR" dirty="0"/>
              <a:t>Attaques de guerre numérique</a:t>
            </a:r>
          </a:p>
          <a:p>
            <a:r>
              <a:rPr lang="fr-FR" dirty="0"/>
              <a:t>Attaques d’espionnage </a:t>
            </a:r>
          </a:p>
          <a:p>
            <a:pPr lvl="1"/>
            <a:r>
              <a:rPr lang="fr-FR" dirty="0"/>
              <a:t>Gouvernements</a:t>
            </a:r>
          </a:p>
          <a:p>
            <a:pPr lvl="1"/>
            <a:r>
              <a:rPr lang="fr-FR" dirty="0"/>
              <a:t>Entreprises</a:t>
            </a:r>
          </a:p>
          <a:p>
            <a:r>
              <a:rPr lang="fr-FR" dirty="0"/>
              <a:t>Attaques personnelles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49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60AF2-7876-F99A-5B9B-A7D5E97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Timeline d’une 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70478-FFB5-22FF-1BC3-10974499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Reconnaissance</a:t>
            </a:r>
          </a:p>
          <a:p>
            <a:r>
              <a:rPr lang="fr-FR" dirty="0"/>
              <a:t>Intrusion</a:t>
            </a:r>
          </a:p>
          <a:p>
            <a:r>
              <a:rPr lang="fr-FR" dirty="0"/>
              <a:t>Escalade</a:t>
            </a:r>
          </a:p>
          <a:p>
            <a:r>
              <a:rPr lang="fr-FR" dirty="0"/>
              <a:t>Attaque</a:t>
            </a:r>
          </a:p>
          <a:p>
            <a:r>
              <a:rPr lang="fr-FR" dirty="0"/>
              <a:t>Disparition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138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73001E400FB41A8651FF06388E48B" ma:contentTypeVersion="3" ma:contentTypeDescription="Crée un document." ma:contentTypeScope="" ma:versionID="be35d82457042233532265d36802f562">
  <xsd:schema xmlns:xsd="http://www.w3.org/2001/XMLSchema" xmlns:xs="http://www.w3.org/2001/XMLSchema" xmlns:p="http://schemas.microsoft.com/office/2006/metadata/properties" xmlns:ns2="21a0dda6-a354-4c5d-9a66-03fd9702a93e" targetNamespace="http://schemas.microsoft.com/office/2006/metadata/properties" ma:root="true" ma:fieldsID="1de6def1b7007ac58951f2003fbd7eac" ns2:_="">
    <xsd:import namespace="21a0dda6-a354-4c5d-9a66-03fd9702a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0dda6-a354-4c5d-9a66-03fd9702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D17C1-3ADD-41C3-A0AC-99CC379B04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D31C3D-3A2E-4DAF-BD9B-6B198CD6F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0dda6-a354-4c5d-9a66-03fd9702a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709</Words>
  <Application>Microsoft Macintosh PowerPoint</Application>
  <PresentationFormat>Grand écran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BINV3210 – Cybersécurité et malwares</vt:lpstr>
      <vt:lpstr>Thèmes du cours</vt:lpstr>
      <vt:lpstr>Organisation</vt:lpstr>
      <vt:lpstr>Évaluation</vt:lpstr>
      <vt:lpstr>Cybersécurité</vt:lpstr>
      <vt:lpstr>Attributs à protéger</vt:lpstr>
      <vt:lpstr>Objectifs d’attaque</vt:lpstr>
      <vt:lpstr>Classifications</vt:lpstr>
      <vt:lpstr>Timeline d’une attaque</vt:lpstr>
      <vt:lpstr>Légalité du hacking</vt:lpstr>
      <vt:lpstr>Dispositif d’exercices</vt:lpstr>
      <vt:lpstr>Exercice 1</vt:lpstr>
      <vt:lpstr>Exercice 2</vt:lpstr>
      <vt:lpstr>Memory safety</vt:lpstr>
      <vt:lpstr>Dépassement d’un buffer</vt:lpstr>
      <vt:lpstr>Dépassement d’un buffer</vt:lpstr>
      <vt:lpstr>Buffer overflow</vt:lpstr>
      <vt:lpstr>Emplacements des buffers</vt:lpstr>
      <vt:lpstr>Exercice 3 – Change the flag</vt:lpstr>
      <vt:lpstr>Exercice 4 – Infinite loop</vt:lpstr>
      <vt:lpstr>Exercice 5 – Root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BINV3210 – Cybersécurité et malwares</dc:title>
  <dc:creator>Sébastien STREBELLE</dc:creator>
  <cp:lastModifiedBy>Sébastien STREBELLE</cp:lastModifiedBy>
  <cp:revision>2</cp:revision>
  <dcterms:created xsi:type="dcterms:W3CDTF">2022-09-12T08:27:55Z</dcterms:created>
  <dcterms:modified xsi:type="dcterms:W3CDTF">2023-09-18T18:26:50Z</dcterms:modified>
</cp:coreProperties>
</file>