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7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 1" id="{03C08EA5-E5CC-1C4D-A7C4-A03CD9357D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Exercices 1" id="{3AFAD3DB-776A-F947-A679-96E9AF5A6E04}">
          <p14:sldIdLst>
            <p14:sldId id="264"/>
            <p14:sldId id="265"/>
            <p14:sldId id="266"/>
          </p14:sldIdLst>
        </p14:section>
        <p14:section name="Présentation 2" id="{64B76064-8F9A-724D-9483-DD5266931100}">
          <p14:sldIdLst>
            <p14:sldId id="275"/>
            <p14:sldId id="277"/>
            <p14:sldId id="276"/>
          </p14:sldIdLst>
        </p14:section>
        <p14:section name="Exercices 2" id="{0837A262-1282-D34D-B6A4-7CE317A4A267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2BC9B-42BE-2548-A779-8D50AC8E42ED}" v="11" dt="2023-09-20T13:42:27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STREBELLE" userId="73885514-5da4-4c77-879d-93e833794f3a" providerId="ADAL" clId="{608F0258-4564-6547-805B-BADED5E00010}"/>
    <pc:docChg chg="undo custSel addSld modSld sldOrd addSection modSection">
      <pc:chgData name="Sébastien STREBELLE" userId="73885514-5da4-4c77-879d-93e833794f3a" providerId="ADAL" clId="{608F0258-4564-6547-805B-BADED5E00010}" dt="2023-09-18T11:39:11.691" v="1368" actId="20577"/>
      <pc:docMkLst>
        <pc:docMk/>
      </pc:docMkLst>
      <pc:sldChg chg="addSp modSp mod setBg addAnim modAnim">
        <pc:chgData name="Sébastien STREBELLE" userId="73885514-5da4-4c77-879d-93e833794f3a" providerId="ADAL" clId="{608F0258-4564-6547-805B-BADED5E00010}" dt="2023-09-14T07:54:28.159" v="466"/>
        <pc:sldMkLst>
          <pc:docMk/>
          <pc:sldMk cId="1140528464" sldId="256"/>
        </pc:sldMkLst>
        <pc:spChg chg="mo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2" creationId="{AA2E6319-3FF7-C8A3-53D6-E5CD9B01D6E8}"/>
          </ac:spMkLst>
        </pc:spChg>
        <pc:spChg chg="mo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3" creationId="{1AC2F142-D595-EEC9-922A-509445286361}"/>
          </ac:spMkLst>
        </pc:spChg>
        <pc:spChg chg="add">
          <ac:chgData name="Sébastien STREBELLE" userId="73885514-5da4-4c77-879d-93e833794f3a" providerId="ADAL" clId="{608F0258-4564-6547-805B-BADED5E00010}" dt="2023-09-14T07:11:05.819" v="16" actId="26606"/>
          <ac:spMkLst>
            <pc:docMk/>
            <pc:sldMk cId="1140528464" sldId="256"/>
            <ac:spMk id="9" creationId="{C885E190-58DD-42DD-A4A8-401E15C92A52}"/>
          </ac:spMkLst>
        </pc:spChg>
        <pc:picChg chg="add">
          <ac:chgData name="Sébastien STREBELLE" userId="73885514-5da4-4c77-879d-93e833794f3a" providerId="ADAL" clId="{608F0258-4564-6547-805B-BADED5E00010}" dt="2023-09-14T07:11:05.819" v="16" actId="26606"/>
          <ac:picMkLst>
            <pc:docMk/>
            <pc:sldMk cId="1140528464" sldId="256"/>
            <ac:picMk id="5" creationId="{03E4956A-3E42-05CC-E300-26713C0C5956}"/>
          </ac:picMkLst>
        </pc:picChg>
      </pc:sldChg>
      <pc:sldChg chg="modSp mod">
        <pc:chgData name="Sébastien STREBELLE" userId="73885514-5da4-4c77-879d-93e833794f3a" providerId="ADAL" clId="{608F0258-4564-6547-805B-BADED5E00010}" dt="2023-09-14T07:52:19.607" v="456" actId="20577"/>
        <pc:sldMkLst>
          <pc:docMk/>
          <pc:sldMk cId="1362828023" sldId="257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362828023" sldId="257"/>
            <ac:spMk id="2" creationId="{4F4A131C-AB30-CFBA-4E68-9445CC7C97B1}"/>
          </ac:spMkLst>
        </pc:spChg>
        <pc:spChg chg="mod">
          <ac:chgData name="Sébastien STREBELLE" userId="73885514-5da4-4c77-879d-93e833794f3a" providerId="ADAL" clId="{608F0258-4564-6547-805B-BADED5E00010}" dt="2023-09-14T07:52:19.607" v="456" actId="20577"/>
          <ac:spMkLst>
            <pc:docMk/>
            <pc:sldMk cId="1362828023" sldId="257"/>
            <ac:spMk id="3" creationId="{92DF112E-99B4-E61E-9048-65DFD80B70C6}"/>
          </ac:spMkLst>
        </pc:spChg>
      </pc:sldChg>
      <pc:sldChg chg="modSp mod">
        <pc:chgData name="Sébastien STREBELLE" userId="73885514-5da4-4c77-879d-93e833794f3a" providerId="ADAL" clId="{608F0258-4564-6547-805B-BADED5E00010}" dt="2023-09-14T07:45:11.348" v="419" actId="20577"/>
        <pc:sldMkLst>
          <pc:docMk/>
          <pc:sldMk cId="4271698962" sldId="258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4271698962" sldId="258"/>
            <ac:spMk id="2" creationId="{2499A24A-C896-4F45-0172-FA3523644475}"/>
          </ac:spMkLst>
        </pc:spChg>
        <pc:spChg chg="mod">
          <ac:chgData name="Sébastien STREBELLE" userId="73885514-5da4-4c77-879d-93e833794f3a" providerId="ADAL" clId="{608F0258-4564-6547-805B-BADED5E00010}" dt="2023-09-14T07:45:11.348" v="419" actId="20577"/>
          <ac:spMkLst>
            <pc:docMk/>
            <pc:sldMk cId="4271698962" sldId="258"/>
            <ac:spMk id="3" creationId="{03BCFDF5-705C-6E65-4F30-0995CA2709B5}"/>
          </ac:spMkLst>
        </pc:spChg>
      </pc:sldChg>
      <pc:sldChg chg="modSp mod">
        <pc:chgData name="Sébastien STREBELLE" userId="73885514-5da4-4c77-879d-93e833794f3a" providerId="ADAL" clId="{608F0258-4564-6547-805B-BADED5E00010}" dt="2023-09-14T07:51:41.318" v="430" actId="20577"/>
        <pc:sldMkLst>
          <pc:docMk/>
          <pc:sldMk cId="3178431121" sldId="259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3178431121" sldId="259"/>
            <ac:spMk id="2" creationId="{C71E180C-BF12-3DA4-DD8C-97088F96307D}"/>
          </ac:spMkLst>
        </pc:spChg>
        <pc:spChg chg="mod">
          <ac:chgData name="Sébastien STREBELLE" userId="73885514-5da4-4c77-879d-93e833794f3a" providerId="ADAL" clId="{608F0258-4564-6547-805B-BADED5E00010}" dt="2023-09-14T07:51:41.318" v="430" actId="20577"/>
          <ac:spMkLst>
            <pc:docMk/>
            <pc:sldMk cId="3178431121" sldId="259"/>
            <ac:spMk id="3" creationId="{6E30B95A-5BD0-CC50-750D-9E8229F57D5A}"/>
          </ac:spMkLst>
        </pc:spChg>
      </pc:sldChg>
      <pc:sldChg chg="modSp mod">
        <pc:chgData name="Sébastien STREBELLE" userId="73885514-5da4-4c77-879d-93e833794f3a" providerId="ADAL" clId="{608F0258-4564-6547-805B-BADED5E00010}" dt="2023-09-14T07:52:44.195" v="461" actId="404"/>
        <pc:sldMkLst>
          <pc:docMk/>
          <pc:sldMk cId="2901125527" sldId="260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901125527" sldId="260"/>
            <ac:spMk id="2" creationId="{16CC41AB-5C3B-3433-9A48-15675472F917}"/>
          </ac:spMkLst>
        </pc:spChg>
        <pc:spChg chg="mod">
          <ac:chgData name="Sébastien STREBELLE" userId="73885514-5da4-4c77-879d-93e833794f3a" providerId="ADAL" clId="{608F0258-4564-6547-805B-BADED5E00010}" dt="2023-09-14T07:52:44.195" v="461" actId="404"/>
          <ac:spMkLst>
            <pc:docMk/>
            <pc:sldMk cId="2901125527" sldId="260"/>
            <ac:spMk id="3" creationId="{E14556AB-C958-E74D-8509-E628181C639C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1643072139" sldId="261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643072139" sldId="261"/>
            <ac:spMk id="2" creationId="{7644A774-2996-E135-9DBB-673AC021A094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643072139" sldId="261"/>
            <ac:spMk id="3" creationId="{E614CADE-E269-26EC-6975-FD80F4322035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1435745039" sldId="262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435745039" sldId="262"/>
            <ac:spMk id="2" creationId="{C5E784AF-91BC-029B-DB84-19B184F65A19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1435745039" sldId="262"/>
            <ac:spMk id="3" creationId="{531A2031-DAC4-6FF0-5C3E-32FB19E00D7C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2380492839" sldId="263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380492839" sldId="263"/>
            <ac:spMk id="2" creationId="{CE792F97-02CB-A8EE-8D3C-13198EFAF78E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2380492839" sldId="263"/>
            <ac:spMk id="3" creationId="{923DDF5C-C70D-0BF6-7FEC-7D279AE54056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645138988" sldId="264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5138988" sldId="264"/>
            <ac:spMk id="2" creationId="{FB760AF2-7876-F99A-5B9B-A7D5E9788969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5138988" sldId="264"/>
            <ac:spMk id="3" creationId="{49F70478-FFB5-22FF-1BC3-1097449967AA}"/>
          </ac:spMkLst>
        </pc:spChg>
      </pc:sldChg>
      <pc:sldChg chg="modSp">
        <pc:chgData name="Sébastien STREBELLE" userId="73885514-5da4-4c77-879d-93e833794f3a" providerId="ADAL" clId="{608F0258-4564-6547-805B-BADED5E00010}" dt="2023-09-14T07:03:52.729" v="5"/>
        <pc:sldMkLst>
          <pc:docMk/>
          <pc:sldMk cId="648266913" sldId="265"/>
        </pc:sldMkLst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8266913" sldId="265"/>
            <ac:spMk id="2" creationId="{E1448F35-0638-736A-9641-D9E66A5E4BBF}"/>
          </ac:spMkLst>
        </pc:spChg>
        <pc:spChg chg="mod">
          <ac:chgData name="Sébastien STREBELLE" userId="73885514-5da4-4c77-879d-93e833794f3a" providerId="ADAL" clId="{608F0258-4564-6547-805B-BADED5E00010}" dt="2023-09-14T07:03:52.729" v="5"/>
          <ac:spMkLst>
            <pc:docMk/>
            <pc:sldMk cId="648266913" sldId="265"/>
            <ac:spMk id="3" creationId="{6A3C456E-5405-6CA0-3B08-9869630A401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8T08:19:53.695" v="1054" actId="20577"/>
        <pc:sldMkLst>
          <pc:docMk/>
          <pc:sldMk cId="178293955" sldId="266"/>
        </pc:sldMkLst>
        <pc:spChg chg="mo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2" creationId="{1D580DE8-4309-2D2C-7E5E-4B7F563CEB71}"/>
          </ac:spMkLst>
        </pc:spChg>
        <pc:spChg chg="mod">
          <ac:chgData name="Sébastien STREBELLE" userId="73885514-5da4-4c77-879d-93e833794f3a" providerId="ADAL" clId="{608F0258-4564-6547-805B-BADED5E00010}" dt="2023-09-18T08:19:53.695" v="1054" actId="20577"/>
          <ac:spMkLst>
            <pc:docMk/>
            <pc:sldMk cId="178293955" sldId="266"/>
            <ac:spMk id="3" creationId="{BB1D14C9-6760-423C-89AB-615F0D68C7D7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00.242" v="6" actId="26606"/>
          <ac:spMkLst>
            <pc:docMk/>
            <pc:sldMk cId="178293955" sldId="266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7:04:07.971" v="7" actId="26606"/>
        <pc:sldMkLst>
          <pc:docMk/>
          <pc:sldMk cId="3416330645" sldId="267"/>
        </pc:sldMkLst>
        <pc:spChg chg="mo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2" creationId="{173195BB-94B8-1480-3680-0ECACA56D81A}"/>
          </ac:spMkLst>
        </pc:spChg>
        <pc:spChg chg="mo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3" creationId="{D9D451C1-2F01-DB97-AE8C-B90662632D0F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07.971" v="7" actId="26606"/>
          <ac:spMkLst>
            <pc:docMk/>
            <pc:sldMk cId="3416330645" sldId="267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7:04:13.559" v="8" actId="26606"/>
        <pc:sldMkLst>
          <pc:docMk/>
          <pc:sldMk cId="3626289735" sldId="268"/>
        </pc:sldMkLst>
        <pc:spChg chg="mo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2" creationId="{C219A973-7B5A-240C-447E-7F2D74627258}"/>
          </ac:spMkLst>
        </pc:spChg>
        <pc:spChg chg="mo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3" creationId="{024C1D3B-4DBF-7EB0-B741-8A127F9983B8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04:13.559" v="8" actId="26606"/>
          <ac:spMkLst>
            <pc:docMk/>
            <pc:sldMk cId="3626289735" sldId="268"/>
            <ac:spMk id="14" creationId="{6A681326-1C9D-44A3-A627-3871BDAE4127}"/>
          </ac:spMkLst>
        </pc:spChg>
      </pc:sldChg>
      <pc:sldChg chg="modSp add mod">
        <pc:chgData name="Sébastien STREBELLE" userId="73885514-5da4-4c77-879d-93e833794f3a" providerId="ADAL" clId="{608F0258-4564-6547-805B-BADED5E00010}" dt="2023-09-14T08:42:49.581" v="1052" actId="20577"/>
        <pc:sldMkLst>
          <pc:docMk/>
          <pc:sldMk cId="1865370699" sldId="269"/>
        </pc:sldMkLst>
        <pc:spChg chg="mod">
          <ac:chgData name="Sébastien STREBELLE" userId="73885514-5da4-4c77-879d-93e833794f3a" providerId="ADAL" clId="{608F0258-4564-6547-805B-BADED5E00010}" dt="2023-09-14T08:42:49.581" v="1052" actId="20577"/>
          <ac:spMkLst>
            <pc:docMk/>
            <pc:sldMk cId="1865370699" sldId="269"/>
            <ac:spMk id="3" creationId="{CEE24A47-107C-89F1-F6DE-2C3914EF12E5}"/>
          </ac:spMkLst>
        </pc:spChg>
      </pc:sldChg>
      <pc:sldChg chg="add">
        <pc:chgData name="Sébastien STREBELLE" userId="73885514-5da4-4c77-879d-93e833794f3a" providerId="ADAL" clId="{608F0258-4564-6547-805B-BADED5E00010}" dt="2023-09-14T07:12:32.220" v="20"/>
        <pc:sldMkLst>
          <pc:docMk/>
          <pc:sldMk cId="3578513003" sldId="270"/>
        </pc:sldMkLst>
      </pc:sldChg>
      <pc:sldChg chg="delSp modSp add mod ord setBg delDesignElem">
        <pc:chgData name="Sébastien STREBELLE" userId="73885514-5da4-4c77-879d-93e833794f3a" providerId="ADAL" clId="{608F0258-4564-6547-805B-BADED5E00010}" dt="2023-09-14T08:38:14.857" v="798" actId="20578"/>
        <pc:sldMkLst>
          <pc:docMk/>
          <pc:sldMk cId="2395826428" sldId="271"/>
        </pc:sldMkLst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1" creationId="{EE4E366E-272A-409E-840F-9A6A64A9E3FF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3" creationId="{A721560C-E4AB-4287-A29C-3F6916794CB9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5" creationId="{DF6CFF07-D953-4F9C-9A0E-E0A6AACB6158}"/>
          </ac:spMkLst>
        </pc:spChg>
        <pc:spChg chg="del">
          <ac:chgData name="Sébastien STREBELLE" userId="73885514-5da4-4c77-879d-93e833794f3a" providerId="ADAL" clId="{608F0258-4564-6547-805B-BADED5E00010}" dt="2023-09-14T07:12:40.524" v="22"/>
          <ac:spMkLst>
            <pc:docMk/>
            <pc:sldMk cId="2395826428" sldId="271"/>
            <ac:spMk id="17" creationId="{DAA4FEEE-0B5F-41BF-825D-60F9FB089568}"/>
          </ac:spMkLst>
        </pc:spChg>
        <pc:picChg chg="mod">
          <ac:chgData name="Sébastien STREBELLE" userId="73885514-5da4-4c77-879d-93e833794f3a" providerId="ADAL" clId="{608F0258-4564-6547-805B-BADED5E00010}" dt="2023-09-14T07:56:49.326" v="578" actId="29295"/>
          <ac:picMkLst>
            <pc:docMk/>
            <pc:sldMk cId="2395826428" sldId="271"/>
            <ac:picMk id="4" creationId="{82AC141A-B5CD-852F-7C65-DCDD76D78D46}"/>
          </ac:picMkLst>
        </pc:picChg>
      </pc:sldChg>
      <pc:sldChg chg="addSp modSp add mod setBg setClrOvrMap">
        <pc:chgData name="Sébastien STREBELLE" userId="73885514-5da4-4c77-879d-93e833794f3a" providerId="ADAL" clId="{608F0258-4564-6547-805B-BADED5E00010}" dt="2023-09-14T08:31:36.478" v="580" actId="20577"/>
        <pc:sldMkLst>
          <pc:docMk/>
          <pc:sldMk cId="1161549286" sldId="272"/>
        </pc:sldMkLst>
        <pc:spChg chg="mod">
          <ac:chgData name="Sébastien STREBELLE" userId="73885514-5da4-4c77-879d-93e833794f3a" providerId="ADAL" clId="{608F0258-4564-6547-805B-BADED5E00010}" dt="2023-09-14T08:31:36.478" v="580" actId="20577"/>
          <ac:spMkLst>
            <pc:docMk/>
            <pc:sldMk cId="1161549286" sldId="272"/>
            <ac:spMk id="2" creationId="{C0306607-8C4E-89FD-88A7-EDD46112B376}"/>
          </ac:spMkLst>
        </pc:spChg>
        <pc:spChg chg="mod">
          <ac:chgData name="Sébastien STREBELLE" userId="73885514-5da4-4c77-879d-93e833794f3a" providerId="ADAL" clId="{608F0258-4564-6547-805B-BADED5E00010}" dt="2023-09-14T07:47:01.043" v="423" actId="33524"/>
          <ac:spMkLst>
            <pc:docMk/>
            <pc:sldMk cId="1161549286" sldId="272"/>
            <ac:spMk id="3" creationId="{BE78BB1F-7DCA-3E38-7290-94FB083C3F18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46:55.475" v="422" actId="26606"/>
          <ac:spMkLst>
            <pc:docMk/>
            <pc:sldMk cId="1161549286" sldId="272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608F0258-4564-6547-805B-BADED5E00010}" dt="2023-09-14T08:31:39.661" v="582" actId="20577"/>
        <pc:sldMkLst>
          <pc:docMk/>
          <pc:sldMk cId="1170551781" sldId="273"/>
        </pc:sldMkLst>
        <pc:spChg chg="mod">
          <ac:chgData name="Sébastien STREBELLE" userId="73885514-5da4-4c77-879d-93e833794f3a" providerId="ADAL" clId="{608F0258-4564-6547-805B-BADED5E00010}" dt="2023-09-14T08:31:39.661" v="582" actId="20577"/>
          <ac:spMkLst>
            <pc:docMk/>
            <pc:sldMk cId="1170551781" sldId="273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608F0258-4564-6547-805B-BADED5E00010}" dt="2023-09-14T07:48:57.912" v="428" actId="33524"/>
          <ac:spMkLst>
            <pc:docMk/>
            <pc:sldMk cId="1170551781" sldId="273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608F0258-4564-6547-805B-BADED5E00010}" dt="2023-09-14T07:47:06.520" v="424" actId="26606"/>
          <ac:spMkLst>
            <pc:docMk/>
            <pc:sldMk cId="1170551781" sldId="273"/>
            <ac:spMk id="14" creationId="{6A681326-1C9D-44A3-A627-3871BDAE4127}"/>
          </ac:spMkLst>
        </pc:spChg>
      </pc:sldChg>
      <pc:sldChg chg="modSp add mod">
        <pc:chgData name="Sébastien STREBELLE" userId="73885514-5da4-4c77-879d-93e833794f3a" providerId="ADAL" clId="{608F0258-4564-6547-805B-BADED5E00010}" dt="2023-09-14T08:36:34.475" v="771" actId="20577"/>
        <pc:sldMkLst>
          <pc:docMk/>
          <pc:sldMk cId="1384649652" sldId="274"/>
        </pc:sldMkLst>
        <pc:spChg chg="mod">
          <ac:chgData name="Sébastien STREBELLE" userId="73885514-5da4-4c77-879d-93e833794f3a" providerId="ADAL" clId="{608F0258-4564-6547-805B-BADED5E00010}" dt="2023-09-14T08:31:51.271" v="592" actId="20577"/>
          <ac:spMkLst>
            <pc:docMk/>
            <pc:sldMk cId="1384649652" sldId="274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608F0258-4564-6547-805B-BADED5E00010}" dt="2023-09-14T08:36:34.475" v="771" actId="20577"/>
          <ac:spMkLst>
            <pc:docMk/>
            <pc:sldMk cId="1384649652" sldId="274"/>
            <ac:spMk id="3" creationId="{3682F108-A784-5959-11DF-6345C390F29B}"/>
          </ac:spMkLst>
        </pc:spChg>
      </pc:sldChg>
      <pc:sldChg chg="modSp add mod">
        <pc:chgData name="Sébastien STREBELLE" userId="73885514-5da4-4c77-879d-93e833794f3a" providerId="ADAL" clId="{608F0258-4564-6547-805B-BADED5E00010}" dt="2023-09-18T11:32:20.643" v="1171" actId="20577"/>
        <pc:sldMkLst>
          <pc:docMk/>
          <pc:sldMk cId="2609434410" sldId="275"/>
        </pc:sldMkLst>
        <pc:spChg chg="mod">
          <ac:chgData name="Sébastien STREBELLE" userId="73885514-5da4-4c77-879d-93e833794f3a" providerId="ADAL" clId="{608F0258-4564-6547-805B-BADED5E00010}" dt="2023-09-14T08:42:20.424" v="1043" actId="20577"/>
          <ac:spMkLst>
            <pc:docMk/>
            <pc:sldMk cId="2609434410" sldId="275"/>
            <ac:spMk id="2" creationId="{8BF62C6D-9093-2B7A-63FE-A9A85FCA1AFC}"/>
          </ac:spMkLst>
        </pc:spChg>
        <pc:spChg chg="mod">
          <ac:chgData name="Sébastien STREBELLE" userId="73885514-5da4-4c77-879d-93e833794f3a" providerId="ADAL" clId="{608F0258-4564-6547-805B-BADED5E00010}" dt="2023-09-18T11:32:20.643" v="1171" actId="20577"/>
          <ac:spMkLst>
            <pc:docMk/>
            <pc:sldMk cId="2609434410" sldId="275"/>
            <ac:spMk id="3" creationId="{CEE24A47-107C-89F1-F6DE-2C3914EF12E5}"/>
          </ac:spMkLst>
        </pc:spChg>
      </pc:sldChg>
      <pc:sldChg chg="modSp add mod">
        <pc:chgData name="Sébastien STREBELLE" userId="73885514-5da4-4c77-879d-93e833794f3a" providerId="ADAL" clId="{608F0258-4564-6547-805B-BADED5E00010}" dt="2023-09-18T11:39:11.691" v="1368" actId="20577"/>
        <pc:sldMkLst>
          <pc:docMk/>
          <pc:sldMk cId="3814974336" sldId="276"/>
        </pc:sldMkLst>
        <pc:spChg chg="mod">
          <ac:chgData name="Sébastien STREBELLE" userId="73885514-5da4-4c77-879d-93e833794f3a" providerId="ADAL" clId="{608F0258-4564-6547-805B-BADED5E00010}" dt="2023-09-18T11:39:11.691" v="1368" actId="20577"/>
          <ac:spMkLst>
            <pc:docMk/>
            <pc:sldMk cId="3814974336" sldId="276"/>
            <ac:spMk id="3" creationId="{CEE24A47-107C-89F1-F6DE-2C3914EF12E5}"/>
          </ac:spMkLst>
        </pc:spChg>
      </pc:sldChg>
    </pc:docChg>
  </pc:docChgLst>
  <pc:docChgLst>
    <pc:chgData name="Sébastien STREBELLE" userId="73885514-5da4-4c77-879d-93e833794f3a" providerId="ADAL" clId="{E692BC9B-42BE-2548-A779-8D50AC8E42ED}"/>
    <pc:docChg chg="custSel addSld delSld modSld sldOrd modSection">
      <pc:chgData name="Sébastien STREBELLE" userId="73885514-5da4-4c77-879d-93e833794f3a" providerId="ADAL" clId="{E692BC9B-42BE-2548-A779-8D50AC8E42ED}" dt="2023-09-25T19:29:08.090" v="579" actId="20577"/>
      <pc:docMkLst>
        <pc:docMk/>
      </pc:docMkLst>
      <pc:sldChg chg="modSp mod">
        <pc:chgData name="Sébastien STREBELLE" userId="73885514-5da4-4c77-879d-93e833794f3a" providerId="ADAL" clId="{E692BC9B-42BE-2548-A779-8D50AC8E42ED}" dt="2023-09-20T09:55:51.499" v="1" actId="20577"/>
        <pc:sldMkLst>
          <pc:docMk/>
          <pc:sldMk cId="1140528464" sldId="256"/>
        </pc:sldMkLst>
        <pc:spChg chg="mod">
          <ac:chgData name="Sébastien STREBELLE" userId="73885514-5da4-4c77-879d-93e833794f3a" providerId="ADAL" clId="{E692BC9B-42BE-2548-A779-8D50AC8E42ED}" dt="2023-09-20T09:55:51.499" v="1" actId="20577"/>
          <ac:spMkLst>
            <pc:docMk/>
            <pc:sldMk cId="1140528464" sldId="256"/>
            <ac:spMk id="3" creationId="{1AC2F142-D595-EEC9-922A-509445286361}"/>
          </ac:spMkLst>
        </pc:spChg>
      </pc:sldChg>
      <pc:sldChg chg="del">
        <pc:chgData name="Sébastien STREBELLE" userId="73885514-5da4-4c77-879d-93e833794f3a" providerId="ADAL" clId="{E692BC9B-42BE-2548-A779-8D50AC8E42ED}" dt="2023-09-20T09:56:00.330" v="2" actId="2696"/>
        <pc:sldMkLst>
          <pc:docMk/>
          <pc:sldMk cId="1362828023" sldId="257"/>
        </pc:sldMkLst>
      </pc:sldChg>
      <pc:sldChg chg="add ord">
        <pc:chgData name="Sébastien STREBELLE" userId="73885514-5da4-4c77-879d-93e833794f3a" providerId="ADAL" clId="{E692BC9B-42BE-2548-A779-8D50AC8E42ED}" dt="2023-09-20T09:56:44.417" v="25" actId="20578"/>
        <pc:sldMkLst>
          <pc:docMk/>
          <pc:sldMk cId="2581499882" sldId="257"/>
        </pc:sldMkLst>
      </pc:sldChg>
      <pc:sldChg chg="delSp add ord setBg delDesignElem">
        <pc:chgData name="Sébastien STREBELLE" userId="73885514-5da4-4c77-879d-93e833794f3a" providerId="ADAL" clId="{E692BC9B-42BE-2548-A779-8D50AC8E42ED}" dt="2023-09-20T09:56:44.417" v="25" actId="20578"/>
        <pc:sldMkLst>
          <pc:docMk/>
          <pc:sldMk cId="3539548069" sldId="258"/>
        </pc:sldMkLst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539548069" sldId="258"/>
            <ac:spMk id="11" creationId="{EE4E366E-272A-409E-840F-9A6A64A9E3FF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539548069" sldId="258"/>
            <ac:spMk id="13" creationId="{A721560C-E4AB-4287-A29C-3F6916794CB9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539548069" sldId="258"/>
            <ac:spMk id="15" creationId="{DF6CFF07-D953-4F9C-9A0E-E0A6AACB6158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539548069" sldId="258"/>
            <ac:spMk id="17" creationId="{DAA4FEEE-0B5F-41BF-825D-60F9FB089568}"/>
          </ac:spMkLst>
        </pc:spChg>
      </pc:sldChg>
      <pc:sldChg chg="del">
        <pc:chgData name="Sébastien STREBELLE" userId="73885514-5da4-4c77-879d-93e833794f3a" providerId="ADAL" clId="{E692BC9B-42BE-2548-A779-8D50AC8E42ED}" dt="2023-09-20T09:56:00.346" v="8" actId="2696"/>
        <pc:sldMkLst>
          <pc:docMk/>
          <pc:sldMk cId="4271698962" sldId="258"/>
        </pc:sldMkLst>
      </pc:sldChg>
      <pc:sldChg chg="add ord">
        <pc:chgData name="Sébastien STREBELLE" userId="73885514-5da4-4c77-879d-93e833794f3a" providerId="ADAL" clId="{E692BC9B-42BE-2548-A779-8D50AC8E42ED}" dt="2023-09-20T09:56:44.417" v="25" actId="20578"/>
        <pc:sldMkLst>
          <pc:docMk/>
          <pc:sldMk cId="65475223" sldId="259"/>
        </pc:sldMkLst>
      </pc:sldChg>
      <pc:sldChg chg="del">
        <pc:chgData name="Sébastien STREBELLE" userId="73885514-5da4-4c77-879d-93e833794f3a" providerId="ADAL" clId="{E692BC9B-42BE-2548-A779-8D50AC8E42ED}" dt="2023-09-20T09:56:00.335" v="6" actId="2696"/>
        <pc:sldMkLst>
          <pc:docMk/>
          <pc:sldMk cId="3178431121" sldId="259"/>
        </pc:sldMkLst>
      </pc:sldChg>
      <pc:sldChg chg="modSp add mod ord">
        <pc:chgData name="Sébastien STREBELLE" userId="73885514-5da4-4c77-879d-93e833794f3a" providerId="ADAL" clId="{E692BC9B-42BE-2548-A779-8D50AC8E42ED}" dt="2023-09-22T13:15:32.611" v="574" actId="20577"/>
        <pc:sldMkLst>
          <pc:docMk/>
          <pc:sldMk cId="364443201" sldId="260"/>
        </pc:sldMkLst>
        <pc:spChg chg="mod">
          <ac:chgData name="Sébastien STREBELLE" userId="73885514-5da4-4c77-879d-93e833794f3a" providerId="ADAL" clId="{E692BC9B-42BE-2548-A779-8D50AC8E42ED}" dt="2023-09-22T13:15:32.611" v="574" actId="20577"/>
          <ac:spMkLst>
            <pc:docMk/>
            <pc:sldMk cId="364443201" sldId="260"/>
            <ac:spMk id="3" creationId="{39830E6C-A9A0-7766-7B2E-37E24C913E67}"/>
          </ac:spMkLst>
        </pc:spChg>
      </pc:sldChg>
      <pc:sldChg chg="del">
        <pc:chgData name="Sébastien STREBELLE" userId="73885514-5da4-4c77-879d-93e833794f3a" providerId="ADAL" clId="{E692BC9B-42BE-2548-A779-8D50AC8E42ED}" dt="2023-09-20T09:56:00.334" v="5" actId="2696"/>
        <pc:sldMkLst>
          <pc:docMk/>
          <pc:sldMk cId="2901125527" sldId="260"/>
        </pc:sldMkLst>
      </pc:sldChg>
      <pc:sldChg chg="delSp add ord setBg delDesignElem">
        <pc:chgData name="Sébastien STREBELLE" userId="73885514-5da4-4c77-879d-93e833794f3a" providerId="ADAL" clId="{E692BC9B-42BE-2548-A779-8D50AC8E42ED}" dt="2023-09-20T09:56:44.417" v="25" actId="20578"/>
        <pc:sldMkLst>
          <pc:docMk/>
          <pc:sldMk cId="397692816" sldId="261"/>
        </pc:sldMkLst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97692816" sldId="261"/>
            <ac:spMk id="9" creationId="{EE4E366E-272A-409E-840F-9A6A64A9E3FF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97692816" sldId="261"/>
            <ac:spMk id="11" creationId="{A721560C-E4AB-4287-A29C-3F6916794CB9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97692816" sldId="261"/>
            <ac:spMk id="13" creationId="{DF6CFF07-D953-4F9C-9A0E-E0A6AACB6158}"/>
          </ac:spMkLst>
        </pc:spChg>
        <pc:spChg chg="del">
          <ac:chgData name="Sébastien STREBELLE" userId="73885514-5da4-4c77-879d-93e833794f3a" providerId="ADAL" clId="{E692BC9B-42BE-2548-A779-8D50AC8E42ED}" dt="2023-09-20T09:56:40.732" v="24"/>
          <ac:spMkLst>
            <pc:docMk/>
            <pc:sldMk cId="397692816" sldId="261"/>
            <ac:spMk id="15" creationId="{DAA4FEEE-0B5F-41BF-825D-60F9FB089568}"/>
          </ac:spMkLst>
        </pc:spChg>
      </pc:sldChg>
      <pc:sldChg chg="del">
        <pc:chgData name="Sébastien STREBELLE" userId="73885514-5da4-4c77-879d-93e833794f3a" providerId="ADAL" clId="{E692BC9B-42BE-2548-A779-8D50AC8E42ED}" dt="2023-09-20T09:56:00.332" v="3" actId="2696"/>
        <pc:sldMkLst>
          <pc:docMk/>
          <pc:sldMk cId="1643072139" sldId="261"/>
        </pc:sldMkLst>
      </pc:sldChg>
      <pc:sldChg chg="delSp add ord setBg delDesignElem">
        <pc:chgData name="Sébastien STREBELLE" userId="73885514-5da4-4c77-879d-93e833794f3a" providerId="ADAL" clId="{E692BC9B-42BE-2548-A779-8D50AC8E42ED}" dt="2023-09-20T10:11:32.284" v="32" actId="20578"/>
        <pc:sldMkLst>
          <pc:docMk/>
          <pc:sldMk cId="1174109916" sldId="262"/>
        </pc:sldMkLst>
        <pc:spChg chg="del">
          <ac:chgData name="Sébastien STREBELLE" userId="73885514-5da4-4c77-879d-93e833794f3a" providerId="ADAL" clId="{E692BC9B-42BE-2548-A779-8D50AC8E42ED}" dt="2023-09-20T10:11:29.403" v="31"/>
          <ac:spMkLst>
            <pc:docMk/>
            <pc:sldMk cId="1174109916" sldId="262"/>
            <ac:spMk id="14" creationId="{EE4E366E-272A-409E-840F-9A6A64A9E3FF}"/>
          </ac:spMkLst>
        </pc:spChg>
        <pc:spChg chg="del">
          <ac:chgData name="Sébastien STREBELLE" userId="73885514-5da4-4c77-879d-93e833794f3a" providerId="ADAL" clId="{E692BC9B-42BE-2548-A779-8D50AC8E42ED}" dt="2023-09-20T10:11:29.403" v="31"/>
          <ac:spMkLst>
            <pc:docMk/>
            <pc:sldMk cId="1174109916" sldId="262"/>
            <ac:spMk id="16" creationId="{A721560C-E4AB-4287-A29C-3F6916794CB9}"/>
          </ac:spMkLst>
        </pc:spChg>
        <pc:spChg chg="del">
          <ac:chgData name="Sébastien STREBELLE" userId="73885514-5da4-4c77-879d-93e833794f3a" providerId="ADAL" clId="{E692BC9B-42BE-2548-A779-8D50AC8E42ED}" dt="2023-09-20T10:11:29.403" v="31"/>
          <ac:spMkLst>
            <pc:docMk/>
            <pc:sldMk cId="1174109916" sldId="262"/>
            <ac:spMk id="18" creationId="{DF6CFF07-D953-4F9C-9A0E-E0A6AACB6158}"/>
          </ac:spMkLst>
        </pc:spChg>
        <pc:spChg chg="del">
          <ac:chgData name="Sébastien STREBELLE" userId="73885514-5da4-4c77-879d-93e833794f3a" providerId="ADAL" clId="{E692BC9B-42BE-2548-A779-8D50AC8E42ED}" dt="2023-09-20T10:11:29.403" v="31"/>
          <ac:spMkLst>
            <pc:docMk/>
            <pc:sldMk cId="1174109916" sldId="262"/>
            <ac:spMk id="20" creationId="{DAA4FEEE-0B5F-41BF-825D-60F9FB089568}"/>
          </ac:spMkLst>
        </pc:spChg>
      </pc:sldChg>
      <pc:sldChg chg="add del">
        <pc:chgData name="Sébastien STREBELLE" userId="73885514-5da4-4c77-879d-93e833794f3a" providerId="ADAL" clId="{E692BC9B-42BE-2548-A779-8D50AC8E42ED}" dt="2023-09-20T10:11:22.332" v="29"/>
        <pc:sldMkLst>
          <pc:docMk/>
          <pc:sldMk cId="1381204845" sldId="262"/>
        </pc:sldMkLst>
      </pc:sldChg>
      <pc:sldChg chg="del">
        <pc:chgData name="Sébastien STREBELLE" userId="73885514-5da4-4c77-879d-93e833794f3a" providerId="ADAL" clId="{E692BC9B-42BE-2548-A779-8D50AC8E42ED}" dt="2023-09-20T09:56:00.333" v="4" actId="2696"/>
        <pc:sldMkLst>
          <pc:docMk/>
          <pc:sldMk cId="1435745039" sldId="262"/>
        </pc:sldMkLst>
      </pc:sldChg>
      <pc:sldChg chg="modSp add mod ord">
        <pc:chgData name="Sébastien STREBELLE" userId="73885514-5da4-4c77-879d-93e833794f3a" providerId="ADAL" clId="{E692BC9B-42BE-2548-A779-8D50AC8E42ED}" dt="2023-09-20T12:30:23.202" v="90" actId="20577"/>
        <pc:sldMkLst>
          <pc:docMk/>
          <pc:sldMk cId="1789704066" sldId="263"/>
        </pc:sldMkLst>
        <pc:spChg chg="mod">
          <ac:chgData name="Sébastien STREBELLE" userId="73885514-5da4-4c77-879d-93e833794f3a" providerId="ADAL" clId="{E692BC9B-42BE-2548-A779-8D50AC8E42ED}" dt="2023-09-20T12:30:23.202" v="90" actId="20577"/>
          <ac:spMkLst>
            <pc:docMk/>
            <pc:sldMk cId="1789704066" sldId="263"/>
            <ac:spMk id="3" creationId="{D4B45212-1E7C-F3DB-4745-BF707DC1C7DE}"/>
          </ac:spMkLst>
        </pc:spChg>
      </pc:sldChg>
      <pc:sldChg chg="del">
        <pc:chgData name="Sébastien STREBELLE" userId="73885514-5da4-4c77-879d-93e833794f3a" providerId="ADAL" clId="{E692BC9B-42BE-2548-A779-8D50AC8E42ED}" dt="2023-09-20T09:56:00.358" v="10" actId="2696"/>
        <pc:sldMkLst>
          <pc:docMk/>
          <pc:sldMk cId="2380492839" sldId="263"/>
        </pc:sldMkLst>
      </pc:sldChg>
      <pc:sldChg chg="addSp delSp add del setBg delDesignElem">
        <pc:chgData name="Sébastien STREBELLE" userId="73885514-5da4-4c77-879d-93e833794f3a" providerId="ADAL" clId="{E692BC9B-42BE-2548-A779-8D50AC8E42ED}" dt="2023-09-20T10:11:22.332" v="29"/>
        <pc:sldMkLst>
          <pc:docMk/>
          <pc:sldMk cId="4078556778" sldId="263"/>
        </pc:sldMkLst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4078556778" sldId="263"/>
            <ac:spMk id="11" creationId="{EE4E366E-272A-409E-840F-9A6A64A9E3FF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4078556778" sldId="263"/>
            <ac:spMk id="13" creationId="{A721560C-E4AB-4287-A29C-3F6916794CB9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4078556778" sldId="263"/>
            <ac:spMk id="15" creationId="{DF6CFF07-D953-4F9C-9A0E-E0A6AACB6158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4078556778" sldId="263"/>
            <ac:spMk id="17" creationId="{DAA4FEEE-0B5F-41BF-825D-60F9FB089568}"/>
          </ac:spMkLst>
        </pc:spChg>
      </pc:sldChg>
      <pc:sldChg chg="del">
        <pc:chgData name="Sébastien STREBELLE" userId="73885514-5da4-4c77-879d-93e833794f3a" providerId="ADAL" clId="{E692BC9B-42BE-2548-A779-8D50AC8E42ED}" dt="2023-09-20T09:56:00.347" v="9" actId="2696"/>
        <pc:sldMkLst>
          <pc:docMk/>
          <pc:sldMk cId="645138988" sldId="264"/>
        </pc:sldMkLst>
      </pc:sldChg>
      <pc:sldChg chg="addSp modSp add mod setBg setClrOvrMap">
        <pc:chgData name="Sébastien STREBELLE" userId="73885514-5da4-4c77-879d-93e833794f3a" providerId="ADAL" clId="{E692BC9B-42BE-2548-A779-8D50AC8E42ED}" dt="2023-09-21T07:55:12" v="539" actId="207"/>
        <pc:sldMkLst>
          <pc:docMk/>
          <pc:sldMk cId="1170551781" sldId="264"/>
        </pc:sldMkLst>
        <pc:spChg chg="mod">
          <ac:chgData name="Sébastien STREBELLE" userId="73885514-5da4-4c77-879d-93e833794f3a" providerId="ADAL" clId="{E692BC9B-42BE-2548-A779-8D50AC8E42ED}" dt="2023-09-20T12:48:11.647" v="115" actId="26606"/>
          <ac:spMkLst>
            <pc:docMk/>
            <pc:sldMk cId="1170551781" sldId="264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E692BC9B-42BE-2548-A779-8D50AC8E42ED}" dt="2023-09-21T07:55:12" v="539" actId="207"/>
          <ac:spMkLst>
            <pc:docMk/>
            <pc:sldMk cId="1170551781" sldId="264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E692BC9B-42BE-2548-A779-8D50AC8E42ED}" dt="2023-09-20T12:48:11.647" v="115" actId="26606"/>
          <ac:spMkLst>
            <pc:docMk/>
            <pc:sldMk cId="1170551781" sldId="264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2:48:11.647" v="115" actId="26606"/>
          <ac:spMkLst>
            <pc:docMk/>
            <pc:sldMk cId="1170551781" sldId="264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2:48:11.647" v="115" actId="26606"/>
          <ac:spMkLst>
            <pc:docMk/>
            <pc:sldMk cId="1170551781" sldId="264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E692BC9B-42BE-2548-A779-8D50AC8E42ED}" dt="2023-09-20T12:48:11.647" v="115" actId="26606"/>
          <ac:spMkLst>
            <pc:docMk/>
            <pc:sldMk cId="1170551781" sldId="264"/>
            <ac:spMk id="14" creationId="{6A681326-1C9D-44A3-A627-3871BDAE4127}"/>
          </ac:spMkLst>
        </pc:spChg>
      </pc:sldChg>
      <pc:sldChg chg="add del">
        <pc:chgData name="Sébastien STREBELLE" userId="73885514-5da4-4c77-879d-93e833794f3a" providerId="ADAL" clId="{E692BC9B-42BE-2548-A779-8D50AC8E42ED}" dt="2023-09-20T10:11:22.332" v="29"/>
        <pc:sldMkLst>
          <pc:docMk/>
          <pc:sldMk cId="3998954502" sldId="264"/>
        </pc:sldMkLst>
      </pc:sldChg>
      <pc:sldChg chg="del">
        <pc:chgData name="Sébastien STREBELLE" userId="73885514-5da4-4c77-879d-93e833794f3a" providerId="ADAL" clId="{E692BC9B-42BE-2548-A779-8D50AC8E42ED}" dt="2023-09-20T09:56:00.336" v="7" actId="2696"/>
        <pc:sldMkLst>
          <pc:docMk/>
          <pc:sldMk cId="648266913" sldId="265"/>
        </pc:sldMkLst>
      </pc:sldChg>
      <pc:sldChg chg="addSp modSp add mod setBg setClrOvrMap">
        <pc:chgData name="Sébastien STREBELLE" userId="73885514-5da4-4c77-879d-93e833794f3a" providerId="ADAL" clId="{E692BC9B-42BE-2548-A779-8D50AC8E42ED}" dt="2023-09-20T12:48:46.022" v="121" actId="207"/>
        <pc:sldMkLst>
          <pc:docMk/>
          <pc:sldMk cId="2572240580" sldId="265"/>
        </pc:sldMkLst>
        <pc:spChg chg="mod">
          <ac:chgData name="Sébastien STREBELLE" userId="73885514-5da4-4c77-879d-93e833794f3a" providerId="ADAL" clId="{E692BC9B-42BE-2548-A779-8D50AC8E42ED}" dt="2023-09-20T12:48:07.268" v="114" actId="26606"/>
          <ac:spMkLst>
            <pc:docMk/>
            <pc:sldMk cId="2572240580" sldId="265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E692BC9B-42BE-2548-A779-8D50AC8E42ED}" dt="2023-09-20T12:48:46.022" v="121" actId="207"/>
          <ac:spMkLst>
            <pc:docMk/>
            <pc:sldMk cId="2572240580" sldId="265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E692BC9B-42BE-2548-A779-8D50AC8E42ED}" dt="2023-09-20T12:48:07.268" v="114" actId="26606"/>
          <ac:spMkLst>
            <pc:docMk/>
            <pc:sldMk cId="2572240580" sldId="265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2:48:07.268" v="114" actId="26606"/>
          <ac:spMkLst>
            <pc:docMk/>
            <pc:sldMk cId="2572240580" sldId="265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2:48:07.268" v="114" actId="26606"/>
          <ac:spMkLst>
            <pc:docMk/>
            <pc:sldMk cId="2572240580" sldId="265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E692BC9B-42BE-2548-A779-8D50AC8E42ED}" dt="2023-09-20T12:48:07.268" v="114" actId="26606"/>
          <ac:spMkLst>
            <pc:docMk/>
            <pc:sldMk cId="2572240580" sldId="265"/>
            <ac:spMk id="14" creationId="{6A681326-1C9D-44A3-A627-3871BDAE4127}"/>
          </ac:spMkLst>
        </pc:spChg>
      </pc:sldChg>
      <pc:sldChg chg="add del">
        <pc:chgData name="Sébastien STREBELLE" userId="73885514-5da4-4c77-879d-93e833794f3a" providerId="ADAL" clId="{E692BC9B-42BE-2548-A779-8D50AC8E42ED}" dt="2023-09-20T10:11:22.332" v="29"/>
        <pc:sldMkLst>
          <pc:docMk/>
          <pc:sldMk cId="3562968188" sldId="265"/>
        </pc:sldMkLst>
      </pc:sldChg>
      <pc:sldChg chg="del">
        <pc:chgData name="Sébastien STREBELLE" userId="73885514-5da4-4c77-879d-93e833794f3a" providerId="ADAL" clId="{E692BC9B-42BE-2548-A779-8D50AC8E42ED}" dt="2023-09-20T09:56:05.167" v="12" actId="2696"/>
        <pc:sldMkLst>
          <pc:docMk/>
          <pc:sldMk cId="178293955" sldId="266"/>
        </pc:sldMkLst>
      </pc:sldChg>
      <pc:sldChg chg="addSp modSp add mod setBg setClrOvrMap">
        <pc:chgData name="Sébastien STREBELLE" userId="73885514-5da4-4c77-879d-93e833794f3a" providerId="ADAL" clId="{E692BC9B-42BE-2548-A779-8D50AC8E42ED}" dt="2023-09-20T12:48:04.936" v="113" actId="26606"/>
        <pc:sldMkLst>
          <pc:docMk/>
          <pc:sldMk cId="1161549286" sldId="266"/>
        </pc:sldMkLst>
        <pc:spChg chg="mo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2" creationId="{C0306607-8C4E-89FD-88A7-EDD46112B376}"/>
          </ac:spMkLst>
        </pc:spChg>
        <pc:spChg chg="mo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3" creationId="{BE78BB1F-7DCA-3E38-7290-94FB083C3F18}"/>
          </ac:spMkLst>
        </pc:spChg>
        <pc:spChg chg="ad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E692BC9B-42BE-2548-A779-8D50AC8E42ED}" dt="2023-09-20T12:48:04.936" v="113" actId="26606"/>
          <ac:spMkLst>
            <pc:docMk/>
            <pc:sldMk cId="1161549286" sldId="266"/>
            <ac:spMk id="14" creationId="{6A681326-1C9D-44A3-A627-3871BDAE4127}"/>
          </ac:spMkLst>
        </pc:spChg>
      </pc:sldChg>
      <pc:sldChg chg="addSp delSp add del setBg delDesignElem">
        <pc:chgData name="Sébastien STREBELLE" userId="73885514-5da4-4c77-879d-93e833794f3a" providerId="ADAL" clId="{E692BC9B-42BE-2548-A779-8D50AC8E42ED}" dt="2023-09-20T10:11:22.332" v="29"/>
        <pc:sldMkLst>
          <pc:docMk/>
          <pc:sldMk cId="3208432722" sldId="266"/>
        </pc:sldMkLst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3208432722" sldId="266"/>
            <ac:spMk id="9" creationId="{EE4E366E-272A-409E-840F-9A6A64A9E3FF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3208432722" sldId="266"/>
            <ac:spMk id="11" creationId="{A721560C-E4AB-4287-A29C-3F6916794CB9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3208432722" sldId="266"/>
            <ac:spMk id="13" creationId="{DF6CFF07-D953-4F9C-9A0E-E0A6AACB6158}"/>
          </ac:spMkLst>
        </pc:spChg>
        <pc:spChg chg="add del">
          <ac:chgData name="Sébastien STREBELLE" userId="73885514-5da4-4c77-879d-93e833794f3a" providerId="ADAL" clId="{E692BC9B-42BE-2548-A779-8D50AC8E42ED}" dt="2023-09-20T10:11:22.332" v="29"/>
          <ac:spMkLst>
            <pc:docMk/>
            <pc:sldMk cId="3208432722" sldId="266"/>
            <ac:spMk id="15" creationId="{DAA4FEEE-0B5F-41BF-825D-60F9FB089568}"/>
          </ac:spMkLst>
        </pc:spChg>
      </pc:sldChg>
      <pc:sldChg chg="del">
        <pc:chgData name="Sébastien STREBELLE" userId="73885514-5da4-4c77-879d-93e833794f3a" providerId="ADAL" clId="{E692BC9B-42BE-2548-A779-8D50AC8E42ED}" dt="2023-09-20T09:56:05.169" v="13" actId="2696"/>
        <pc:sldMkLst>
          <pc:docMk/>
          <pc:sldMk cId="3416330645" sldId="267"/>
        </pc:sldMkLst>
      </pc:sldChg>
      <pc:sldChg chg="del">
        <pc:chgData name="Sébastien STREBELLE" userId="73885514-5da4-4c77-879d-93e833794f3a" providerId="ADAL" clId="{E692BC9B-42BE-2548-A779-8D50AC8E42ED}" dt="2023-09-20T09:56:05.165" v="11" actId="2696"/>
        <pc:sldMkLst>
          <pc:docMk/>
          <pc:sldMk cId="3626289735" sldId="268"/>
        </pc:sldMkLst>
      </pc:sldChg>
      <pc:sldChg chg="del">
        <pc:chgData name="Sébastien STREBELLE" userId="73885514-5da4-4c77-879d-93e833794f3a" providerId="ADAL" clId="{E692BC9B-42BE-2548-A779-8D50AC8E42ED}" dt="2023-09-20T09:56:08.184" v="14" actId="2696"/>
        <pc:sldMkLst>
          <pc:docMk/>
          <pc:sldMk cId="1865370699" sldId="269"/>
        </pc:sldMkLst>
      </pc:sldChg>
      <pc:sldChg chg="del">
        <pc:chgData name="Sébastien STREBELLE" userId="73885514-5da4-4c77-879d-93e833794f3a" providerId="ADAL" clId="{E692BC9B-42BE-2548-A779-8D50AC8E42ED}" dt="2023-09-20T09:56:08.203" v="17" actId="2696"/>
        <pc:sldMkLst>
          <pc:docMk/>
          <pc:sldMk cId="3578513003" sldId="270"/>
        </pc:sldMkLst>
      </pc:sldChg>
      <pc:sldChg chg="del">
        <pc:chgData name="Sébastien STREBELLE" userId="73885514-5da4-4c77-879d-93e833794f3a" providerId="ADAL" clId="{E692BC9B-42BE-2548-A779-8D50AC8E42ED}" dt="2023-09-20T09:56:08.216" v="18" actId="2696"/>
        <pc:sldMkLst>
          <pc:docMk/>
          <pc:sldMk cId="2395826428" sldId="271"/>
        </pc:sldMkLst>
      </pc:sldChg>
      <pc:sldChg chg="del">
        <pc:chgData name="Sébastien STREBELLE" userId="73885514-5da4-4c77-879d-93e833794f3a" providerId="ADAL" clId="{E692BC9B-42BE-2548-A779-8D50AC8E42ED}" dt="2023-09-20T09:56:10.172" v="19" actId="2696"/>
        <pc:sldMkLst>
          <pc:docMk/>
          <pc:sldMk cId="1161549286" sldId="272"/>
        </pc:sldMkLst>
      </pc:sldChg>
      <pc:sldChg chg="del">
        <pc:chgData name="Sébastien STREBELLE" userId="73885514-5da4-4c77-879d-93e833794f3a" providerId="ADAL" clId="{E692BC9B-42BE-2548-A779-8D50AC8E42ED}" dt="2023-09-20T09:56:10.182" v="20" actId="2696"/>
        <pc:sldMkLst>
          <pc:docMk/>
          <pc:sldMk cId="1170551781" sldId="273"/>
        </pc:sldMkLst>
      </pc:sldChg>
      <pc:sldChg chg="addSp delSp modSp add del mod setBg setClrOvrMap delDesignElem">
        <pc:chgData name="Sébastien STREBELLE" userId="73885514-5da4-4c77-879d-93e833794f3a" providerId="ADAL" clId="{E692BC9B-42BE-2548-A779-8D50AC8E42ED}" dt="2023-09-25T19:28:58.536" v="575" actId="2696"/>
        <pc:sldMkLst>
          <pc:docMk/>
          <pc:sldMk cId="1384649652" sldId="274"/>
        </pc:sldMkLst>
        <pc:spChg chg="mod">
          <ac:chgData name="Sébastien STREBELLE" userId="73885514-5da4-4c77-879d-93e833794f3a" providerId="ADAL" clId="{E692BC9B-42BE-2548-A779-8D50AC8E42ED}" dt="2023-09-20T12:47:37.742" v="111" actId="20577"/>
          <ac:spMkLst>
            <pc:docMk/>
            <pc:sldMk cId="1384649652" sldId="274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E692BC9B-42BE-2548-A779-8D50AC8E42ED}" dt="2023-09-20T12:49:42.265" v="186" actId="20577"/>
          <ac:spMkLst>
            <pc:docMk/>
            <pc:sldMk cId="1384649652" sldId="274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E692BC9B-42BE-2548-A779-8D50AC8E42ED}" dt="2023-09-20T12:48:01.168" v="112" actId="26606"/>
          <ac:spMkLst>
            <pc:docMk/>
            <pc:sldMk cId="1384649652" sldId="274"/>
            <ac:spMk id="5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2:48:01.168" v="112" actId="26606"/>
          <ac:spMkLst>
            <pc:docMk/>
            <pc:sldMk cId="1384649652" sldId="274"/>
            <ac:spMk id="6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2:48:01.168" v="112" actId="26606"/>
          <ac:spMkLst>
            <pc:docMk/>
            <pc:sldMk cId="1384649652" sldId="274"/>
            <ac:spMk id="7" creationId="{EC471314-E46A-414B-8D91-74880E84F187}"/>
          </ac:spMkLst>
        </pc:spChg>
        <pc:spChg chg="del">
          <ac:chgData name="Sébastien STREBELLE" userId="73885514-5da4-4c77-879d-93e833794f3a" providerId="ADAL" clId="{E692BC9B-42BE-2548-A779-8D50AC8E42ED}" dt="2023-09-20T12:47:34.503" v="109"/>
          <ac:spMkLst>
            <pc:docMk/>
            <pc:sldMk cId="1384649652" sldId="274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2:48:01.168" v="112" actId="26606"/>
          <ac:spMkLst>
            <pc:docMk/>
            <pc:sldMk cId="1384649652" sldId="274"/>
            <ac:spMk id="9" creationId="{6A681326-1C9D-44A3-A627-3871BDAE4127}"/>
          </ac:spMkLst>
        </pc:spChg>
        <pc:spChg chg="del">
          <ac:chgData name="Sébastien STREBELLE" userId="73885514-5da4-4c77-879d-93e833794f3a" providerId="ADAL" clId="{E692BC9B-42BE-2548-A779-8D50AC8E42ED}" dt="2023-09-20T12:47:34.503" v="109"/>
          <ac:spMkLst>
            <pc:docMk/>
            <pc:sldMk cId="1384649652" sldId="274"/>
            <ac:spMk id="10" creationId="{C943A91B-7CA7-4592-A975-73B1BF8C4C74}"/>
          </ac:spMkLst>
        </pc:spChg>
        <pc:spChg chg="del">
          <ac:chgData name="Sébastien STREBELLE" userId="73885514-5da4-4c77-879d-93e833794f3a" providerId="ADAL" clId="{E692BC9B-42BE-2548-A779-8D50AC8E42ED}" dt="2023-09-20T12:47:34.503" v="109"/>
          <ac:spMkLst>
            <pc:docMk/>
            <pc:sldMk cId="1384649652" sldId="274"/>
            <ac:spMk id="12" creationId="{EC471314-E46A-414B-8D91-74880E84F187}"/>
          </ac:spMkLst>
        </pc:spChg>
        <pc:spChg chg="del">
          <ac:chgData name="Sébastien STREBELLE" userId="73885514-5da4-4c77-879d-93e833794f3a" providerId="ADAL" clId="{E692BC9B-42BE-2548-A779-8D50AC8E42ED}" dt="2023-09-20T12:47:34.503" v="109"/>
          <ac:spMkLst>
            <pc:docMk/>
            <pc:sldMk cId="1384649652" sldId="274"/>
            <ac:spMk id="14" creationId="{6A681326-1C9D-44A3-A627-3871BDAE4127}"/>
          </ac:spMkLst>
        </pc:spChg>
      </pc:sldChg>
      <pc:sldChg chg="modSp add mod">
        <pc:chgData name="Sébastien STREBELLE" userId="73885514-5da4-4c77-879d-93e833794f3a" providerId="ADAL" clId="{E692BC9B-42BE-2548-A779-8D50AC8E42ED}" dt="2023-09-21T07:10:22.048" v="523" actId="20577"/>
        <pc:sldMkLst>
          <pc:docMk/>
          <pc:sldMk cId="1556577607" sldId="275"/>
        </pc:sldMkLst>
        <pc:spChg chg="mod">
          <ac:chgData name="Sébastien STREBELLE" userId="73885514-5da4-4c77-879d-93e833794f3a" providerId="ADAL" clId="{E692BC9B-42BE-2548-A779-8D50AC8E42ED}" dt="2023-09-21T07:10:22.048" v="523" actId="20577"/>
          <ac:spMkLst>
            <pc:docMk/>
            <pc:sldMk cId="1556577607" sldId="275"/>
            <ac:spMk id="3" creationId="{EA9B5F85-AAC7-9A48-A34F-333A0592A1E3}"/>
          </ac:spMkLst>
        </pc:spChg>
      </pc:sldChg>
      <pc:sldChg chg="del">
        <pc:chgData name="Sébastien STREBELLE" userId="73885514-5da4-4c77-879d-93e833794f3a" providerId="ADAL" clId="{E692BC9B-42BE-2548-A779-8D50AC8E42ED}" dt="2023-09-20T09:56:08.194" v="15" actId="2696"/>
        <pc:sldMkLst>
          <pc:docMk/>
          <pc:sldMk cId="2609434410" sldId="275"/>
        </pc:sldMkLst>
      </pc:sldChg>
      <pc:sldChg chg="delSp add setBg delDesignElem">
        <pc:chgData name="Sébastien STREBELLE" userId="73885514-5da4-4c77-879d-93e833794f3a" providerId="ADAL" clId="{E692BC9B-42BE-2548-A779-8D50AC8E42ED}" dt="2023-09-20T13:39:33.225" v="188"/>
        <pc:sldMkLst>
          <pc:docMk/>
          <pc:sldMk cId="2267712963" sldId="276"/>
        </pc:sldMkLst>
        <pc:spChg chg="del">
          <ac:chgData name="Sébastien STREBELLE" userId="73885514-5da4-4c77-879d-93e833794f3a" providerId="ADAL" clId="{E692BC9B-42BE-2548-A779-8D50AC8E42ED}" dt="2023-09-20T13:39:33.225" v="188"/>
          <ac:spMkLst>
            <pc:docMk/>
            <pc:sldMk cId="2267712963" sldId="276"/>
            <ac:spMk id="12" creationId="{EE4E366E-272A-409E-840F-9A6A64A9E3FF}"/>
          </ac:spMkLst>
        </pc:spChg>
        <pc:spChg chg="del">
          <ac:chgData name="Sébastien STREBELLE" userId="73885514-5da4-4c77-879d-93e833794f3a" providerId="ADAL" clId="{E692BC9B-42BE-2548-A779-8D50AC8E42ED}" dt="2023-09-20T13:39:33.225" v="188"/>
          <ac:spMkLst>
            <pc:docMk/>
            <pc:sldMk cId="2267712963" sldId="276"/>
            <ac:spMk id="14" creationId="{A721560C-E4AB-4287-A29C-3F6916794CB9}"/>
          </ac:spMkLst>
        </pc:spChg>
        <pc:spChg chg="del">
          <ac:chgData name="Sébastien STREBELLE" userId="73885514-5da4-4c77-879d-93e833794f3a" providerId="ADAL" clId="{E692BC9B-42BE-2548-A779-8D50AC8E42ED}" dt="2023-09-20T13:39:33.225" v="188"/>
          <ac:spMkLst>
            <pc:docMk/>
            <pc:sldMk cId="2267712963" sldId="276"/>
            <ac:spMk id="16" creationId="{DF6CFF07-D953-4F9C-9A0E-E0A6AACB6158}"/>
          </ac:spMkLst>
        </pc:spChg>
        <pc:spChg chg="del">
          <ac:chgData name="Sébastien STREBELLE" userId="73885514-5da4-4c77-879d-93e833794f3a" providerId="ADAL" clId="{E692BC9B-42BE-2548-A779-8D50AC8E42ED}" dt="2023-09-20T13:39:33.225" v="188"/>
          <ac:spMkLst>
            <pc:docMk/>
            <pc:sldMk cId="2267712963" sldId="276"/>
            <ac:spMk id="18" creationId="{DAA4FEEE-0B5F-41BF-825D-60F9FB089568}"/>
          </ac:spMkLst>
        </pc:spChg>
      </pc:sldChg>
      <pc:sldChg chg="del">
        <pc:chgData name="Sébastien STREBELLE" userId="73885514-5da4-4c77-879d-93e833794f3a" providerId="ADAL" clId="{E692BC9B-42BE-2548-A779-8D50AC8E42ED}" dt="2023-09-20T09:56:08.201" v="16" actId="2696"/>
        <pc:sldMkLst>
          <pc:docMk/>
          <pc:sldMk cId="3814974336" sldId="276"/>
        </pc:sldMkLst>
      </pc:sldChg>
      <pc:sldChg chg="modSp add mod">
        <pc:chgData name="Sébastien STREBELLE" userId="73885514-5da4-4c77-879d-93e833794f3a" providerId="ADAL" clId="{E692BC9B-42BE-2548-A779-8D50AC8E42ED}" dt="2023-09-22T13:11:27.120" v="564" actId="27636"/>
        <pc:sldMkLst>
          <pc:docMk/>
          <pc:sldMk cId="516669998" sldId="277"/>
        </pc:sldMkLst>
        <pc:spChg chg="mod">
          <ac:chgData name="Sébastien STREBELLE" userId="73885514-5da4-4c77-879d-93e833794f3a" providerId="ADAL" clId="{E692BC9B-42BE-2548-A779-8D50AC8E42ED}" dt="2023-09-22T13:11:27.120" v="564" actId="27636"/>
          <ac:spMkLst>
            <pc:docMk/>
            <pc:sldMk cId="516669998" sldId="277"/>
            <ac:spMk id="3" creationId="{EA9B5F85-AAC7-9A48-A34F-333A0592A1E3}"/>
          </ac:spMkLst>
        </pc:spChg>
      </pc:sldChg>
      <pc:sldChg chg="addSp modSp add mod setBg setClrOvrMap">
        <pc:chgData name="Sébastien STREBELLE" userId="73885514-5da4-4c77-879d-93e833794f3a" providerId="ADAL" clId="{E692BC9B-42BE-2548-A779-8D50AC8E42ED}" dt="2023-09-25T19:29:03.816" v="577" actId="20577"/>
        <pc:sldMkLst>
          <pc:docMk/>
          <pc:sldMk cId="81245934" sldId="278"/>
        </pc:sldMkLst>
        <pc:spChg chg="mod">
          <ac:chgData name="Sébastien STREBELLE" userId="73885514-5da4-4c77-879d-93e833794f3a" providerId="ADAL" clId="{E692BC9B-42BE-2548-A779-8D50AC8E42ED}" dt="2023-09-25T19:29:03.816" v="577" actId="20577"/>
          <ac:spMkLst>
            <pc:docMk/>
            <pc:sldMk cId="81245934" sldId="278"/>
            <ac:spMk id="2" creationId="{C0306607-8C4E-89FD-88A7-EDD46112B376}"/>
          </ac:spMkLst>
        </pc:spChg>
        <pc:spChg chg="mod">
          <ac:chgData name="Sébastien STREBELLE" userId="73885514-5da4-4c77-879d-93e833794f3a" providerId="ADAL" clId="{E692BC9B-42BE-2548-A779-8D50AC8E42ED}" dt="2023-09-21T07:01:12.398" v="204" actId="207"/>
          <ac:spMkLst>
            <pc:docMk/>
            <pc:sldMk cId="81245934" sldId="278"/>
            <ac:spMk id="3" creationId="{BE78BB1F-7DCA-3E38-7290-94FB083C3F18}"/>
          </ac:spMkLst>
        </pc:spChg>
        <pc:spChg chg="add">
          <ac:chgData name="Sébastien STREBELLE" userId="73885514-5da4-4c77-879d-93e833794f3a" providerId="ADAL" clId="{E692BC9B-42BE-2548-A779-8D50AC8E42ED}" dt="2023-09-20T13:42:34.300" v="194" actId="26606"/>
          <ac:spMkLst>
            <pc:docMk/>
            <pc:sldMk cId="81245934" sldId="278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3:42:34.300" v="194" actId="26606"/>
          <ac:spMkLst>
            <pc:docMk/>
            <pc:sldMk cId="81245934" sldId="278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3:42:34.300" v="194" actId="26606"/>
          <ac:spMkLst>
            <pc:docMk/>
            <pc:sldMk cId="81245934" sldId="278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E692BC9B-42BE-2548-A779-8D50AC8E42ED}" dt="2023-09-20T13:42:34.300" v="194" actId="26606"/>
          <ac:spMkLst>
            <pc:docMk/>
            <pc:sldMk cId="81245934" sldId="278"/>
            <ac:spMk id="14" creationId="{6A681326-1C9D-44A3-A627-3871BDAE4127}"/>
          </ac:spMkLst>
        </pc:spChg>
      </pc:sldChg>
      <pc:sldChg chg="addSp modSp add mod setBg setClrOvrMap">
        <pc:chgData name="Sébastien STREBELLE" userId="73885514-5da4-4c77-879d-93e833794f3a" providerId="ADAL" clId="{E692BC9B-42BE-2548-A779-8D50AC8E42ED}" dt="2023-09-25T19:29:08.090" v="579" actId="20577"/>
        <pc:sldMkLst>
          <pc:docMk/>
          <pc:sldMk cId="3268044450" sldId="279"/>
        </pc:sldMkLst>
        <pc:spChg chg="mod">
          <ac:chgData name="Sébastien STREBELLE" userId="73885514-5da4-4c77-879d-93e833794f3a" providerId="ADAL" clId="{E692BC9B-42BE-2548-A779-8D50AC8E42ED}" dt="2023-09-25T19:29:08.090" v="579" actId="20577"/>
          <ac:spMkLst>
            <pc:docMk/>
            <pc:sldMk cId="3268044450" sldId="279"/>
            <ac:spMk id="2" creationId="{3E764B96-88E8-1BFE-2D9E-A7D733935033}"/>
          </ac:spMkLst>
        </pc:spChg>
        <pc:spChg chg="mod">
          <ac:chgData name="Sébastien STREBELLE" userId="73885514-5da4-4c77-879d-93e833794f3a" providerId="ADAL" clId="{E692BC9B-42BE-2548-A779-8D50AC8E42ED}" dt="2023-09-22T13:10:53.910" v="562" actId="20577"/>
          <ac:spMkLst>
            <pc:docMk/>
            <pc:sldMk cId="3268044450" sldId="279"/>
            <ac:spMk id="3" creationId="{3682F108-A784-5959-11DF-6345C390F29B}"/>
          </ac:spMkLst>
        </pc:spChg>
        <pc:spChg chg="add">
          <ac:chgData name="Sébastien STREBELLE" userId="73885514-5da4-4c77-879d-93e833794f3a" providerId="ADAL" clId="{E692BC9B-42BE-2548-A779-8D50AC8E42ED}" dt="2023-09-20T13:42:37.482" v="195" actId="26606"/>
          <ac:spMkLst>
            <pc:docMk/>
            <pc:sldMk cId="3268044450" sldId="279"/>
            <ac:spMk id="8" creationId="{74CD14DB-BB81-479F-A1FC-1C75640E9F84}"/>
          </ac:spMkLst>
        </pc:spChg>
        <pc:spChg chg="add">
          <ac:chgData name="Sébastien STREBELLE" userId="73885514-5da4-4c77-879d-93e833794f3a" providerId="ADAL" clId="{E692BC9B-42BE-2548-A779-8D50AC8E42ED}" dt="2023-09-20T13:42:37.482" v="195" actId="26606"/>
          <ac:spMkLst>
            <pc:docMk/>
            <pc:sldMk cId="3268044450" sldId="279"/>
            <ac:spMk id="10" creationId="{C943A91B-7CA7-4592-A975-73B1BF8C4C74}"/>
          </ac:spMkLst>
        </pc:spChg>
        <pc:spChg chg="add">
          <ac:chgData name="Sébastien STREBELLE" userId="73885514-5da4-4c77-879d-93e833794f3a" providerId="ADAL" clId="{E692BC9B-42BE-2548-A779-8D50AC8E42ED}" dt="2023-09-20T13:42:37.482" v="195" actId="26606"/>
          <ac:spMkLst>
            <pc:docMk/>
            <pc:sldMk cId="3268044450" sldId="279"/>
            <ac:spMk id="12" creationId="{EC471314-E46A-414B-8D91-74880E84F187}"/>
          </ac:spMkLst>
        </pc:spChg>
        <pc:spChg chg="add">
          <ac:chgData name="Sébastien STREBELLE" userId="73885514-5da4-4c77-879d-93e833794f3a" providerId="ADAL" clId="{E692BC9B-42BE-2548-A779-8D50AC8E42ED}" dt="2023-09-20T13:42:37.482" v="195" actId="26606"/>
          <ac:spMkLst>
            <pc:docMk/>
            <pc:sldMk cId="3268044450" sldId="279"/>
            <ac:spMk id="14" creationId="{6A681326-1C9D-44A3-A627-3871BDAE41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81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0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4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4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4956A-3E42-05CC-E300-26713C0C5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2E6319-3FF7-C8A3-53D6-E5CD9B0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BINV3210 – Cybersécurité et malwares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2F142-D595-EEC9-922A-50944528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fr-FR" dirty="0"/>
              <a:t>Cours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52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64B96-88E8-1BFE-2D9E-A7D7339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Exercice 2 – Fonction cachée et Buffer </a:t>
            </a:r>
            <a:r>
              <a:rPr lang="fr-FR" dirty="0" err="1">
                <a:solidFill>
                  <a:srgbClr val="FFFFFF"/>
                </a:solidFill>
              </a:rPr>
              <a:t>Overflow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2F108-A784-5959-11DF-6345C39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/>
              <a:t>goodstudent3.c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</a:t>
            </a:r>
            <a:r>
              <a:rPr lang="fr-FR" dirty="0" err="1"/>
              <a:t>fno</a:t>
            </a:r>
            <a:r>
              <a:rPr lang="fr-FR" dirty="0"/>
              <a:t>-stack-</a:t>
            </a:r>
            <a:r>
              <a:rPr lang="fr-FR" dirty="0" err="1"/>
              <a:t>protector</a:t>
            </a:r>
            <a:r>
              <a:rPr lang="fr-FR" dirty="0"/>
              <a:t> -o goodstudent3 goodstudent3.c</a:t>
            </a:r>
          </a:p>
          <a:p>
            <a:r>
              <a:rPr lang="fr-FR" dirty="0"/>
              <a:t>Utilisez un buffer </a:t>
            </a:r>
            <a:r>
              <a:rPr lang="fr-FR" dirty="0" err="1"/>
              <a:t>overflow</a:t>
            </a:r>
            <a:r>
              <a:rPr lang="fr-FR" dirty="0"/>
              <a:t> pour exécuter la fonction yes. </a:t>
            </a:r>
          </a:p>
          <a:p>
            <a:r>
              <a:rPr lang="fr-FR" dirty="0"/>
              <a:t>Astuce : vous pouvez automatiser vos inputs dans GDB avec python</a:t>
            </a:r>
          </a:p>
          <a:p>
            <a:pPr lvl="1"/>
            <a:r>
              <a:rPr lang="fr-FR" dirty="0"/>
              <a:t>run &lt;&lt;&lt; $( python2 -c " </a:t>
            </a:r>
            <a:r>
              <a:rPr lang="fr-FR" dirty="0" err="1"/>
              <a:t>print</a:t>
            </a:r>
            <a:r>
              <a:rPr lang="fr-FR" dirty="0"/>
              <a:t> ‘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Hex</a:t>
            </a:r>
            <a:r>
              <a:rPr lang="fr-FR" dirty="0"/>
              <a:t> String: \x2a\</a:t>
            </a:r>
            <a:r>
              <a:rPr lang="fr-FR" dirty="0" err="1"/>
              <a:t>xfe</a:t>
            </a:r>
            <a:r>
              <a:rPr lang="fr-FR" dirty="0"/>
              <a:t>’ " )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Indice : </a:t>
            </a:r>
            <a:r>
              <a:rPr lang="fr-FR" dirty="0">
                <a:highlight>
                  <a:srgbClr val="000000"/>
                </a:highlight>
              </a:rPr>
              <a:t>votre buffer </a:t>
            </a:r>
            <a:r>
              <a:rPr lang="fr-FR" dirty="0" err="1">
                <a:highlight>
                  <a:srgbClr val="000000"/>
                </a:highlight>
              </a:rPr>
              <a:t>overflow</a:t>
            </a:r>
            <a:r>
              <a:rPr lang="fr-FR" dirty="0">
                <a:highlight>
                  <a:srgbClr val="000000"/>
                </a:highlight>
              </a:rPr>
              <a:t> doit remplacer la return </a:t>
            </a:r>
            <a:r>
              <a:rPr lang="fr-FR" dirty="0" err="1">
                <a:highlight>
                  <a:srgbClr val="000000"/>
                </a:highlight>
              </a:rPr>
              <a:t>address</a:t>
            </a:r>
            <a:r>
              <a:rPr lang="fr-FR" dirty="0">
                <a:highlight>
                  <a:srgbClr val="000000"/>
                </a:highlight>
              </a:rPr>
              <a:t> de la fonction check avec l’adresse de la fonction yes</a:t>
            </a:r>
          </a:p>
        </p:txBody>
      </p:sp>
    </p:spTree>
    <p:extLst>
      <p:ext uri="{BB962C8B-B14F-4D97-AF65-F5344CB8AC3E}">
        <p14:creationId xmlns:p14="http://schemas.microsoft.com/office/powerpoint/2010/main" val="257224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306607-8C4E-89FD-88A7-EDD4611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Exercice 3 – Stack protector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8BB1F-7DCA-3E38-7290-94FB083C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700"/>
              <a:t>Téléchargez le fichier </a:t>
            </a:r>
            <a:r>
              <a:rPr lang="fr-FR" sz="1700" b="1" err="1"/>
              <a:t>password.c</a:t>
            </a:r>
            <a:r>
              <a:rPr lang="fr-FR" sz="1700"/>
              <a:t> depuis </a:t>
            </a:r>
            <a:r>
              <a:rPr lang="fr-FR" sz="1700" err="1"/>
              <a:t>moodle</a:t>
            </a:r>
            <a:r>
              <a:rPr lang="fr-FR" sz="1700"/>
              <a:t> (ou reprenez-le depuis la semaine passée)</a:t>
            </a:r>
          </a:p>
          <a:p>
            <a:pPr>
              <a:lnSpc>
                <a:spcPct val="90000"/>
              </a:lnSpc>
            </a:pPr>
            <a:r>
              <a:rPr lang="fr-FR" sz="1700"/>
              <a:t>Compilez-le avec les commandes :</a:t>
            </a:r>
          </a:p>
          <a:p>
            <a:pPr lvl="1">
              <a:lnSpc>
                <a:spcPct val="90000"/>
              </a:lnSpc>
            </a:pPr>
            <a:r>
              <a:rPr lang="fr-FR" sz="1700" err="1"/>
              <a:t>gcc</a:t>
            </a:r>
            <a:r>
              <a:rPr lang="fr-FR" sz="1700"/>
              <a:t> -g -</a:t>
            </a:r>
            <a:r>
              <a:rPr lang="fr-FR" sz="1700" err="1"/>
              <a:t>fno</a:t>
            </a:r>
            <a:r>
              <a:rPr lang="fr-FR" sz="1700"/>
              <a:t>-stack-</a:t>
            </a:r>
            <a:r>
              <a:rPr lang="fr-FR" sz="1700" err="1"/>
              <a:t>protector</a:t>
            </a:r>
            <a:r>
              <a:rPr lang="fr-FR" sz="1700"/>
              <a:t> -o password1 </a:t>
            </a:r>
            <a:r>
              <a:rPr lang="fr-FR" sz="1700" err="1"/>
              <a:t>password.c</a:t>
            </a:r>
            <a:endParaRPr lang="fr-FR" sz="1700"/>
          </a:p>
          <a:p>
            <a:pPr lvl="1">
              <a:lnSpc>
                <a:spcPct val="90000"/>
              </a:lnSpc>
            </a:pPr>
            <a:r>
              <a:rPr lang="fr-FR" sz="1700" err="1"/>
              <a:t>gcc</a:t>
            </a:r>
            <a:r>
              <a:rPr lang="fr-FR" sz="1700"/>
              <a:t> -g -</a:t>
            </a:r>
            <a:r>
              <a:rPr lang="fr-FR" sz="1700" err="1"/>
              <a:t>fstack-protector</a:t>
            </a:r>
            <a:r>
              <a:rPr lang="fr-FR" sz="1700"/>
              <a:t> -o password2 </a:t>
            </a:r>
            <a:r>
              <a:rPr lang="fr-FR" sz="1700" err="1"/>
              <a:t>password.c</a:t>
            </a:r>
            <a:endParaRPr lang="fr-FR" sz="1700"/>
          </a:p>
          <a:p>
            <a:pPr lvl="1">
              <a:lnSpc>
                <a:spcPct val="90000"/>
              </a:lnSpc>
            </a:pPr>
            <a:r>
              <a:rPr lang="fr-FR" sz="1700" err="1"/>
              <a:t>gcc</a:t>
            </a:r>
            <a:r>
              <a:rPr lang="fr-FR" sz="1700"/>
              <a:t> -g -o password3 </a:t>
            </a:r>
            <a:r>
              <a:rPr lang="fr-FR" sz="1700" err="1"/>
              <a:t>password.c</a:t>
            </a:r>
            <a:endParaRPr lang="fr-FR" sz="1700"/>
          </a:p>
          <a:p>
            <a:pPr>
              <a:lnSpc>
                <a:spcPct val="90000"/>
              </a:lnSpc>
            </a:pPr>
            <a:r>
              <a:rPr lang="fr-FR" sz="1700"/>
              <a:t>Comparez le code assembleur et le contenu des stacks frames de ces trois exécutables. Qu’est-ce qui change ?</a:t>
            </a:r>
          </a:p>
          <a:p>
            <a:pPr>
              <a:lnSpc>
                <a:spcPct val="90000"/>
              </a:lnSpc>
            </a:pPr>
            <a:r>
              <a:rPr lang="fr-FR" sz="1700"/>
              <a:t>Essayez de provoquer un buffer </a:t>
            </a:r>
            <a:r>
              <a:rPr lang="fr-FR" sz="1700" err="1"/>
              <a:t>overflow</a:t>
            </a:r>
            <a:r>
              <a:rPr lang="fr-FR" sz="1700"/>
              <a:t> avec ces exécutables. Qu’est-ce qui se passe ?</a:t>
            </a:r>
          </a:p>
        </p:txBody>
      </p:sp>
    </p:spTree>
    <p:extLst>
      <p:ext uri="{BB962C8B-B14F-4D97-AF65-F5344CB8AC3E}">
        <p14:creationId xmlns:p14="http://schemas.microsoft.com/office/powerpoint/2010/main" val="116154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42FBF-01BA-5D69-48AA-7A8FFCB4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Shellcode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B5F85-AAC7-9A48-A34F-333A0592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exécuter le code que l’on veut</a:t>
            </a:r>
          </a:p>
          <a:p>
            <a:r>
              <a:rPr lang="fr-FR" dirty="0"/>
              <a:t>Code : suite d’instructions en mémoire</a:t>
            </a:r>
          </a:p>
          <a:p>
            <a:r>
              <a:rPr lang="fr-FR" dirty="0">
                <a:sym typeface="Wingdings" pitchFamily="2" charset="2"/>
              </a:rPr>
              <a:t> Ecrire nos instructions dans la mémoire suite à un buffer </a:t>
            </a:r>
            <a:r>
              <a:rPr lang="fr-FR" dirty="0" err="1">
                <a:sym typeface="Wingdings" pitchFamily="2" charset="2"/>
              </a:rPr>
              <a:t>overflow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Modifier la return </a:t>
            </a:r>
            <a:r>
              <a:rPr lang="fr-FR" dirty="0" err="1">
                <a:sym typeface="Wingdings" pitchFamily="2" charset="2"/>
              </a:rPr>
              <a:t>address</a:t>
            </a:r>
            <a:r>
              <a:rPr lang="fr-FR" dirty="0">
                <a:sym typeface="Wingdings" pitchFamily="2" charset="2"/>
              </a:rPr>
              <a:t> pour exécuter nos instructions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57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42FBF-01BA-5D69-48AA-7A8FFCB4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Shellcode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B5F85-AAC7-9A48-A34F-333A0592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Suite d’instructions, copiées dans la mémoire et exécutées</a:t>
            </a:r>
          </a:p>
          <a:p>
            <a:r>
              <a:rPr lang="fr-FR" dirty="0"/>
              <a:t>Souvent dans le but d’accéder à un </a:t>
            </a:r>
            <a:r>
              <a:rPr lang="fr-FR" dirty="0" err="1"/>
              <a:t>shell</a:t>
            </a:r>
            <a:endParaRPr lang="fr-FR" dirty="0"/>
          </a:p>
          <a:p>
            <a:r>
              <a:rPr lang="fr-FR" dirty="0"/>
              <a:t>Self-</a:t>
            </a:r>
            <a:r>
              <a:rPr lang="fr-FR" dirty="0" err="1"/>
              <a:t>contained</a:t>
            </a:r>
            <a:r>
              <a:rPr lang="fr-FR" dirty="0"/>
              <a:t> : pas de contexte, pas de variables, …</a:t>
            </a:r>
          </a:p>
          <a:p>
            <a:r>
              <a:rPr lang="fr-FR" dirty="0"/>
              <a:t>Ne contient pas de caractères spéciaux (\x00, \x0a, …)</a:t>
            </a:r>
          </a:p>
          <a:p>
            <a:r>
              <a:rPr lang="fr-FR" dirty="0"/>
              <a:t>Le plus court possible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\</a:t>
            </a:r>
            <a:r>
              <a:rPr lang="fr-FR" dirty="0" err="1"/>
              <a:t>xeb</a:t>
            </a:r>
            <a:r>
              <a:rPr lang="fr-FR" dirty="0"/>
              <a:t>\x27\x5b\x53\x5f\xb0\xd0\</a:t>
            </a:r>
            <a:r>
              <a:rPr lang="fr-FR" dirty="0" err="1"/>
              <a:t>xfc</a:t>
            </a:r>
            <a:r>
              <a:rPr lang="fr-FR" dirty="0"/>
              <a:t>\</a:t>
            </a:r>
            <a:r>
              <a:rPr lang="fr-FR" dirty="0" err="1"/>
              <a:t>xae</a:t>
            </a:r>
            <a:r>
              <a:rPr lang="fr-FR" dirty="0"/>
              <a:t>\x75\</a:t>
            </a:r>
            <a:r>
              <a:rPr lang="fr-FR" dirty="0" err="1"/>
              <a:t>xfd</a:t>
            </a:r>
            <a:r>
              <a:rPr lang="fr-FR" dirty="0"/>
              <a:t>\x57\x59\x53\x5e\x8a\x06\x30\x07\x48\</a:t>
            </a:r>
            <a:r>
              <a:rPr lang="fr-FR" dirty="0" err="1"/>
              <a:t>xff</a:t>
            </a:r>
            <a:r>
              <a:rPr lang="fr-FR" dirty="0"/>
              <a:t>\xc7\x48\</a:t>
            </a:r>
            <a:r>
              <a:rPr lang="fr-FR" dirty="0" err="1"/>
              <a:t>xff</a:t>
            </a:r>
            <a:r>
              <a:rPr lang="fr-FR" dirty="0"/>
              <a:t>\xc6\x66\x81\x3f\x92\x8b\x74\x07\x80\x3e\xd0\x75\</a:t>
            </a:r>
            <a:r>
              <a:rPr lang="fr-FR" dirty="0" err="1"/>
              <a:t>xea</a:t>
            </a:r>
            <a:r>
              <a:rPr lang="fr-FR" dirty="0"/>
              <a:t>\</a:t>
            </a:r>
            <a:r>
              <a:rPr lang="fr-FR" dirty="0" err="1"/>
              <a:t>xeb</a:t>
            </a:r>
            <a:r>
              <a:rPr lang="fr-FR" dirty="0"/>
              <a:t>\xe6\</a:t>
            </a:r>
            <a:r>
              <a:rPr lang="fr-FR" dirty="0" err="1"/>
              <a:t>xff</a:t>
            </a:r>
            <a:r>
              <a:rPr lang="fr-FR" dirty="0"/>
              <a:t>\xe1\xe8\xd4\</a:t>
            </a:r>
            <a:r>
              <a:rPr lang="fr-FR" dirty="0" err="1"/>
              <a:t>xff</a:t>
            </a:r>
            <a:r>
              <a:rPr lang="fr-FR" dirty="0"/>
              <a:t>\</a:t>
            </a:r>
            <a:r>
              <a:rPr lang="fr-FR" dirty="0" err="1"/>
              <a:t>xff</a:t>
            </a:r>
            <a:r>
              <a:rPr lang="fr-FR" dirty="0"/>
              <a:t>\</a:t>
            </a:r>
            <a:r>
              <a:rPr lang="fr-FR" dirty="0" err="1"/>
              <a:t>xff</a:t>
            </a:r>
            <a:r>
              <a:rPr lang="fr-FR" dirty="0"/>
              <a:t>\x01\xd0\x49\xb9\x2e\x63\x68\x6f\x2e\x72\x69\x01\x98\x51\x55\x5e\x53\x5f\x6b\x3a\x59\x0e\x04\x92\x8b</a:t>
            </a:r>
          </a:p>
        </p:txBody>
      </p:sp>
    </p:spTree>
    <p:extLst>
      <p:ext uri="{BB962C8B-B14F-4D97-AF65-F5344CB8AC3E}">
        <p14:creationId xmlns:p14="http://schemas.microsoft.com/office/powerpoint/2010/main" val="51666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3FED2-15F3-C462-AC5B-6C869836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Shellcode et buffer overflow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A87A82-24EC-0E1B-7552-D04B6435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07" y="2757714"/>
            <a:ext cx="9245186" cy="36287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771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306607-8C4E-89FD-88A7-EDD4611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Exercice 4 – Hack 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8BB1F-7DCA-3E38-7290-94FB083C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 err="1"/>
              <a:t>hackme.c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-z </a:t>
            </a:r>
            <a:r>
              <a:rPr lang="fr-FR" dirty="0" err="1"/>
              <a:t>execstack</a:t>
            </a:r>
            <a:r>
              <a:rPr lang="fr-FR" dirty="0"/>
              <a:t> -o </a:t>
            </a:r>
            <a:r>
              <a:rPr lang="fr-FR" dirty="0" err="1"/>
              <a:t>hackme</a:t>
            </a:r>
            <a:r>
              <a:rPr lang="fr-FR" dirty="0"/>
              <a:t> </a:t>
            </a:r>
            <a:r>
              <a:rPr lang="fr-FR" dirty="0" err="1"/>
              <a:t>hackme.c</a:t>
            </a:r>
            <a:endParaRPr lang="fr-FR" dirty="0"/>
          </a:p>
          <a:p>
            <a:r>
              <a:rPr lang="fr-FR" dirty="0"/>
              <a:t>Exécutez avec gdb le </a:t>
            </a:r>
            <a:r>
              <a:rPr lang="fr-FR" dirty="0" err="1"/>
              <a:t>shellcode</a:t>
            </a:r>
            <a:r>
              <a:rPr lang="fr-FR" dirty="0"/>
              <a:t> contenu dans la variable </a:t>
            </a:r>
            <a:r>
              <a:rPr lang="fr-FR" dirty="0" err="1"/>
              <a:t>shellcode</a:t>
            </a:r>
            <a:endParaRPr lang="fr-FR" dirty="0"/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Indice : </a:t>
            </a:r>
            <a:r>
              <a:rPr lang="fr-FR" dirty="0">
                <a:highlight>
                  <a:srgbClr val="000000"/>
                </a:highlight>
              </a:rPr>
              <a:t>Remplacez la return </a:t>
            </a:r>
            <a:r>
              <a:rPr lang="fr-FR" dirty="0" err="1">
                <a:highlight>
                  <a:srgbClr val="000000"/>
                </a:highlight>
              </a:rPr>
              <a:t>address</a:t>
            </a:r>
            <a:r>
              <a:rPr lang="fr-FR" dirty="0">
                <a:highlight>
                  <a:srgbClr val="000000"/>
                </a:highlight>
              </a:rPr>
              <a:t> de la fonction </a:t>
            </a:r>
            <a:r>
              <a:rPr lang="fr-FR" dirty="0" err="1">
                <a:highlight>
                  <a:srgbClr val="000000"/>
                </a:highlight>
              </a:rPr>
              <a:t>hackhere</a:t>
            </a:r>
            <a:r>
              <a:rPr lang="fr-FR" dirty="0">
                <a:highlight>
                  <a:srgbClr val="000000"/>
                </a:highlight>
              </a:rPr>
              <a:t> avec l’adresse de la variable </a:t>
            </a:r>
            <a:r>
              <a:rPr lang="fr-FR" dirty="0" err="1">
                <a:highlight>
                  <a:srgbClr val="000000"/>
                </a:highlight>
              </a:rPr>
              <a:t>shellcode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245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64B96-88E8-1BFE-2D9E-A7D7339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Exercice </a:t>
            </a:r>
            <a:r>
              <a:rPr lang="fr-FR" dirty="0">
                <a:solidFill>
                  <a:srgbClr val="FFFFFF"/>
                </a:solidFill>
              </a:rPr>
              <a:t>5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FFFFFF"/>
                </a:solidFill>
              </a:rPr>
              <a:t>– </a:t>
            </a:r>
            <a:r>
              <a:rPr lang="fr-FR" dirty="0" err="1">
                <a:solidFill>
                  <a:srgbClr val="FFFFFF"/>
                </a:solidFill>
              </a:rPr>
              <a:t>Vulnerable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2F108-A784-5959-11DF-6345C39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 err="1"/>
              <a:t>vuln.c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-z </a:t>
            </a:r>
            <a:r>
              <a:rPr lang="fr-FR" dirty="0" err="1"/>
              <a:t>execstack</a:t>
            </a:r>
            <a:r>
              <a:rPr lang="fr-FR" dirty="0"/>
              <a:t> -</a:t>
            </a:r>
            <a:r>
              <a:rPr lang="fr-FR" dirty="0" err="1"/>
              <a:t>fno</a:t>
            </a:r>
            <a:r>
              <a:rPr lang="fr-FR" dirty="0"/>
              <a:t>-stack-</a:t>
            </a:r>
            <a:r>
              <a:rPr lang="fr-FR" dirty="0" err="1"/>
              <a:t>protector</a:t>
            </a:r>
            <a:r>
              <a:rPr lang="fr-FR" dirty="0"/>
              <a:t> -o </a:t>
            </a:r>
            <a:r>
              <a:rPr lang="fr-FR" dirty="0" err="1"/>
              <a:t>vuln</a:t>
            </a:r>
            <a:r>
              <a:rPr lang="fr-FR" dirty="0"/>
              <a:t> </a:t>
            </a:r>
            <a:r>
              <a:rPr lang="fr-FR" dirty="0" err="1"/>
              <a:t>vuln.c</a:t>
            </a:r>
            <a:endParaRPr lang="fr-FR" dirty="0"/>
          </a:p>
          <a:p>
            <a:r>
              <a:rPr lang="fr-FR" dirty="0"/>
              <a:t>Utilisez un buffer </a:t>
            </a:r>
            <a:r>
              <a:rPr lang="fr-FR" dirty="0" err="1"/>
              <a:t>overflow</a:t>
            </a:r>
            <a:r>
              <a:rPr lang="fr-FR" dirty="0"/>
              <a:t> pour exécuter le </a:t>
            </a:r>
            <a:r>
              <a:rPr lang="fr-FR" dirty="0" err="1"/>
              <a:t>shellcode</a:t>
            </a:r>
            <a:r>
              <a:rPr lang="fr-FR" dirty="0"/>
              <a:t> vu au cours</a:t>
            </a:r>
          </a:p>
          <a:p>
            <a:r>
              <a:rPr lang="fr-FR" dirty="0"/>
              <a:t>Astuce : vous pouvez utiliser le script </a:t>
            </a:r>
            <a:r>
              <a:rPr lang="fr-FR" dirty="0" err="1"/>
              <a:t>hack.py</a:t>
            </a:r>
            <a:r>
              <a:rPr lang="fr-FR" dirty="0"/>
              <a:t> pour injecter le </a:t>
            </a:r>
            <a:r>
              <a:rPr lang="fr-FR" dirty="0" err="1"/>
              <a:t>shellcode</a:t>
            </a:r>
            <a:r>
              <a:rPr lang="fr-FR" dirty="0"/>
              <a:t> dans le buffer du programme </a:t>
            </a:r>
            <a:r>
              <a:rPr lang="fr-FR" dirty="0" err="1"/>
              <a:t>vuln</a:t>
            </a:r>
            <a:r>
              <a:rPr lang="fr-FR" dirty="0"/>
              <a:t> avec la commande :</a:t>
            </a:r>
          </a:p>
          <a:p>
            <a:pPr lvl="1"/>
            <a:r>
              <a:rPr lang="fr-FR" dirty="0"/>
              <a:t>run &lt;&lt;&lt; $(python </a:t>
            </a:r>
            <a:r>
              <a:rPr lang="fr-FR" dirty="0" err="1"/>
              <a:t>hack.py</a:t>
            </a:r>
            <a:r>
              <a:rPr lang="fr-FR" dirty="0"/>
              <a:t> [</a:t>
            </a:r>
            <a:r>
              <a:rPr lang="fr-FR" dirty="0" err="1"/>
              <a:t>length</a:t>
            </a:r>
            <a:r>
              <a:rPr lang="fr-FR" dirty="0"/>
              <a:t>] [</a:t>
            </a:r>
            <a:r>
              <a:rPr lang="fr-FR" dirty="0" err="1"/>
              <a:t>address</a:t>
            </a:r>
            <a:r>
              <a:rPr lang="fr-FR" dirty="0"/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268044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54F43-7C96-922A-96E5-601F33E8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E8039-6EA7-879F-6862-6E716AAD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Mémoire physique &gt;&lt; Mémoire virtuelle</a:t>
            </a:r>
          </a:p>
          <a:p>
            <a:r>
              <a:rPr lang="fr-FR" dirty="0"/>
              <a:t>Chaque processus a son propre range d’adresses</a:t>
            </a:r>
          </a:p>
          <a:p>
            <a:r>
              <a:rPr lang="fr-FR" dirty="0"/>
              <a:t>Système 32 bits </a:t>
            </a:r>
            <a:r>
              <a:rPr lang="fr-FR" dirty="0">
                <a:sym typeface="Wingdings" pitchFamily="2" charset="2"/>
              </a:rPr>
              <a:t> Adresses sur 32 bits</a:t>
            </a:r>
          </a:p>
          <a:p>
            <a:r>
              <a:rPr lang="fr-FR" dirty="0">
                <a:sym typeface="Wingdings" pitchFamily="2" charset="2"/>
              </a:rPr>
              <a:t>Système 64 bits  Adresses sur 64 bits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4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D571-7628-121C-994F-9E99FE73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Zones de la mémoire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8CDB9C-F186-5F3C-D68F-9E9E5261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Text: instructions du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DS &amp; BSS: variables </a:t>
            </a:r>
            <a:r>
              <a:rPr lang="en-US" dirty="0" err="1"/>
              <a:t>globales</a:t>
            </a:r>
            <a:endParaRPr lang="en-US" dirty="0"/>
          </a:p>
          <a:p>
            <a:r>
              <a:rPr lang="en-US" dirty="0"/>
              <a:t>Heap: variables avec malloc()</a:t>
            </a:r>
          </a:p>
          <a:p>
            <a:r>
              <a:rPr lang="en-US" b="1" dirty="0"/>
              <a:t>Stack</a:t>
            </a:r>
            <a:r>
              <a:rPr lang="en-US" dirty="0"/>
              <a:t>: variables locales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BD20045-72C6-39DD-C72D-337EF02C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48398"/>
            <a:ext cx="5451627" cy="34617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95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EE6F3-A6D7-333A-6279-C8BB7160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la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760FA-733D-E9D2-6007-D1B47754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fonction a sa stack frame</a:t>
            </a:r>
          </a:p>
          <a:p>
            <a:pPr lvl="1"/>
            <a:r>
              <a:rPr lang="fr-FR" dirty="0"/>
              <a:t>Ensemble des données locales à la fonction</a:t>
            </a:r>
          </a:p>
          <a:p>
            <a:pPr lvl="1"/>
            <a:r>
              <a:rPr lang="fr-FR" dirty="0"/>
              <a:t>Fonction appelée </a:t>
            </a:r>
            <a:r>
              <a:rPr lang="fr-FR" dirty="0">
                <a:sym typeface="Wingdings" pitchFamily="2" charset="2"/>
              </a:rPr>
              <a:t> Stack frame ajoutée au dessus du stack</a:t>
            </a:r>
            <a:endParaRPr lang="fr-FR" dirty="0"/>
          </a:p>
          <a:p>
            <a:pPr lvl="1"/>
            <a:r>
              <a:rPr lang="fr-FR" dirty="0"/>
              <a:t>Fonction terminée </a:t>
            </a:r>
            <a:r>
              <a:rPr lang="fr-FR" dirty="0">
                <a:sym typeface="Wingdings" pitchFamily="2" charset="2"/>
              </a:rPr>
              <a:t> Stack frame du dessus du stack retirée, On retourne à la stack frame de la fonction d’avant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La stack commence aux adresses hautes et va vers le bas</a:t>
            </a:r>
          </a:p>
          <a:p>
            <a:pPr lvl="1"/>
            <a:r>
              <a:rPr lang="fr-FR" dirty="0">
                <a:sym typeface="Wingdings" pitchFamily="2" charset="2"/>
              </a:rPr>
              <a:t>Les adresses vont en diminuant pour chaque variable/stack frame</a:t>
            </a:r>
          </a:p>
        </p:txBody>
      </p:sp>
    </p:spTree>
    <p:extLst>
      <p:ext uri="{BB962C8B-B14F-4D97-AF65-F5344CB8AC3E}">
        <p14:creationId xmlns:p14="http://schemas.microsoft.com/office/powerpoint/2010/main" val="6547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AE75B-2A85-0F9A-20E6-3985B15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et registres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30E6C-A9A0-7766-7B2E-37E24C91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itchFamily="2" charset="2"/>
              </a:rPr>
              <a:t>Le registre RBP stocke l’adresse du début de la stack frame actuelle</a:t>
            </a:r>
          </a:p>
          <a:p>
            <a:r>
              <a:rPr lang="fr-FR" dirty="0">
                <a:sym typeface="Wingdings" pitchFamily="2" charset="2"/>
              </a:rPr>
              <a:t>Le registre RSP stocke l’adresse du haut de la stack actuelle (plus petite adresse)</a:t>
            </a:r>
          </a:p>
          <a:p>
            <a:r>
              <a:rPr lang="fr-FR" dirty="0">
                <a:sym typeface="Wingdings" pitchFamily="2" charset="2"/>
              </a:rPr>
              <a:t>Le registre RIP stocke l’adresse de la prochaine instruction à exécuter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Il faut enregistrer ces informations quand on passe d’une stack frame à l’autre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797CB-65F2-4D53-C863-5F6155A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Contenu de la stack 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3BB54-1ECB-0824-2C7F-30E7209E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fr-FR" dirty="0"/>
              <a:t>Return </a:t>
            </a:r>
            <a:r>
              <a:rPr lang="fr-FR" dirty="0" err="1"/>
              <a:t>address</a:t>
            </a:r>
            <a:r>
              <a:rPr lang="fr-FR" dirty="0"/>
              <a:t>, instruction à exécuter après cette fonction</a:t>
            </a:r>
          </a:p>
          <a:p>
            <a:r>
              <a:rPr lang="fr-FR" dirty="0" err="1"/>
              <a:t>Previous</a:t>
            </a:r>
            <a:r>
              <a:rPr lang="fr-FR" dirty="0"/>
              <a:t> EBP, emplacement du stack frame précédent</a:t>
            </a:r>
          </a:p>
          <a:p>
            <a:r>
              <a:rPr lang="fr-FR" dirty="0"/>
              <a:t>Arguments de la fonction</a:t>
            </a:r>
          </a:p>
          <a:p>
            <a:r>
              <a:rPr lang="fr-FR" dirty="0"/>
              <a:t>Variables locales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A0A3C-663D-865D-1765-FCF50E5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99" y="2548281"/>
            <a:ext cx="365286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6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09A36-CC28-D989-9142-022DAC03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Buffer overflow et stack frame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A7AF9F1-6C78-F592-B102-D0530D87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54" y="2286162"/>
            <a:ext cx="2697892" cy="45726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41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45212-1E7C-F3DB-4745-BF707DC1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Éviter les fonctions vulnérables (e.g. </a:t>
            </a:r>
            <a:r>
              <a:rPr lang="fr-FR" dirty="0" err="1"/>
              <a:t>strcpy</a:t>
            </a:r>
            <a:r>
              <a:rPr lang="fr-FR" dirty="0"/>
              <a:t>, </a:t>
            </a:r>
            <a:r>
              <a:rPr lang="fr-FR" dirty="0" err="1"/>
              <a:t>gets</a:t>
            </a:r>
            <a:r>
              <a:rPr lang="fr-FR" dirty="0"/>
              <a:t>, …)</a:t>
            </a:r>
          </a:p>
          <a:p>
            <a:r>
              <a:rPr lang="fr-FR" dirty="0"/>
              <a:t>Vérifier explicitement les tailles de buffer</a:t>
            </a:r>
          </a:p>
          <a:p>
            <a:r>
              <a:rPr lang="fr-FR" dirty="0"/>
              <a:t>Faire attention aux off-by-one </a:t>
            </a:r>
            <a:r>
              <a:rPr lang="fr-FR" dirty="0" err="1"/>
              <a:t>errors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Stack </a:t>
            </a:r>
            <a:r>
              <a:rPr lang="fr-FR" dirty="0" err="1"/>
              <a:t>protector</a:t>
            </a:r>
            <a:endParaRPr lang="fr-FR" dirty="0"/>
          </a:p>
          <a:p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endParaRPr lang="fr-FR" dirty="0"/>
          </a:p>
          <a:p>
            <a:r>
              <a:rPr lang="fr-FR" dirty="0"/>
              <a:t>Non-</a:t>
            </a:r>
            <a:r>
              <a:rPr lang="fr-FR" dirty="0" err="1"/>
              <a:t>executable</a:t>
            </a:r>
            <a:r>
              <a:rPr lang="fr-FR" dirty="0"/>
              <a:t> stack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745745-CF9A-29DF-8213-4DE422A0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dirty="0"/>
              <a:t>Protections contre buffer </a:t>
            </a:r>
            <a:r>
              <a:rPr lang="fr-FR" dirty="0" err="1"/>
              <a:t>overflow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70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64B96-88E8-1BFE-2D9E-A7D7339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Exercice 1 - Fonction cachée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2F108-A784-5959-11DF-6345C39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Téléchargez le fichier </a:t>
            </a:r>
            <a:r>
              <a:rPr lang="fr-FR" b="1" dirty="0"/>
              <a:t>goodstudent2.c</a:t>
            </a:r>
            <a:r>
              <a:rPr lang="fr-FR" dirty="0"/>
              <a:t> depuis </a:t>
            </a:r>
            <a:r>
              <a:rPr lang="fr-FR" dirty="0" err="1"/>
              <a:t>moodle</a:t>
            </a:r>
            <a:endParaRPr lang="fr-FR" dirty="0"/>
          </a:p>
          <a:p>
            <a:r>
              <a:rPr lang="fr-FR" dirty="0"/>
              <a:t>Compilez-le avec la commande :</a:t>
            </a:r>
          </a:p>
          <a:p>
            <a:pPr lvl="1"/>
            <a:r>
              <a:rPr lang="fr-FR" dirty="0" err="1"/>
              <a:t>gcc</a:t>
            </a:r>
            <a:r>
              <a:rPr lang="fr-FR" dirty="0"/>
              <a:t> -g -o goodstudent2 goodstudent2.c</a:t>
            </a:r>
          </a:p>
          <a:p>
            <a:r>
              <a:rPr lang="fr-FR" dirty="0"/>
              <a:t>Trouvez un moyen d’exécuter la fonction yes dans gdb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Indice : </a:t>
            </a:r>
            <a:r>
              <a:rPr lang="fr-FR" dirty="0">
                <a:highlight>
                  <a:srgbClr val="000000"/>
                </a:highlight>
              </a:rPr>
              <a:t>Remplacez la return </a:t>
            </a:r>
            <a:r>
              <a:rPr lang="fr-FR" dirty="0" err="1">
                <a:highlight>
                  <a:srgbClr val="000000"/>
                </a:highlight>
              </a:rPr>
              <a:t>address</a:t>
            </a:r>
            <a:r>
              <a:rPr lang="fr-FR" dirty="0">
                <a:highlight>
                  <a:srgbClr val="000000"/>
                </a:highlight>
              </a:rPr>
              <a:t> de la stack frame de la fonction no par l’adresse de la fonction yes</a:t>
            </a:r>
          </a:p>
        </p:txBody>
      </p:sp>
    </p:spTree>
    <p:extLst>
      <p:ext uri="{BB962C8B-B14F-4D97-AF65-F5344CB8AC3E}">
        <p14:creationId xmlns:p14="http://schemas.microsoft.com/office/powerpoint/2010/main" val="1170551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D31C3D-3A2E-4DAF-BD9B-6B198CD6F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ED17C1-3ADD-41C3-A0AC-99CC379B04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10576</TotalTime>
  <Words>862</Words>
  <Application>Microsoft Macintosh PowerPoint</Application>
  <PresentationFormat>Grand écran</PresentationFormat>
  <Paragraphs>89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BINV3210 – Cybersécurité et malwares</vt:lpstr>
      <vt:lpstr>Organisation de la mémoire</vt:lpstr>
      <vt:lpstr>Zones de la mémoire</vt:lpstr>
      <vt:lpstr>Organisation de la stack</vt:lpstr>
      <vt:lpstr>Stack et registres</vt:lpstr>
      <vt:lpstr>Contenu de la stack frame</vt:lpstr>
      <vt:lpstr>Buffer overflow et stack frame</vt:lpstr>
      <vt:lpstr>Protections contre buffer overflow</vt:lpstr>
      <vt:lpstr>Exercice 1 - Fonction cachée</vt:lpstr>
      <vt:lpstr>Exercice 2 – Fonction cachée et Buffer Overflow</vt:lpstr>
      <vt:lpstr>Exercice 3 – Stack protector</vt:lpstr>
      <vt:lpstr>Shellcode</vt:lpstr>
      <vt:lpstr>Shellcode</vt:lpstr>
      <vt:lpstr>Shellcode et buffer overflow</vt:lpstr>
      <vt:lpstr>Exercice 4 – Hack Me</vt:lpstr>
      <vt:lpstr>Exercice 5 – Vulnerable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BINV3210 – Cybersécurité et malwares</dc:title>
  <dc:creator>Sébastien STREBELLE</dc:creator>
  <cp:lastModifiedBy>Sébastien STREBELLE</cp:lastModifiedBy>
  <cp:revision>2</cp:revision>
  <dcterms:created xsi:type="dcterms:W3CDTF">2022-09-12T08:27:55Z</dcterms:created>
  <dcterms:modified xsi:type="dcterms:W3CDTF">2023-09-25T19:29:08Z</dcterms:modified>
</cp:coreProperties>
</file>