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4" r:id="rId5"/>
    <p:sldId id="270" r:id="rId6"/>
    <p:sldId id="265" r:id="rId7"/>
    <p:sldId id="277" r:id="rId8"/>
    <p:sldId id="282" r:id="rId9"/>
    <p:sldId id="280" r:id="rId10"/>
    <p:sldId id="279" r:id="rId11"/>
    <p:sldId id="278" r:id="rId12"/>
    <p:sldId id="271" r:id="rId13"/>
    <p:sldId id="272" r:id="rId14"/>
    <p:sldId id="281" r:id="rId15"/>
    <p:sldId id="283" r:id="rId16"/>
    <p:sldId id="284" r:id="rId17"/>
    <p:sldId id="287" r:id="rId18"/>
    <p:sldId id="288" r:id="rId19"/>
    <p:sldId id="292" r:id="rId20"/>
    <p:sldId id="289" r:id="rId21"/>
    <p:sldId id="301" r:id="rId22"/>
    <p:sldId id="290" r:id="rId23"/>
    <p:sldId id="302" r:id="rId24"/>
    <p:sldId id="30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84D"/>
    <a:srgbClr val="FFFF00"/>
    <a:srgbClr val="3A8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8810CB-BA7F-5449-A9F9-DAA80B773B9B}" v="1" dt="2023-10-02T16:13:31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entin Badot-Bertrand" userId="0d1cdbd82cf1530b" providerId="Windows Live" clId="Web-{A59266AC-23B6-4F76-B1EA-899A7D74749A}"/>
    <pc:docChg chg="addSld modSld sldOrd">
      <pc:chgData name="Corentin Badot-Bertrand" userId="0d1cdbd82cf1530b" providerId="Windows Live" clId="Web-{A59266AC-23B6-4F76-B1EA-899A7D74749A}" dt="2022-09-04T16:09:02.301" v="134" actId="20577"/>
      <pc:docMkLst>
        <pc:docMk/>
      </pc:docMkLst>
      <pc:sldChg chg="modSp">
        <pc:chgData name="Corentin Badot-Bertrand" userId="0d1cdbd82cf1530b" providerId="Windows Live" clId="Web-{A59266AC-23B6-4F76-B1EA-899A7D74749A}" dt="2022-09-04T15:55:30.453" v="7" actId="20577"/>
        <pc:sldMkLst>
          <pc:docMk/>
          <pc:sldMk cId="109857222" sldId="256"/>
        </pc:sldMkLst>
        <pc:spChg chg="mod">
          <ac:chgData name="Corentin Badot-Bertrand" userId="0d1cdbd82cf1530b" providerId="Windows Live" clId="Web-{A59266AC-23B6-4F76-B1EA-899A7D74749A}" dt="2022-09-04T15:55:30.453" v="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Sp new mod modClrScheme chgLayout">
        <pc:chgData name="Corentin Badot-Bertrand" userId="0d1cdbd82cf1530b" providerId="Windows Live" clId="Web-{A59266AC-23B6-4F76-B1EA-899A7D74749A}" dt="2022-09-04T15:57:50.159" v="10"/>
        <pc:sldMkLst>
          <pc:docMk/>
          <pc:sldMk cId="513183265" sldId="257"/>
        </pc:sldMkLst>
        <pc:spChg chg="del">
          <ac:chgData name="Corentin Badot-Bertrand" userId="0d1cdbd82cf1530b" providerId="Windows Live" clId="Web-{A59266AC-23B6-4F76-B1EA-899A7D74749A}" dt="2022-09-04T15:57:50.159" v="10"/>
          <ac:spMkLst>
            <pc:docMk/>
            <pc:sldMk cId="513183265" sldId="257"/>
            <ac:spMk id="2" creationId="{CDBFF6CF-EBD7-0DF1-E035-286AEAD2B805}"/>
          </ac:spMkLst>
        </pc:spChg>
        <pc:spChg chg="del">
          <ac:chgData name="Corentin Badot-Bertrand" userId="0d1cdbd82cf1530b" providerId="Windows Live" clId="Web-{A59266AC-23B6-4F76-B1EA-899A7D74749A}" dt="2022-09-04T15:57:50.159" v="10"/>
          <ac:spMkLst>
            <pc:docMk/>
            <pc:sldMk cId="513183265" sldId="257"/>
            <ac:spMk id="3" creationId="{AE68EC27-A42F-8288-CD1C-278D67E75704}"/>
          </ac:spMkLst>
        </pc:spChg>
      </pc:sldChg>
      <pc:sldChg chg="addSp delSp modSp new">
        <pc:chgData name="Corentin Badot-Bertrand" userId="0d1cdbd82cf1530b" providerId="Windows Live" clId="Web-{A59266AC-23B6-4F76-B1EA-899A7D74749A}" dt="2022-09-04T16:07:50.705" v="131" actId="20577"/>
        <pc:sldMkLst>
          <pc:docMk/>
          <pc:sldMk cId="3524271673" sldId="258"/>
        </pc:sldMkLst>
        <pc:spChg chg="mod">
          <ac:chgData name="Corentin Badot-Bertrand" userId="0d1cdbd82cf1530b" providerId="Windows Live" clId="Web-{A59266AC-23B6-4F76-B1EA-899A7D74749A}" dt="2022-09-04T16:00:58.586" v="57" actId="20577"/>
          <ac:spMkLst>
            <pc:docMk/>
            <pc:sldMk cId="3524271673" sldId="258"/>
            <ac:spMk id="2" creationId="{B6BDECD0-10F1-261D-AB28-7B47EE2F71E6}"/>
          </ac:spMkLst>
        </pc:spChg>
        <pc:spChg chg="mod">
          <ac:chgData name="Corentin Badot-Bertrand" userId="0d1cdbd82cf1530b" providerId="Windows Live" clId="Web-{A59266AC-23B6-4F76-B1EA-899A7D74749A}" dt="2022-09-04T16:07:50.705" v="131" actId="20577"/>
          <ac:spMkLst>
            <pc:docMk/>
            <pc:sldMk cId="3524271673" sldId="258"/>
            <ac:spMk id="3" creationId="{ED4ADC2D-268F-E0D9-D8A2-CDA3272D8148}"/>
          </ac:spMkLst>
        </pc:spChg>
        <pc:spChg chg="add del mod">
          <ac:chgData name="Corentin Badot-Bertrand" userId="0d1cdbd82cf1530b" providerId="Windows Live" clId="Web-{A59266AC-23B6-4F76-B1EA-899A7D74749A}" dt="2022-09-04T16:01:05.351" v="61"/>
          <ac:spMkLst>
            <pc:docMk/>
            <pc:sldMk cId="3524271673" sldId="258"/>
            <ac:spMk id="4" creationId="{3E61A903-E151-E810-67AA-086A2F3D0EF0}"/>
          </ac:spMkLst>
        </pc:spChg>
      </pc:sldChg>
      <pc:sldChg chg="modSp add">
        <pc:chgData name="Corentin Badot-Bertrand" userId="0d1cdbd82cf1530b" providerId="Windows Live" clId="Web-{A59266AC-23B6-4F76-B1EA-899A7D74749A}" dt="2022-09-04T16:03:25.636" v="66" actId="20577"/>
        <pc:sldMkLst>
          <pc:docMk/>
          <pc:sldMk cId="404156214" sldId="259"/>
        </pc:sldMkLst>
        <pc:spChg chg="mod">
          <ac:chgData name="Corentin Badot-Bertrand" userId="0d1cdbd82cf1530b" providerId="Windows Live" clId="Web-{A59266AC-23B6-4F76-B1EA-899A7D74749A}" dt="2022-09-04T16:03:25.636" v="66" actId="20577"/>
          <ac:spMkLst>
            <pc:docMk/>
            <pc:sldMk cId="404156214" sldId="259"/>
            <ac:spMk id="2" creationId="{B6BDECD0-10F1-261D-AB28-7B47EE2F71E6}"/>
          </ac:spMkLst>
        </pc:spChg>
      </pc:sldChg>
      <pc:sldChg chg="modSp add">
        <pc:chgData name="Corentin Badot-Bertrand" userId="0d1cdbd82cf1530b" providerId="Windows Live" clId="Web-{A59266AC-23B6-4F76-B1EA-899A7D74749A}" dt="2022-09-04T16:03:33.902" v="76" actId="20577"/>
        <pc:sldMkLst>
          <pc:docMk/>
          <pc:sldMk cId="2059108520" sldId="260"/>
        </pc:sldMkLst>
        <pc:spChg chg="mod">
          <ac:chgData name="Corentin Badot-Bertrand" userId="0d1cdbd82cf1530b" providerId="Windows Live" clId="Web-{A59266AC-23B6-4F76-B1EA-899A7D74749A}" dt="2022-09-04T16:03:33.902" v="76" actId="20577"/>
          <ac:spMkLst>
            <pc:docMk/>
            <pc:sldMk cId="2059108520" sldId="260"/>
            <ac:spMk id="2" creationId="{B6BDECD0-10F1-261D-AB28-7B47EE2F71E6}"/>
          </ac:spMkLst>
        </pc:spChg>
      </pc:sldChg>
      <pc:sldChg chg="modSp add">
        <pc:chgData name="Corentin Badot-Bertrand" userId="0d1cdbd82cf1530b" providerId="Windows Live" clId="Web-{A59266AC-23B6-4F76-B1EA-899A7D74749A}" dt="2022-09-04T16:04:01.731" v="89" actId="20577"/>
        <pc:sldMkLst>
          <pc:docMk/>
          <pc:sldMk cId="659189446" sldId="261"/>
        </pc:sldMkLst>
        <pc:spChg chg="mod">
          <ac:chgData name="Corentin Badot-Bertrand" userId="0d1cdbd82cf1530b" providerId="Windows Live" clId="Web-{A59266AC-23B6-4F76-B1EA-899A7D74749A}" dt="2022-09-04T16:04:01.731" v="89" actId="20577"/>
          <ac:spMkLst>
            <pc:docMk/>
            <pc:sldMk cId="659189446" sldId="261"/>
            <ac:spMk id="2" creationId="{B6BDECD0-10F1-261D-AB28-7B47EE2F71E6}"/>
          </ac:spMkLst>
        </pc:spChg>
      </pc:sldChg>
      <pc:sldChg chg="modSp add">
        <pc:chgData name="Corentin Badot-Bertrand" userId="0d1cdbd82cf1530b" providerId="Windows Live" clId="Web-{A59266AC-23B6-4F76-B1EA-899A7D74749A}" dt="2022-09-04T16:04:24.716" v="100" actId="20577"/>
        <pc:sldMkLst>
          <pc:docMk/>
          <pc:sldMk cId="1911817486" sldId="262"/>
        </pc:sldMkLst>
        <pc:spChg chg="mod">
          <ac:chgData name="Corentin Badot-Bertrand" userId="0d1cdbd82cf1530b" providerId="Windows Live" clId="Web-{A59266AC-23B6-4F76-B1EA-899A7D74749A}" dt="2022-09-04T16:04:24.716" v="100" actId="20577"/>
          <ac:spMkLst>
            <pc:docMk/>
            <pc:sldMk cId="1911817486" sldId="262"/>
            <ac:spMk id="2" creationId="{B6BDECD0-10F1-261D-AB28-7B47EE2F71E6}"/>
          </ac:spMkLst>
        </pc:spChg>
      </pc:sldChg>
      <pc:sldChg chg="modSp add ord">
        <pc:chgData name="Corentin Badot-Bertrand" userId="0d1cdbd82cf1530b" providerId="Windows Live" clId="Web-{A59266AC-23B6-4F76-B1EA-899A7D74749A}" dt="2022-09-04T16:09:02.301" v="134" actId="20577"/>
        <pc:sldMkLst>
          <pc:docMk/>
          <pc:sldMk cId="984346526" sldId="263"/>
        </pc:sldMkLst>
        <pc:spChg chg="mod">
          <ac:chgData name="Corentin Badot-Bertrand" userId="0d1cdbd82cf1530b" providerId="Windows Live" clId="Web-{A59266AC-23B6-4F76-B1EA-899A7D74749A}" dt="2022-09-04T16:09:02.301" v="134" actId="20577"/>
          <ac:spMkLst>
            <pc:docMk/>
            <pc:sldMk cId="984346526" sldId="263"/>
            <ac:spMk id="2" creationId="{B6BDECD0-10F1-261D-AB28-7B47EE2F71E6}"/>
          </ac:spMkLst>
        </pc:spChg>
      </pc:sldChg>
    </pc:docChg>
  </pc:docChgLst>
  <pc:docChgLst>
    <pc:chgData name="Corentin BADOT-BERTRAND" userId="S::corentin.badotbertrand@vinci.be::27662e5d-0d19-4791-8099-d9c7e813972c" providerId="AD" clId="Web-{1E8BBBCD-A260-0171-B9FF-89B9BB1A35CB}"/>
    <pc:docChg chg="modSld">
      <pc:chgData name="Corentin BADOT-BERTRAND" userId="S::corentin.badotbertrand@vinci.be::27662e5d-0d19-4791-8099-d9c7e813972c" providerId="AD" clId="Web-{1E8BBBCD-A260-0171-B9FF-89B9BB1A35CB}" dt="2023-09-26T15:19:53.658" v="1"/>
      <pc:docMkLst>
        <pc:docMk/>
      </pc:docMkLst>
      <pc:sldChg chg="delSp">
        <pc:chgData name="Corentin BADOT-BERTRAND" userId="S::corentin.badotbertrand@vinci.be::27662e5d-0d19-4791-8099-d9c7e813972c" providerId="AD" clId="Web-{1E8BBBCD-A260-0171-B9FF-89B9BB1A35CB}" dt="2023-09-26T15:19:53.658" v="1"/>
        <pc:sldMkLst>
          <pc:docMk/>
          <pc:sldMk cId="2952303437" sldId="264"/>
        </pc:sldMkLst>
        <pc:spChg chg="del">
          <ac:chgData name="Corentin BADOT-BERTRAND" userId="S::corentin.badotbertrand@vinci.be::27662e5d-0d19-4791-8099-d9c7e813972c" providerId="AD" clId="Web-{1E8BBBCD-A260-0171-B9FF-89B9BB1A35CB}" dt="2023-09-26T15:19:53.658" v="1"/>
          <ac:spMkLst>
            <pc:docMk/>
            <pc:sldMk cId="2952303437" sldId="264"/>
            <ac:spMk id="10" creationId="{E53E09A1-5DCA-1C52-EFE5-B7D59C5050A8}"/>
          </ac:spMkLst>
        </pc:spChg>
        <pc:spChg chg="del">
          <ac:chgData name="Corentin BADOT-BERTRAND" userId="S::corentin.badotbertrand@vinci.be::27662e5d-0d19-4791-8099-d9c7e813972c" providerId="AD" clId="Web-{1E8BBBCD-A260-0171-B9FF-89B9BB1A35CB}" dt="2023-09-26T15:19:52.845" v="0"/>
          <ac:spMkLst>
            <pc:docMk/>
            <pc:sldMk cId="2952303437" sldId="264"/>
            <ac:spMk id="11" creationId="{AA872FC9-2308-1F3C-518C-777CCD386F9E}"/>
          </ac:spMkLst>
        </pc:spChg>
      </pc:sldChg>
    </pc:docChg>
  </pc:docChgLst>
  <pc:docChgLst>
    <pc:chgData name="Corentin BADOT-BERTRAND" userId="S::corentin.badotbertrand@vinci.be::27662e5d-0d19-4791-8099-d9c7e813972c" providerId="AD" clId="Web-{93D5CC1D-F241-C623-A946-370D7C218FEB}"/>
    <pc:docChg chg="delSld modSld">
      <pc:chgData name="Corentin BADOT-BERTRAND" userId="S::corentin.badotbertrand@vinci.be::27662e5d-0d19-4791-8099-d9c7e813972c" providerId="AD" clId="Web-{93D5CC1D-F241-C623-A946-370D7C218FEB}" dt="2022-10-02T09:02:24.875" v="2"/>
      <pc:docMkLst>
        <pc:docMk/>
      </pc:docMkLst>
      <pc:sldChg chg="delSp del">
        <pc:chgData name="Corentin BADOT-BERTRAND" userId="S::corentin.badotbertrand@vinci.be::27662e5d-0d19-4791-8099-d9c7e813972c" providerId="AD" clId="Web-{93D5CC1D-F241-C623-A946-370D7C218FEB}" dt="2022-10-02T09:02:24.875" v="2"/>
        <pc:sldMkLst>
          <pc:docMk/>
          <pc:sldMk cId="4175268356" sldId="286"/>
        </pc:sldMkLst>
        <pc:spChg chg="del">
          <ac:chgData name="Corentin BADOT-BERTRAND" userId="S::corentin.badotbertrand@vinci.be::27662e5d-0d19-4791-8099-d9c7e813972c" providerId="AD" clId="Web-{93D5CC1D-F241-C623-A946-370D7C218FEB}" dt="2022-10-02T09:02:20.249" v="1"/>
          <ac:spMkLst>
            <pc:docMk/>
            <pc:sldMk cId="4175268356" sldId="286"/>
            <ac:spMk id="15" creationId="{A0720214-F442-D417-594B-D1B81F3289CA}"/>
          </ac:spMkLst>
        </pc:spChg>
        <pc:spChg chg="del">
          <ac:chgData name="Corentin BADOT-BERTRAND" userId="S::corentin.badotbertrand@vinci.be::27662e5d-0d19-4791-8099-d9c7e813972c" providerId="AD" clId="Web-{93D5CC1D-F241-C623-A946-370D7C218FEB}" dt="2022-10-02T09:02:16.499" v="0"/>
          <ac:spMkLst>
            <pc:docMk/>
            <pc:sldMk cId="4175268356" sldId="286"/>
            <ac:spMk id="17" creationId="{D776E447-D70A-D204-0DD0-C6890B29AA67}"/>
          </ac:spMkLst>
        </pc:spChg>
      </pc:sldChg>
    </pc:docChg>
  </pc:docChgLst>
  <pc:docChgLst>
    <pc:chgData name="Corentin BADOT-BERTRAND" userId="S::corentin.badotbertrand@vinci.be::27662e5d-0d19-4791-8099-d9c7e813972c" providerId="AD" clId="Web-{26E7A9BC-962D-3E72-0F5B-9CDF10567517}"/>
    <pc:docChg chg="modSld">
      <pc:chgData name="Corentin BADOT-BERTRAND" userId="S::corentin.badotbertrand@vinci.be::27662e5d-0d19-4791-8099-d9c7e813972c" providerId="AD" clId="Web-{26E7A9BC-962D-3E72-0F5B-9CDF10567517}" dt="2022-09-26T21:07:49.959" v="1" actId="20577"/>
      <pc:docMkLst>
        <pc:docMk/>
      </pc:docMkLst>
      <pc:sldChg chg="modSp">
        <pc:chgData name="Corentin BADOT-BERTRAND" userId="S::corentin.badotbertrand@vinci.be::27662e5d-0d19-4791-8099-d9c7e813972c" providerId="AD" clId="Web-{26E7A9BC-962D-3E72-0F5B-9CDF10567517}" dt="2022-09-26T21:07:49.959" v="1" actId="20577"/>
        <pc:sldMkLst>
          <pc:docMk/>
          <pc:sldMk cId="2048451075" sldId="291"/>
        </pc:sldMkLst>
        <pc:spChg chg="mod">
          <ac:chgData name="Corentin BADOT-BERTRAND" userId="S::corentin.badotbertrand@vinci.be::27662e5d-0d19-4791-8099-d9c7e813972c" providerId="AD" clId="Web-{26E7A9BC-962D-3E72-0F5B-9CDF10567517}" dt="2022-09-26T21:07:49.959" v="1" actId="20577"/>
          <ac:spMkLst>
            <pc:docMk/>
            <pc:sldMk cId="2048451075" sldId="291"/>
            <ac:spMk id="3" creationId="{981CA61E-6F5E-88CD-CBC2-3C5887EBF30C}"/>
          </ac:spMkLst>
        </pc:spChg>
      </pc:sldChg>
    </pc:docChg>
  </pc:docChgLst>
  <pc:docChgLst>
    <pc:chgData name="Corentin Badot-Bertrand" userId="0d1cdbd82cf1530b" providerId="LiveId" clId="{55E03720-A2BA-4F58-BD92-56A302C21D06}"/>
    <pc:docChg chg="undo redo custSel addSld delSld modSld sldOrd addSection delSection modSection">
      <pc:chgData name="Corentin Badot-Bertrand" userId="0d1cdbd82cf1530b" providerId="LiveId" clId="{55E03720-A2BA-4F58-BD92-56A302C21D06}" dt="2022-09-07T07:44:31.807" v="13220" actId="14100"/>
      <pc:docMkLst>
        <pc:docMk/>
      </pc:docMkLst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109857222" sldId="256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513183265" sldId="257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3524271673" sldId="258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404156214" sldId="259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2059108520" sldId="260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659189446" sldId="261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1911817486" sldId="262"/>
        </pc:sldMkLst>
      </pc:sldChg>
      <pc:sldChg chg="del">
        <pc:chgData name="Corentin Badot-Bertrand" userId="0d1cdbd82cf1530b" providerId="LiveId" clId="{55E03720-A2BA-4F58-BD92-56A302C21D06}" dt="2022-09-05T12:51:48.311" v="9650" actId="47"/>
        <pc:sldMkLst>
          <pc:docMk/>
          <pc:sldMk cId="984346526" sldId="263"/>
        </pc:sldMkLst>
      </pc:sldChg>
      <pc:sldChg chg="addSp delSp modSp add mod">
        <pc:chgData name="Corentin Badot-Bertrand" userId="0d1cdbd82cf1530b" providerId="LiveId" clId="{55E03720-A2BA-4F58-BD92-56A302C21D06}" dt="2022-09-05T22:37:12.508" v="13164" actId="20577"/>
        <pc:sldMkLst>
          <pc:docMk/>
          <pc:sldMk cId="2952303437" sldId="264"/>
        </pc:sldMkLst>
        <pc:spChg chg="mod">
          <ac:chgData name="Corentin Badot-Bertrand" userId="0d1cdbd82cf1530b" providerId="LiveId" clId="{55E03720-A2BA-4F58-BD92-56A302C21D06}" dt="2022-09-05T07:37:35.765" v="497" actId="20577"/>
          <ac:spMkLst>
            <pc:docMk/>
            <pc:sldMk cId="2952303437" sldId="264"/>
            <ac:spMk id="2" creationId="{00000000-0000-0000-0000-000000000000}"/>
          </ac:spMkLst>
        </pc:spChg>
        <pc:spChg chg="mod">
          <ac:chgData name="Corentin Badot-Bertrand" userId="0d1cdbd82cf1530b" providerId="LiveId" clId="{55E03720-A2BA-4F58-BD92-56A302C21D06}" dt="2022-09-04T16:19:50.951" v="55" actId="20577"/>
          <ac:spMkLst>
            <pc:docMk/>
            <pc:sldMk cId="2952303437" sldId="264"/>
            <ac:spMk id="3" creationId="{00000000-0000-0000-0000-000000000000}"/>
          </ac:spMkLst>
        </pc:spChg>
        <pc:spChg chg="mod">
          <ac:chgData name="Corentin Badot-Bertrand" userId="0d1cdbd82cf1530b" providerId="LiveId" clId="{55E03720-A2BA-4F58-BD92-56A302C21D06}" dt="2022-09-05T22:37:12.508" v="13164" actId="20577"/>
          <ac:spMkLst>
            <pc:docMk/>
            <pc:sldMk cId="2952303437" sldId="264"/>
            <ac:spMk id="10" creationId="{E53E09A1-5DCA-1C52-EFE5-B7D59C5050A8}"/>
          </ac:spMkLst>
        </pc:spChg>
        <pc:spChg chg="mod">
          <ac:chgData name="Corentin Badot-Bertrand" userId="0d1cdbd82cf1530b" providerId="LiveId" clId="{55E03720-A2BA-4F58-BD92-56A302C21D06}" dt="2022-09-04T16:21:10.857" v="114" actId="14100"/>
          <ac:spMkLst>
            <pc:docMk/>
            <pc:sldMk cId="2952303437" sldId="264"/>
            <ac:spMk id="11" creationId="{AA872FC9-2308-1F3C-518C-777CCD386F9E}"/>
          </ac:spMkLst>
        </pc:spChg>
        <pc:picChg chg="add del mod modCrop">
          <ac:chgData name="Corentin Badot-Bertrand" userId="0d1cdbd82cf1530b" providerId="LiveId" clId="{55E03720-A2BA-4F58-BD92-56A302C21D06}" dt="2022-09-04T16:55:09.757" v="176" actId="478"/>
          <ac:picMkLst>
            <pc:docMk/>
            <pc:sldMk cId="2952303437" sldId="264"/>
            <ac:picMk id="5" creationId="{EEE81E01-F2DF-3D96-3C40-F92A5350988A}"/>
          </ac:picMkLst>
        </pc:picChg>
        <pc:picChg chg="add mod modCrop">
          <ac:chgData name="Corentin Badot-Bertrand" userId="0d1cdbd82cf1530b" providerId="LiveId" clId="{55E03720-A2BA-4F58-BD92-56A302C21D06}" dt="2022-09-04T16:56:01.983" v="187" actId="732"/>
          <ac:picMkLst>
            <pc:docMk/>
            <pc:sldMk cId="2952303437" sldId="264"/>
            <ac:picMk id="7" creationId="{613E5E51-CCB6-9871-0793-587F71CD4BE1}"/>
          </ac:picMkLst>
        </pc:picChg>
        <pc:picChg chg="del">
          <ac:chgData name="Corentin Badot-Bertrand" userId="0d1cdbd82cf1530b" providerId="LiveId" clId="{55E03720-A2BA-4F58-BD92-56A302C21D06}" dt="2022-09-04T16:51:19.779" v="123" actId="478"/>
          <ac:picMkLst>
            <pc:docMk/>
            <pc:sldMk cId="2952303437" sldId="264"/>
            <ac:picMk id="8" creationId="{CDA09AAB-AECE-CDEF-7B44-744D8013E22F}"/>
          </ac:picMkLst>
        </pc:picChg>
      </pc:sldChg>
      <pc:sldChg chg="addSp delSp modSp add mod">
        <pc:chgData name="Corentin Badot-Bertrand" userId="0d1cdbd82cf1530b" providerId="LiveId" clId="{55E03720-A2BA-4F58-BD92-56A302C21D06}" dt="2022-09-05T08:52:19.026" v="3807" actId="20577"/>
        <pc:sldMkLst>
          <pc:docMk/>
          <pc:sldMk cId="3215868461" sldId="265"/>
        </pc:sldMkLst>
        <pc:spChg chg="mod">
          <ac:chgData name="Corentin Badot-Bertrand" userId="0d1cdbd82cf1530b" providerId="LiveId" clId="{55E03720-A2BA-4F58-BD92-56A302C21D06}" dt="2022-09-05T07:47:12.917" v="778" actId="20577"/>
          <ac:spMkLst>
            <pc:docMk/>
            <pc:sldMk cId="3215868461" sldId="265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08:52:19.026" v="3807" actId="20577"/>
          <ac:spMkLst>
            <pc:docMk/>
            <pc:sldMk cId="3215868461" sldId="265"/>
            <ac:spMk id="8" creationId="{9D4B3052-5260-DCF3-1582-98BFB20C42E6}"/>
          </ac:spMkLst>
        </pc:spChg>
        <pc:picChg chg="add del mod">
          <ac:chgData name="Corentin Badot-Bertrand" userId="0d1cdbd82cf1530b" providerId="LiveId" clId="{55E03720-A2BA-4F58-BD92-56A302C21D06}" dt="2022-09-04T16:57:45.551" v="192" actId="478"/>
          <ac:picMkLst>
            <pc:docMk/>
            <pc:sldMk cId="3215868461" sldId="265"/>
            <ac:picMk id="3" creationId="{C35BD5E6-D7BE-FDEC-FD49-50159832A6EA}"/>
          </ac:picMkLst>
        </pc:picChg>
        <pc:picChg chg="del">
          <ac:chgData name="Corentin Badot-Bertrand" userId="0d1cdbd82cf1530b" providerId="LiveId" clId="{55E03720-A2BA-4F58-BD92-56A302C21D06}" dt="2022-09-04T16:58:24.802" v="199" actId="478"/>
          <ac:picMkLst>
            <pc:docMk/>
            <pc:sldMk cId="3215868461" sldId="265"/>
            <ac:picMk id="7" creationId="{E48FD342-1543-ED34-6C94-FA75ED767978}"/>
          </ac:picMkLst>
        </pc:picChg>
        <pc:picChg chg="add mod modCrop">
          <ac:chgData name="Corentin Badot-Bertrand" userId="0d1cdbd82cf1530b" providerId="LiveId" clId="{55E03720-A2BA-4F58-BD92-56A302C21D06}" dt="2022-09-04T16:58:50.742" v="205" actId="29295"/>
          <ac:picMkLst>
            <pc:docMk/>
            <pc:sldMk cId="3215868461" sldId="265"/>
            <ac:picMk id="12" creationId="{1B1EB83F-32CC-EFB5-2C15-EB11862F3FAE}"/>
          </ac:picMkLst>
        </pc:picChg>
      </pc:sldChg>
      <pc:sldChg chg="addSp delSp modSp add mod">
        <pc:chgData name="Corentin Badot-Bertrand" userId="0d1cdbd82cf1530b" providerId="LiveId" clId="{55E03720-A2BA-4F58-BD92-56A302C21D06}" dt="2022-09-05T09:34:52.036" v="4408" actId="1076"/>
        <pc:sldMkLst>
          <pc:docMk/>
          <pc:sldMk cId="1851964172" sldId="269"/>
        </pc:sldMkLst>
        <pc:spChg chg="mod">
          <ac:chgData name="Corentin Badot-Bertrand" userId="0d1cdbd82cf1530b" providerId="LiveId" clId="{55E03720-A2BA-4F58-BD92-56A302C21D06}" dt="2022-09-05T09:34:52.036" v="4408" actId="1076"/>
          <ac:spMkLst>
            <pc:docMk/>
            <pc:sldMk cId="1851964172" sldId="269"/>
            <ac:spMk id="2" creationId="{BB5CBB3F-8B5B-1337-5D71-2E5EA523328D}"/>
          </ac:spMkLst>
        </pc:spChg>
        <pc:spChg chg="del mod">
          <ac:chgData name="Corentin Badot-Bertrand" userId="0d1cdbd82cf1530b" providerId="LiveId" clId="{55E03720-A2BA-4F58-BD92-56A302C21D06}" dt="2022-09-05T08:53:22.985" v="3835" actId="478"/>
          <ac:spMkLst>
            <pc:docMk/>
            <pc:sldMk cId="1851964172" sldId="269"/>
            <ac:spMk id="3" creationId="{981CA61E-6F5E-88CD-CBC2-3C5887EBF30C}"/>
          </ac:spMkLst>
        </pc:spChg>
        <pc:spChg chg="add mod">
          <ac:chgData name="Corentin Badot-Bertrand" userId="0d1cdbd82cf1530b" providerId="LiveId" clId="{55E03720-A2BA-4F58-BD92-56A302C21D06}" dt="2022-09-05T09:34:46.246" v="4407" actId="14100"/>
          <ac:spMkLst>
            <pc:docMk/>
            <pc:sldMk cId="1851964172" sldId="269"/>
            <ac:spMk id="8" creationId="{9BCC71D5-8D79-BB76-9D16-BE2236A80F25}"/>
          </ac:spMkLst>
        </pc:spChg>
        <pc:picChg chg="del mod">
          <ac:chgData name="Corentin Badot-Bertrand" userId="0d1cdbd82cf1530b" providerId="LiveId" clId="{55E03720-A2BA-4F58-BD92-56A302C21D06}" dt="2022-09-05T08:53:26.720" v="3836" actId="478"/>
          <ac:picMkLst>
            <pc:docMk/>
            <pc:sldMk cId="1851964172" sldId="269"/>
            <ac:picMk id="6" creationId="{76AAFA0D-3B45-1F2C-C284-75540A5DA68C}"/>
          </ac:picMkLst>
        </pc:picChg>
        <pc:picChg chg="add mod modCrop">
          <ac:chgData name="Corentin Badot-Bertrand" userId="0d1cdbd82cf1530b" providerId="LiveId" clId="{55E03720-A2BA-4F58-BD92-56A302C21D06}" dt="2022-09-05T09:06:49.572" v="3857" actId="1076"/>
          <ac:picMkLst>
            <pc:docMk/>
            <pc:sldMk cId="1851964172" sldId="269"/>
            <ac:picMk id="7" creationId="{CCE6E779-9F80-B9AA-9EAA-EF4D21DFD457}"/>
          </ac:picMkLst>
        </pc:picChg>
      </pc:sldChg>
      <pc:sldChg chg="modSp add mod">
        <pc:chgData name="Corentin Badot-Bertrand" userId="0d1cdbd82cf1530b" providerId="LiveId" clId="{55E03720-A2BA-4F58-BD92-56A302C21D06}" dt="2022-09-05T11:29:05.028" v="5350" actId="20577"/>
        <pc:sldMkLst>
          <pc:docMk/>
          <pc:sldMk cId="891638217" sldId="270"/>
        </pc:sldMkLst>
        <pc:spChg chg="mod">
          <ac:chgData name="Corentin Badot-Bertrand" userId="0d1cdbd82cf1530b" providerId="LiveId" clId="{55E03720-A2BA-4F58-BD92-56A302C21D06}" dt="2022-09-05T07:28:01.118" v="375" actId="20577"/>
          <ac:spMkLst>
            <pc:docMk/>
            <pc:sldMk cId="891638217" sldId="270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1:29:05.028" v="5350" actId="20577"/>
          <ac:spMkLst>
            <pc:docMk/>
            <pc:sldMk cId="891638217" sldId="270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55E03720-A2BA-4F58-BD92-56A302C21D06}" dt="2022-09-05T11:20:09.730" v="4769" actId="20577"/>
        <pc:sldMkLst>
          <pc:docMk/>
          <pc:sldMk cId="1231576741" sldId="271"/>
        </pc:sldMkLst>
        <pc:spChg chg="mod">
          <ac:chgData name="Corentin Badot-Bertrand" userId="0d1cdbd82cf1530b" providerId="LiveId" clId="{55E03720-A2BA-4F58-BD92-56A302C21D06}" dt="2022-09-05T11:19:45.916" v="4691" actId="313"/>
          <ac:spMkLst>
            <pc:docMk/>
            <pc:sldMk cId="1231576741" sldId="271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07:48:14.622" v="880" actId="20577"/>
          <ac:spMkLst>
            <pc:docMk/>
            <pc:sldMk cId="1231576741" sldId="271"/>
            <ac:spMk id="6" creationId="{021DB960-2713-C71C-53BF-43DC1D9718AC}"/>
          </ac:spMkLst>
        </pc:spChg>
        <pc:spChg chg="mod">
          <ac:chgData name="Corentin Badot-Bertrand" userId="0d1cdbd82cf1530b" providerId="LiveId" clId="{55E03720-A2BA-4F58-BD92-56A302C21D06}" dt="2022-09-05T11:20:09.730" v="4769" actId="20577"/>
          <ac:spMkLst>
            <pc:docMk/>
            <pc:sldMk cId="1231576741" sldId="271"/>
            <ac:spMk id="8" creationId="{9D4B3052-5260-DCF3-1582-98BFB20C42E6}"/>
          </ac:spMkLst>
        </pc:spChg>
      </pc:sldChg>
      <pc:sldChg chg="addSp delSp modSp add mod modAnim">
        <pc:chgData name="Corentin Badot-Bertrand" userId="0d1cdbd82cf1530b" providerId="LiveId" clId="{55E03720-A2BA-4F58-BD92-56A302C21D06}" dt="2022-09-05T12:12:43.817" v="6950"/>
        <pc:sldMkLst>
          <pc:docMk/>
          <pc:sldMk cId="2500524910" sldId="272"/>
        </pc:sldMkLst>
        <pc:spChg chg="mod">
          <ac:chgData name="Corentin Badot-Bertrand" userId="0d1cdbd82cf1530b" providerId="LiveId" clId="{55E03720-A2BA-4F58-BD92-56A302C21D06}" dt="2022-09-05T11:43:07.027" v="5712" actId="313"/>
          <ac:spMkLst>
            <pc:docMk/>
            <pc:sldMk cId="2500524910" sldId="272"/>
            <ac:spMk id="2" creationId="{BB5CBB3F-8B5B-1337-5D71-2E5EA523328D}"/>
          </ac:spMkLst>
        </pc:spChg>
        <pc:spChg chg="del">
          <ac:chgData name="Corentin Badot-Bertrand" userId="0d1cdbd82cf1530b" providerId="LiveId" clId="{55E03720-A2BA-4F58-BD92-56A302C21D06}" dt="2022-09-05T11:17:27.871" v="4576" actId="478"/>
          <ac:spMkLst>
            <pc:docMk/>
            <pc:sldMk cId="2500524910" sldId="272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1:17:29.418" v="4577" actId="478"/>
          <ac:spMkLst>
            <pc:docMk/>
            <pc:sldMk cId="2500524910" sldId="272"/>
            <ac:spMk id="7" creationId="{7F2BD64E-BDA1-5E45-74D9-5A7FA9FD8B38}"/>
          </ac:spMkLst>
        </pc:spChg>
        <pc:picChg chg="del">
          <ac:chgData name="Corentin Badot-Bertrand" userId="0d1cdbd82cf1530b" providerId="LiveId" clId="{55E03720-A2BA-4F58-BD92-56A302C21D06}" dt="2022-09-05T11:17:31.307" v="4578" actId="478"/>
          <ac:picMkLst>
            <pc:docMk/>
            <pc:sldMk cId="2500524910" sldId="272"/>
            <ac:picMk id="6" creationId="{76AAFA0D-3B45-1F2C-C284-75540A5DA68C}"/>
          </ac:picMkLst>
        </pc:picChg>
        <pc:picChg chg="add del mod">
          <ac:chgData name="Corentin Badot-Bertrand" userId="0d1cdbd82cf1530b" providerId="LiveId" clId="{55E03720-A2BA-4F58-BD92-56A302C21D06}" dt="2022-09-05T11:18:15.513" v="4632" actId="478"/>
          <ac:picMkLst>
            <pc:docMk/>
            <pc:sldMk cId="2500524910" sldId="272"/>
            <ac:picMk id="9" creationId="{03D16E31-7CC9-2DBA-260A-86C1003AAC6C}"/>
          </ac:picMkLst>
        </pc:picChg>
        <pc:picChg chg="add mod">
          <ac:chgData name="Corentin Badot-Bertrand" userId="0d1cdbd82cf1530b" providerId="LiveId" clId="{55E03720-A2BA-4F58-BD92-56A302C21D06}" dt="2022-09-05T11:23:57.683" v="4809" actId="1076"/>
          <ac:picMkLst>
            <pc:docMk/>
            <pc:sldMk cId="2500524910" sldId="272"/>
            <ac:picMk id="11" creationId="{5BAA7119-CA57-F324-5B29-04C26C382DA0}"/>
          </ac:picMkLst>
        </pc:picChg>
        <pc:picChg chg="add del mod">
          <ac:chgData name="Corentin Badot-Bertrand" userId="0d1cdbd82cf1530b" providerId="LiveId" clId="{55E03720-A2BA-4F58-BD92-56A302C21D06}" dt="2022-09-05T11:24:28.998" v="4812" actId="478"/>
          <ac:picMkLst>
            <pc:docMk/>
            <pc:sldMk cId="2500524910" sldId="272"/>
            <ac:picMk id="13" creationId="{0A0E0539-568F-34A8-57E2-E484DEBE4402}"/>
          </ac:picMkLst>
        </pc:picChg>
        <pc:picChg chg="add mod">
          <ac:chgData name="Corentin Badot-Bertrand" userId="0d1cdbd82cf1530b" providerId="LiveId" clId="{55E03720-A2BA-4F58-BD92-56A302C21D06}" dt="2022-09-05T11:46:10.976" v="5713" actId="14826"/>
          <ac:picMkLst>
            <pc:docMk/>
            <pc:sldMk cId="2500524910" sldId="272"/>
            <ac:picMk id="15" creationId="{EF9605EA-902A-5E7B-3AD4-25667324A8CC}"/>
          </ac:picMkLst>
        </pc:picChg>
      </pc:sldChg>
      <pc:sldChg chg="modSp add del mod">
        <pc:chgData name="Corentin Badot-Bertrand" userId="0d1cdbd82cf1530b" providerId="LiveId" clId="{55E03720-A2BA-4F58-BD92-56A302C21D06}" dt="2022-09-05T11:20:17.899" v="4770" actId="47"/>
        <pc:sldMkLst>
          <pc:docMk/>
          <pc:sldMk cId="3472647929" sldId="273"/>
        </pc:sldMkLst>
        <pc:spChg chg="mod">
          <ac:chgData name="Corentin Badot-Bertrand" userId="0d1cdbd82cf1530b" providerId="LiveId" clId="{55E03720-A2BA-4F58-BD92-56A302C21D06}" dt="2022-09-05T07:49:23.384" v="978" actId="20577"/>
          <ac:spMkLst>
            <pc:docMk/>
            <pc:sldMk cId="3472647929" sldId="273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07:48:58.603" v="888" actId="20577"/>
          <ac:spMkLst>
            <pc:docMk/>
            <pc:sldMk cId="3472647929" sldId="273"/>
            <ac:spMk id="6" creationId="{021DB960-2713-C71C-53BF-43DC1D9718AC}"/>
          </ac:spMkLst>
        </pc:spChg>
      </pc:sldChg>
      <pc:sldChg chg="modSp add del mod">
        <pc:chgData name="Corentin Badot-Bertrand" userId="0d1cdbd82cf1530b" providerId="LiveId" clId="{55E03720-A2BA-4F58-BD92-56A302C21D06}" dt="2022-09-05T11:20:17.899" v="4770" actId="47"/>
        <pc:sldMkLst>
          <pc:docMk/>
          <pc:sldMk cId="1597884952" sldId="274"/>
        </pc:sldMkLst>
        <pc:spChg chg="mod">
          <ac:chgData name="Corentin Badot-Bertrand" userId="0d1cdbd82cf1530b" providerId="LiveId" clId="{55E03720-A2BA-4F58-BD92-56A302C21D06}" dt="2022-09-05T09:17:11.200" v="4281" actId="20577"/>
          <ac:spMkLst>
            <pc:docMk/>
            <pc:sldMk cId="1597884952" sldId="274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55E03720-A2BA-4F58-BD92-56A302C21D06}" dt="2022-09-05T12:09:32.352" v="6940" actId="20577"/>
        <pc:sldMkLst>
          <pc:docMk/>
          <pc:sldMk cId="2235906467" sldId="275"/>
        </pc:sldMkLst>
        <pc:spChg chg="mod">
          <ac:chgData name="Corentin Badot-Bertrand" userId="0d1cdbd82cf1530b" providerId="LiveId" clId="{55E03720-A2BA-4F58-BD92-56A302C21D06}" dt="2022-09-05T07:49:58.669" v="1029" actId="6549"/>
          <ac:spMkLst>
            <pc:docMk/>
            <pc:sldMk cId="2235906467" sldId="275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11:20:25.023" v="4773" actId="20577"/>
          <ac:spMkLst>
            <pc:docMk/>
            <pc:sldMk cId="2235906467" sldId="275"/>
            <ac:spMk id="6" creationId="{021DB960-2713-C71C-53BF-43DC1D9718AC}"/>
          </ac:spMkLst>
        </pc:spChg>
        <pc:spChg chg="mod">
          <ac:chgData name="Corentin Badot-Bertrand" userId="0d1cdbd82cf1530b" providerId="LiveId" clId="{55E03720-A2BA-4F58-BD92-56A302C21D06}" dt="2022-09-05T12:09:32.352" v="6940" actId="20577"/>
          <ac:spMkLst>
            <pc:docMk/>
            <pc:sldMk cId="2235906467" sldId="275"/>
            <ac:spMk id="8" creationId="{9D4B3052-5260-DCF3-1582-98BFB20C42E6}"/>
          </ac:spMkLst>
        </pc:spChg>
      </pc:sldChg>
      <pc:sldChg chg="add del">
        <pc:chgData name="Corentin Badot-Bertrand" userId="0d1cdbd82cf1530b" providerId="LiveId" clId="{55E03720-A2BA-4F58-BD92-56A302C21D06}" dt="2022-09-05T13:16:38.699" v="10729" actId="47"/>
        <pc:sldMkLst>
          <pc:docMk/>
          <pc:sldMk cId="2848999665" sldId="276"/>
        </pc:sldMkLst>
      </pc:sldChg>
      <pc:sldChg chg="delSp modSp add mod">
        <pc:chgData name="Corentin Badot-Bertrand" userId="0d1cdbd82cf1530b" providerId="LiveId" clId="{55E03720-A2BA-4F58-BD92-56A302C21D06}" dt="2022-09-05T11:28:12.404" v="5297" actId="20577"/>
        <pc:sldMkLst>
          <pc:docMk/>
          <pc:sldMk cId="1260607813" sldId="277"/>
        </pc:sldMkLst>
        <pc:spChg chg="mod">
          <ac:chgData name="Corentin Badot-Bertrand" userId="0d1cdbd82cf1530b" providerId="LiveId" clId="{55E03720-A2BA-4F58-BD92-56A302C21D06}" dt="2022-09-05T08:16:28.615" v="2378" actId="20577"/>
          <ac:spMkLst>
            <pc:docMk/>
            <pc:sldMk cId="1260607813" sldId="277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1:28:12.404" v="5297" actId="20577"/>
          <ac:spMkLst>
            <pc:docMk/>
            <pc:sldMk cId="1260607813" sldId="277"/>
            <ac:spMk id="3" creationId="{981CA61E-6F5E-88CD-CBC2-3C5887EBF30C}"/>
          </ac:spMkLst>
        </pc:spChg>
        <pc:picChg chg="del">
          <ac:chgData name="Corentin Badot-Bertrand" userId="0d1cdbd82cf1530b" providerId="LiveId" clId="{55E03720-A2BA-4F58-BD92-56A302C21D06}" dt="2022-09-05T07:57:19.995" v="1371" actId="478"/>
          <ac:picMkLst>
            <pc:docMk/>
            <pc:sldMk cId="1260607813" sldId="277"/>
            <ac:picMk id="6" creationId="{76AAFA0D-3B45-1F2C-C284-75540A5DA68C}"/>
          </ac:picMkLst>
        </pc:picChg>
      </pc:sldChg>
      <pc:sldChg chg="new del">
        <pc:chgData name="Corentin Badot-Bertrand" userId="0d1cdbd82cf1530b" providerId="LiveId" clId="{55E03720-A2BA-4F58-BD92-56A302C21D06}" dt="2022-09-05T07:53:45.097" v="1097" actId="680"/>
        <pc:sldMkLst>
          <pc:docMk/>
          <pc:sldMk cId="3648896469" sldId="277"/>
        </pc:sldMkLst>
      </pc:sldChg>
      <pc:sldChg chg="addSp delSp modSp add mod">
        <pc:chgData name="Corentin Badot-Bertrand" userId="0d1cdbd82cf1530b" providerId="LiveId" clId="{55E03720-A2BA-4F58-BD92-56A302C21D06}" dt="2022-09-07T07:44:31.807" v="13220" actId="14100"/>
        <pc:sldMkLst>
          <pc:docMk/>
          <pc:sldMk cId="3328257088" sldId="278"/>
        </pc:sldMkLst>
        <pc:spChg chg="mod">
          <ac:chgData name="Corentin Badot-Bertrand" userId="0d1cdbd82cf1530b" providerId="LiveId" clId="{55E03720-A2BA-4F58-BD92-56A302C21D06}" dt="2022-09-05T08:17:45.542" v="2414" actId="20577"/>
          <ac:spMkLst>
            <pc:docMk/>
            <pc:sldMk cId="3328257088" sldId="278"/>
            <ac:spMk id="2" creationId="{BB5CBB3F-8B5B-1337-5D71-2E5EA523328D}"/>
          </ac:spMkLst>
        </pc:spChg>
        <pc:spChg chg="del mod">
          <ac:chgData name="Corentin Badot-Bertrand" userId="0d1cdbd82cf1530b" providerId="LiveId" clId="{55E03720-A2BA-4F58-BD92-56A302C21D06}" dt="2022-09-05T08:08:23.865" v="1956" actId="1032"/>
          <ac:spMkLst>
            <pc:docMk/>
            <pc:sldMk cId="3328257088" sldId="278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08:17:48.266" v="2417"/>
          <ac:spMkLst>
            <pc:docMk/>
            <pc:sldMk cId="3328257088" sldId="278"/>
            <ac:spMk id="6" creationId="{C20AFD86-88C3-91AA-C09E-44CDA3F5900D}"/>
          </ac:spMkLst>
        </pc:spChg>
        <pc:spChg chg="add mod">
          <ac:chgData name="Corentin Badot-Bertrand" userId="0d1cdbd82cf1530b" providerId="LiveId" clId="{55E03720-A2BA-4F58-BD92-56A302C21D06}" dt="2022-09-07T07:44:31.807" v="13220" actId="14100"/>
          <ac:spMkLst>
            <pc:docMk/>
            <pc:sldMk cId="3328257088" sldId="278"/>
            <ac:spMk id="6" creationId="{D328505B-B78E-849C-FCE0-805445CE5917}"/>
          </ac:spMkLst>
        </pc:spChg>
        <pc:spChg chg="add mod">
          <ac:chgData name="Corentin Badot-Bertrand" userId="0d1cdbd82cf1530b" providerId="LiveId" clId="{55E03720-A2BA-4F58-BD92-56A302C21D06}" dt="2022-09-05T08:30:31.547" v="2806" actId="1076"/>
          <ac:spMkLst>
            <pc:docMk/>
            <pc:sldMk cId="3328257088" sldId="278"/>
            <ac:spMk id="7" creationId="{6AB2D6B8-ED3B-BAC9-A66A-0B4BF393AC30}"/>
          </ac:spMkLst>
        </pc:spChg>
        <pc:spChg chg="add mod">
          <ac:chgData name="Corentin Badot-Bertrand" userId="0d1cdbd82cf1530b" providerId="LiveId" clId="{55E03720-A2BA-4F58-BD92-56A302C21D06}" dt="2022-09-05T08:30:31.547" v="2806" actId="1076"/>
          <ac:spMkLst>
            <pc:docMk/>
            <pc:sldMk cId="3328257088" sldId="278"/>
            <ac:spMk id="9" creationId="{55FE06FE-A771-ED6B-8868-BB56E3E2C22E}"/>
          </ac:spMkLst>
        </pc:spChg>
        <pc:spChg chg="add mod">
          <ac:chgData name="Corentin Badot-Bertrand" userId="0d1cdbd82cf1530b" providerId="LiveId" clId="{55E03720-A2BA-4F58-BD92-56A302C21D06}" dt="2022-09-05T11:09:25.052" v="4422" actId="13926"/>
          <ac:spMkLst>
            <pc:docMk/>
            <pc:sldMk cId="3328257088" sldId="278"/>
            <ac:spMk id="11" creationId="{4372FC8D-9108-435A-1521-2D1456F82507}"/>
          </ac:spMkLst>
        </pc:spChg>
        <pc:spChg chg="add mod">
          <ac:chgData name="Corentin Badot-Bertrand" userId="0d1cdbd82cf1530b" providerId="LiveId" clId="{55E03720-A2BA-4F58-BD92-56A302C21D06}" dt="2022-09-05T08:32:19.353" v="2868" actId="1076"/>
          <ac:spMkLst>
            <pc:docMk/>
            <pc:sldMk cId="3328257088" sldId="278"/>
            <ac:spMk id="17" creationId="{5F409A5E-C2BC-C1EC-3ACD-B1C8C04CD243}"/>
          </ac:spMkLst>
        </pc:spChg>
        <pc:spChg chg="add mod">
          <ac:chgData name="Corentin Badot-Bertrand" userId="0d1cdbd82cf1530b" providerId="LiveId" clId="{55E03720-A2BA-4F58-BD92-56A302C21D06}" dt="2022-09-05T08:32:55.507" v="2974" actId="20577"/>
          <ac:spMkLst>
            <pc:docMk/>
            <pc:sldMk cId="3328257088" sldId="278"/>
            <ac:spMk id="19" creationId="{1E8CD8DC-E6F8-CE2B-4F1B-9F795E14C697}"/>
          </ac:spMkLst>
        </pc:spChg>
        <pc:spChg chg="add mod">
          <ac:chgData name="Corentin Badot-Bertrand" userId="0d1cdbd82cf1530b" providerId="LiveId" clId="{55E03720-A2BA-4F58-BD92-56A302C21D06}" dt="2022-09-05T08:33:44.994" v="3093" actId="20577"/>
          <ac:spMkLst>
            <pc:docMk/>
            <pc:sldMk cId="3328257088" sldId="278"/>
            <ac:spMk id="21" creationId="{994A5F0B-57F8-A0E0-4BCE-5F1B090B86FA}"/>
          </ac:spMkLst>
        </pc:spChg>
        <pc:spChg chg="add mod">
          <ac:chgData name="Corentin Badot-Bertrand" userId="0d1cdbd82cf1530b" providerId="LiveId" clId="{55E03720-A2BA-4F58-BD92-56A302C21D06}" dt="2022-09-05T08:35:31.706" v="3275" actId="20577"/>
          <ac:spMkLst>
            <pc:docMk/>
            <pc:sldMk cId="3328257088" sldId="278"/>
            <ac:spMk id="23" creationId="{D6DDCF60-C258-F6FF-9AC4-D0FECF2C02FA}"/>
          </ac:spMkLst>
        </pc:spChg>
        <pc:graphicFrameChg chg="add mod modGraphic">
          <ac:chgData name="Corentin Badot-Bertrand" userId="0d1cdbd82cf1530b" providerId="LiveId" clId="{55E03720-A2BA-4F58-BD92-56A302C21D06}" dt="2022-09-05T08:30:31.547" v="2806" actId="1076"/>
          <ac:graphicFrameMkLst>
            <pc:docMk/>
            <pc:sldMk cId="3328257088" sldId="278"/>
            <ac:graphicFrameMk id="5" creationId="{6ECCA2D6-DA15-B0BC-2C67-09F1C089C114}"/>
          </ac:graphicFrameMkLst>
        </pc:graphicFrameChg>
        <pc:cxnChg chg="add mod">
          <ac:chgData name="Corentin Badot-Bertrand" userId="0d1cdbd82cf1530b" providerId="LiveId" clId="{55E03720-A2BA-4F58-BD92-56A302C21D06}" dt="2022-09-05T08:34:38.286" v="3148" actId="14100"/>
          <ac:cxnSpMkLst>
            <pc:docMk/>
            <pc:sldMk cId="3328257088" sldId="278"/>
            <ac:cxnSpMk id="13" creationId="{ECB6D6FB-D6E7-8EED-8282-6972E8C8CCB9}"/>
          </ac:cxnSpMkLst>
        </pc:cxnChg>
        <pc:cxnChg chg="add mod">
          <ac:chgData name="Corentin Badot-Bertrand" userId="0d1cdbd82cf1530b" providerId="LiveId" clId="{55E03720-A2BA-4F58-BD92-56A302C21D06}" dt="2022-09-05T08:34:46.023" v="3150" actId="14100"/>
          <ac:cxnSpMkLst>
            <pc:docMk/>
            <pc:sldMk cId="3328257088" sldId="278"/>
            <ac:cxnSpMk id="14" creationId="{089856C0-940C-3A95-36B1-126CD067C533}"/>
          </ac:cxnSpMkLst>
        </pc:cxnChg>
        <pc:cxnChg chg="add mod">
          <ac:chgData name="Corentin Badot-Bertrand" userId="0d1cdbd82cf1530b" providerId="LiveId" clId="{55E03720-A2BA-4F58-BD92-56A302C21D06}" dt="2022-09-05T08:34:54.271" v="3152" actId="14100"/>
          <ac:cxnSpMkLst>
            <pc:docMk/>
            <pc:sldMk cId="3328257088" sldId="278"/>
            <ac:cxnSpMk id="15" creationId="{13278C0F-2901-CD7D-0FEF-3D5D04B81CEB}"/>
          </ac:cxnSpMkLst>
        </pc:cxnChg>
      </pc:sldChg>
      <pc:sldChg chg="modSp add mod">
        <pc:chgData name="Corentin Badot-Bertrand" userId="0d1cdbd82cf1530b" providerId="LiveId" clId="{55E03720-A2BA-4F58-BD92-56A302C21D06}" dt="2022-09-05T08:40:35.569" v="3747" actId="20577"/>
        <pc:sldMkLst>
          <pc:docMk/>
          <pc:sldMk cId="4291775708" sldId="279"/>
        </pc:sldMkLst>
        <pc:spChg chg="mod">
          <ac:chgData name="Corentin Badot-Bertrand" userId="0d1cdbd82cf1530b" providerId="LiveId" clId="{55E03720-A2BA-4F58-BD92-56A302C21D06}" dt="2022-09-05T08:36:34.898" v="3292" actId="20577"/>
          <ac:spMkLst>
            <pc:docMk/>
            <pc:sldMk cId="4291775708" sldId="279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08:40:35.569" v="3747" actId="20577"/>
          <ac:spMkLst>
            <pc:docMk/>
            <pc:sldMk cId="4291775708" sldId="279"/>
            <ac:spMk id="3" creationId="{981CA61E-6F5E-88CD-CBC2-3C5887EBF30C}"/>
          </ac:spMkLst>
        </pc:spChg>
      </pc:sldChg>
      <pc:sldChg chg="addSp delSp modSp add mod">
        <pc:chgData name="Corentin Badot-Bertrand" userId="0d1cdbd82cf1530b" providerId="LiveId" clId="{55E03720-A2BA-4F58-BD92-56A302C21D06}" dt="2022-09-05T11:14:56.691" v="4434" actId="1076"/>
        <pc:sldMkLst>
          <pc:docMk/>
          <pc:sldMk cId="1997460661" sldId="280"/>
        </pc:sldMkLst>
        <pc:spChg chg="del">
          <ac:chgData name="Corentin Badot-Bertrand" userId="0d1cdbd82cf1530b" providerId="LiveId" clId="{55E03720-A2BA-4F58-BD92-56A302C21D06}" dt="2022-09-05T11:08:34.673" v="4418" actId="478"/>
          <ac:spMkLst>
            <pc:docMk/>
            <pc:sldMk cId="1997460661" sldId="280"/>
            <ac:spMk id="2" creationId="{BB5CBB3F-8B5B-1337-5D71-2E5EA523328D}"/>
          </ac:spMkLst>
        </pc:spChg>
        <pc:spChg chg="del">
          <ac:chgData name="Corentin Badot-Bertrand" userId="0d1cdbd82cf1530b" providerId="LiveId" clId="{55E03720-A2BA-4F58-BD92-56A302C21D06}" dt="2022-09-05T11:08:39.968" v="4420" actId="478"/>
          <ac:spMkLst>
            <pc:docMk/>
            <pc:sldMk cId="1997460661" sldId="280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1:08:38.007" v="4419" actId="478"/>
          <ac:spMkLst>
            <pc:docMk/>
            <pc:sldMk cId="1997460661" sldId="280"/>
            <ac:spMk id="6" creationId="{C8A40C82-E281-33FA-27C9-49DD4B8BC6D0}"/>
          </ac:spMkLst>
        </pc:spChg>
        <pc:spChg chg="add del mod">
          <ac:chgData name="Corentin Badot-Bertrand" userId="0d1cdbd82cf1530b" providerId="LiveId" clId="{55E03720-A2BA-4F58-BD92-56A302C21D06}" dt="2022-09-05T11:08:41.549" v="4421" actId="478"/>
          <ac:spMkLst>
            <pc:docMk/>
            <pc:sldMk cId="1997460661" sldId="280"/>
            <ac:spMk id="8" creationId="{D7CAC900-0A17-AAED-9AFC-B663136B1BCF}"/>
          </ac:spMkLst>
        </pc:spChg>
        <pc:picChg chg="add mod">
          <ac:chgData name="Corentin Badot-Bertrand" userId="0d1cdbd82cf1530b" providerId="LiveId" clId="{55E03720-A2BA-4F58-BD92-56A302C21D06}" dt="2022-09-05T11:14:56.691" v="4434" actId="1076"/>
          <ac:picMkLst>
            <pc:docMk/>
            <pc:sldMk cId="1997460661" sldId="280"/>
            <ac:picMk id="1026" creationId="{BDEC6C50-ACCB-1F50-E162-1CCB77D4E463}"/>
          </ac:picMkLst>
        </pc:picChg>
        <pc:picChg chg="add mod">
          <ac:chgData name="Corentin Badot-Bertrand" userId="0d1cdbd82cf1530b" providerId="LiveId" clId="{55E03720-A2BA-4F58-BD92-56A302C21D06}" dt="2022-09-05T11:14:56.691" v="4434" actId="1076"/>
          <ac:picMkLst>
            <pc:docMk/>
            <pc:sldMk cId="1997460661" sldId="280"/>
            <ac:picMk id="1028" creationId="{8C0EBB85-EDDA-C9CB-D568-8B3167875660}"/>
          </ac:picMkLst>
        </pc:picChg>
      </pc:sldChg>
      <pc:sldChg chg="delSp modSp add mod">
        <pc:chgData name="Corentin Badot-Bertrand" userId="0d1cdbd82cf1530b" providerId="LiveId" clId="{55E03720-A2BA-4F58-BD92-56A302C21D06}" dt="2022-09-05T13:45:24.430" v="11112" actId="20577"/>
        <pc:sldMkLst>
          <pc:docMk/>
          <pc:sldMk cId="3497835920" sldId="281"/>
        </pc:sldMkLst>
        <pc:spChg chg="mod">
          <ac:chgData name="Corentin Badot-Bertrand" userId="0d1cdbd82cf1530b" providerId="LiveId" clId="{55E03720-A2BA-4F58-BD92-56A302C21D06}" dt="2022-09-05T11:24:47.250" v="4838" actId="20577"/>
          <ac:spMkLst>
            <pc:docMk/>
            <pc:sldMk cId="3497835920" sldId="281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3:45:24.430" v="11112" actId="20577"/>
          <ac:spMkLst>
            <pc:docMk/>
            <pc:sldMk cId="3497835920" sldId="281"/>
            <ac:spMk id="3" creationId="{981CA61E-6F5E-88CD-CBC2-3C5887EBF30C}"/>
          </ac:spMkLst>
        </pc:spChg>
        <pc:picChg chg="del">
          <ac:chgData name="Corentin Badot-Bertrand" userId="0d1cdbd82cf1530b" providerId="LiveId" clId="{55E03720-A2BA-4F58-BD92-56A302C21D06}" dt="2022-09-05T11:31:56.657" v="5405" actId="478"/>
          <ac:picMkLst>
            <pc:docMk/>
            <pc:sldMk cId="3497835920" sldId="281"/>
            <ac:picMk id="6" creationId="{76AAFA0D-3B45-1F2C-C284-75540A5DA68C}"/>
          </ac:picMkLst>
        </pc:picChg>
      </pc:sldChg>
      <pc:sldChg chg="modSp add mod">
        <pc:chgData name="Corentin Badot-Bertrand" userId="0d1cdbd82cf1530b" providerId="LiveId" clId="{55E03720-A2BA-4F58-BD92-56A302C21D06}" dt="2022-09-05T11:28:50.566" v="5343" actId="207"/>
        <pc:sldMkLst>
          <pc:docMk/>
          <pc:sldMk cId="2497861930" sldId="282"/>
        </pc:sldMkLst>
        <pc:spChg chg="mod">
          <ac:chgData name="Corentin Badot-Bertrand" userId="0d1cdbd82cf1530b" providerId="LiveId" clId="{55E03720-A2BA-4F58-BD92-56A302C21D06}" dt="2022-09-05T11:28:50.566" v="5343" actId="207"/>
          <ac:spMkLst>
            <pc:docMk/>
            <pc:sldMk cId="2497861930" sldId="282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55E03720-A2BA-4F58-BD92-56A302C21D06}" dt="2022-09-05T11:52:46.669" v="6332" actId="20577"/>
        <pc:sldMkLst>
          <pc:docMk/>
          <pc:sldMk cId="3961461186" sldId="283"/>
        </pc:sldMkLst>
        <pc:spChg chg="mod">
          <ac:chgData name="Corentin Badot-Bertrand" userId="0d1cdbd82cf1530b" providerId="LiveId" clId="{55E03720-A2BA-4F58-BD92-56A302C21D06}" dt="2022-09-05T11:49:35.594" v="6095" actId="20577"/>
          <ac:spMkLst>
            <pc:docMk/>
            <pc:sldMk cId="3961461186" sldId="283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1:52:46.669" v="6332" actId="20577"/>
          <ac:spMkLst>
            <pc:docMk/>
            <pc:sldMk cId="3961461186" sldId="283"/>
            <ac:spMk id="3" creationId="{981CA61E-6F5E-88CD-CBC2-3C5887EBF30C}"/>
          </ac:spMkLst>
        </pc:spChg>
      </pc:sldChg>
      <pc:sldChg chg="addSp delSp modSp add mod ord">
        <pc:chgData name="Corentin Badot-Bertrand" userId="0d1cdbd82cf1530b" providerId="LiveId" clId="{55E03720-A2BA-4F58-BD92-56A302C21D06}" dt="2022-09-05T12:28:23.786" v="7249" actId="208"/>
        <pc:sldMkLst>
          <pc:docMk/>
          <pc:sldMk cId="730388274" sldId="284"/>
        </pc:sldMkLst>
        <pc:spChg chg="mod">
          <ac:chgData name="Corentin Badot-Bertrand" userId="0d1cdbd82cf1530b" providerId="LiveId" clId="{55E03720-A2BA-4F58-BD92-56A302C21D06}" dt="2022-09-05T11:58:04.345" v="6566" actId="20577"/>
          <ac:spMkLst>
            <pc:docMk/>
            <pc:sldMk cId="730388274" sldId="284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2:06:17.651" v="6802" actId="20577"/>
          <ac:spMkLst>
            <pc:docMk/>
            <pc:sldMk cId="730388274" sldId="284"/>
            <ac:spMk id="3" creationId="{981CA61E-6F5E-88CD-CBC2-3C5887EBF30C}"/>
          </ac:spMkLst>
        </pc:spChg>
        <pc:spChg chg="add mod">
          <ac:chgData name="Corentin Badot-Bertrand" userId="0d1cdbd82cf1530b" providerId="LiveId" clId="{55E03720-A2BA-4F58-BD92-56A302C21D06}" dt="2022-09-05T12:16:17.764" v="6996" actId="207"/>
          <ac:spMkLst>
            <pc:docMk/>
            <pc:sldMk cId="730388274" sldId="284"/>
            <ac:spMk id="14" creationId="{37FF5A66-C9BF-D01A-ADA7-CE5F407CFBBF}"/>
          </ac:spMkLst>
        </pc:spChg>
        <pc:picChg chg="add del mod">
          <ac:chgData name="Corentin Badot-Bertrand" userId="0d1cdbd82cf1530b" providerId="LiveId" clId="{55E03720-A2BA-4F58-BD92-56A302C21D06}" dt="2022-09-05T12:01:46.442" v="6728" actId="478"/>
          <ac:picMkLst>
            <pc:docMk/>
            <pc:sldMk cId="730388274" sldId="284"/>
            <ac:picMk id="6" creationId="{9337A5B9-5FF9-5FF9-4713-F3810DB7B415}"/>
          </ac:picMkLst>
        </pc:picChg>
        <pc:picChg chg="add mod">
          <ac:chgData name="Corentin Badot-Bertrand" userId="0d1cdbd82cf1530b" providerId="LiveId" clId="{55E03720-A2BA-4F58-BD92-56A302C21D06}" dt="2022-09-05T12:28:23.786" v="7249" actId="208"/>
          <ac:picMkLst>
            <pc:docMk/>
            <pc:sldMk cId="730388274" sldId="284"/>
            <ac:picMk id="8" creationId="{CC965B87-D179-AE85-E110-B9B06BD8A836}"/>
          </ac:picMkLst>
        </pc:picChg>
        <pc:cxnChg chg="add mod">
          <ac:chgData name="Corentin Badot-Bertrand" userId="0d1cdbd82cf1530b" providerId="LiveId" clId="{55E03720-A2BA-4F58-BD92-56A302C21D06}" dt="2022-09-05T12:06:23.850" v="6803" actId="14100"/>
          <ac:cxnSpMkLst>
            <pc:docMk/>
            <pc:sldMk cId="730388274" sldId="284"/>
            <ac:cxnSpMk id="10" creationId="{C0E29E3D-9CEF-CBAB-D840-B7F3B5D372CE}"/>
          </ac:cxnSpMkLst>
        </pc:cxnChg>
        <pc:cxnChg chg="add del mod">
          <ac:chgData name="Corentin Badot-Bertrand" userId="0d1cdbd82cf1530b" providerId="LiveId" clId="{55E03720-A2BA-4F58-BD92-56A302C21D06}" dt="2022-09-05T12:06:32.320" v="6806" actId="478"/>
          <ac:cxnSpMkLst>
            <pc:docMk/>
            <pc:sldMk cId="730388274" sldId="284"/>
            <ac:cxnSpMk id="12" creationId="{38E885A1-4C42-582C-2250-57668BBEEE93}"/>
          </ac:cxnSpMkLst>
        </pc:cxnChg>
      </pc:sldChg>
      <pc:sldChg chg="modSp add del mod">
        <pc:chgData name="Corentin Badot-Bertrand" userId="0d1cdbd82cf1530b" providerId="LiveId" clId="{55E03720-A2BA-4F58-BD92-56A302C21D06}" dt="2022-09-05T11:57:51.913" v="6534" actId="47"/>
        <pc:sldMkLst>
          <pc:docMk/>
          <pc:sldMk cId="4035199684" sldId="284"/>
        </pc:sldMkLst>
        <pc:spChg chg="mod">
          <ac:chgData name="Corentin Badot-Bertrand" userId="0d1cdbd82cf1530b" providerId="LiveId" clId="{55E03720-A2BA-4F58-BD92-56A302C21D06}" dt="2022-09-05T11:55:44.216" v="6467" actId="20577"/>
          <ac:spMkLst>
            <pc:docMk/>
            <pc:sldMk cId="4035199684" sldId="284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1:53:39.468" v="6439" actId="20577"/>
          <ac:spMkLst>
            <pc:docMk/>
            <pc:sldMk cId="4035199684" sldId="284"/>
            <ac:spMk id="3" creationId="{981CA61E-6F5E-88CD-CBC2-3C5887EBF30C}"/>
          </ac:spMkLst>
        </pc:spChg>
      </pc:sldChg>
      <pc:sldChg chg="modSp add mod">
        <pc:chgData name="Corentin Badot-Bertrand" userId="0d1cdbd82cf1530b" providerId="LiveId" clId="{55E03720-A2BA-4F58-BD92-56A302C21D06}" dt="2022-09-05T12:13:42.339" v="6977" actId="20577"/>
        <pc:sldMkLst>
          <pc:docMk/>
          <pc:sldMk cId="1711768464" sldId="285"/>
        </pc:sldMkLst>
        <pc:spChg chg="mod">
          <ac:chgData name="Corentin Badot-Bertrand" userId="0d1cdbd82cf1530b" providerId="LiveId" clId="{55E03720-A2BA-4F58-BD92-56A302C21D06}" dt="2022-09-05T12:13:42.339" v="6977" actId="20577"/>
          <ac:spMkLst>
            <pc:docMk/>
            <pc:sldMk cId="1711768464" sldId="285"/>
            <ac:spMk id="2" creationId="{BB5CBB3F-8B5B-1337-5D71-2E5EA523328D}"/>
          </ac:spMkLst>
        </pc:spChg>
      </pc:sldChg>
      <pc:sldChg chg="modSp add del mod">
        <pc:chgData name="Corentin Badot-Bertrand" userId="0d1cdbd82cf1530b" providerId="LiveId" clId="{55E03720-A2BA-4F58-BD92-56A302C21D06}" dt="2022-09-05T12:13:26.177" v="6951" actId="47"/>
        <pc:sldMkLst>
          <pc:docMk/>
          <pc:sldMk cId="3353301268" sldId="285"/>
        </pc:sldMkLst>
        <pc:spChg chg="mod">
          <ac:chgData name="Corentin Badot-Bertrand" userId="0d1cdbd82cf1530b" providerId="LiveId" clId="{55E03720-A2BA-4F58-BD92-56A302C21D06}" dt="2022-09-05T12:09:38.261" v="6945" actId="20577"/>
          <ac:spMkLst>
            <pc:docMk/>
            <pc:sldMk cId="3353301268" sldId="285"/>
            <ac:spMk id="2" creationId="{BB5CBB3F-8B5B-1337-5D71-2E5EA523328D}"/>
          </ac:spMkLst>
        </pc:spChg>
      </pc:sldChg>
      <pc:sldChg chg="addSp delSp modSp add del mod">
        <pc:chgData name="Corentin Badot-Bertrand" userId="0d1cdbd82cf1530b" providerId="LiveId" clId="{55E03720-A2BA-4F58-BD92-56A302C21D06}" dt="2022-09-05T11:57:48.793" v="6533" actId="47"/>
        <pc:sldMkLst>
          <pc:docMk/>
          <pc:sldMk cId="4170420308" sldId="285"/>
        </pc:sldMkLst>
        <pc:spChg chg="mod">
          <ac:chgData name="Corentin Badot-Bertrand" userId="0d1cdbd82cf1530b" providerId="LiveId" clId="{55E03720-A2BA-4F58-BD92-56A302C21D06}" dt="2022-09-05T11:56:36.443" v="6488" actId="20577"/>
          <ac:spMkLst>
            <pc:docMk/>
            <pc:sldMk cId="4170420308" sldId="285"/>
            <ac:spMk id="2" creationId="{BB5CBB3F-8B5B-1337-5D71-2E5EA523328D}"/>
          </ac:spMkLst>
        </pc:spChg>
        <pc:spChg chg="del">
          <ac:chgData name="Corentin Badot-Bertrand" userId="0d1cdbd82cf1530b" providerId="LiveId" clId="{55E03720-A2BA-4F58-BD92-56A302C21D06}" dt="2022-09-05T11:57:06.018" v="6489" actId="478"/>
          <ac:spMkLst>
            <pc:docMk/>
            <pc:sldMk cId="4170420308" sldId="285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1:57:07.378" v="6490" actId="478"/>
          <ac:spMkLst>
            <pc:docMk/>
            <pc:sldMk cId="4170420308" sldId="285"/>
            <ac:spMk id="6" creationId="{7F10A11E-F80B-E587-B686-53FBD869445D}"/>
          </ac:spMkLst>
        </pc:spChg>
      </pc:sldChg>
      <pc:sldChg chg="addSp delSp modSp add mod">
        <pc:chgData name="Corentin Badot-Bertrand" userId="0d1cdbd82cf1530b" providerId="LiveId" clId="{55E03720-A2BA-4F58-BD92-56A302C21D06}" dt="2022-09-05T21:39:59.376" v="12189" actId="1076"/>
        <pc:sldMkLst>
          <pc:docMk/>
          <pc:sldMk cId="4175268356" sldId="286"/>
        </pc:sldMkLst>
        <pc:spChg chg="del">
          <ac:chgData name="Corentin Badot-Bertrand" userId="0d1cdbd82cf1530b" providerId="LiveId" clId="{55E03720-A2BA-4F58-BD92-56A302C21D06}" dt="2022-09-05T12:14:25.606" v="6980" actId="478"/>
          <ac:spMkLst>
            <pc:docMk/>
            <pc:sldMk cId="4175268356" sldId="286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2:14:30.240" v="6981" actId="478"/>
          <ac:spMkLst>
            <pc:docMk/>
            <pc:sldMk cId="4175268356" sldId="286"/>
            <ac:spMk id="6" creationId="{581B375C-7CFC-0B2B-12C0-151A8557CDA6}"/>
          </ac:spMkLst>
        </pc:spChg>
        <pc:spChg chg="add mod">
          <ac:chgData name="Corentin Badot-Bertrand" userId="0d1cdbd82cf1530b" providerId="LiveId" clId="{55E03720-A2BA-4F58-BD92-56A302C21D06}" dt="2022-09-05T21:39:59.376" v="12189" actId="1076"/>
          <ac:spMkLst>
            <pc:docMk/>
            <pc:sldMk cId="4175268356" sldId="286"/>
            <ac:spMk id="12" creationId="{B168E61E-8F87-14E8-918E-3593C2C59FCF}"/>
          </ac:spMkLst>
        </pc:spChg>
        <pc:spChg chg="del">
          <ac:chgData name="Corentin Badot-Bertrand" userId="0d1cdbd82cf1530b" providerId="LiveId" clId="{55E03720-A2BA-4F58-BD92-56A302C21D06}" dt="2022-09-05T12:14:30.914" v="6982" actId="478"/>
          <ac:spMkLst>
            <pc:docMk/>
            <pc:sldMk cId="4175268356" sldId="286"/>
            <ac:spMk id="14" creationId="{37FF5A66-C9BF-D01A-ADA7-CE5F407CFBBF}"/>
          </ac:spMkLst>
        </pc:spChg>
        <pc:spChg chg="add mod">
          <ac:chgData name="Corentin Badot-Bertrand" userId="0d1cdbd82cf1530b" providerId="LiveId" clId="{55E03720-A2BA-4F58-BD92-56A302C21D06}" dt="2022-09-05T21:39:50.454" v="12187" actId="1076"/>
          <ac:spMkLst>
            <pc:docMk/>
            <pc:sldMk cId="4175268356" sldId="286"/>
            <ac:spMk id="15" creationId="{A0720214-F442-D417-594B-D1B81F3289CA}"/>
          </ac:spMkLst>
        </pc:spChg>
        <pc:spChg chg="add mod">
          <ac:chgData name="Corentin Badot-Bertrand" userId="0d1cdbd82cf1530b" providerId="LiveId" clId="{55E03720-A2BA-4F58-BD92-56A302C21D06}" dt="2022-09-05T21:39:53.736" v="12188" actId="1076"/>
          <ac:spMkLst>
            <pc:docMk/>
            <pc:sldMk cId="4175268356" sldId="286"/>
            <ac:spMk id="17" creationId="{D776E447-D70A-D204-0DD0-C6890B29AA67}"/>
          </ac:spMkLst>
        </pc:spChg>
        <pc:picChg chg="del">
          <ac:chgData name="Corentin Badot-Bertrand" userId="0d1cdbd82cf1530b" providerId="LiveId" clId="{55E03720-A2BA-4F58-BD92-56A302C21D06}" dt="2022-09-05T12:14:23.754" v="6979" actId="478"/>
          <ac:picMkLst>
            <pc:docMk/>
            <pc:sldMk cId="4175268356" sldId="286"/>
            <ac:picMk id="8" creationId="{CC965B87-D179-AE85-E110-B9B06BD8A836}"/>
          </ac:picMkLst>
        </pc:picChg>
        <pc:picChg chg="add mod ord modCrop">
          <ac:chgData name="Corentin Badot-Bertrand" userId="0d1cdbd82cf1530b" providerId="LiveId" clId="{55E03720-A2BA-4F58-BD92-56A302C21D06}" dt="2022-09-05T21:38:17.207" v="12183" actId="14100"/>
          <ac:picMkLst>
            <pc:docMk/>
            <pc:sldMk cId="4175268356" sldId="286"/>
            <ac:picMk id="9" creationId="{9E4406B4-D716-37B8-D760-DF048810FCC3}"/>
          </ac:picMkLst>
        </pc:picChg>
        <pc:cxnChg chg="del">
          <ac:chgData name="Corentin Badot-Bertrand" userId="0d1cdbd82cf1530b" providerId="LiveId" clId="{55E03720-A2BA-4F58-BD92-56A302C21D06}" dt="2022-09-05T12:14:31.698" v="6983" actId="478"/>
          <ac:cxnSpMkLst>
            <pc:docMk/>
            <pc:sldMk cId="4175268356" sldId="286"/>
            <ac:cxnSpMk id="10" creationId="{C0E29E3D-9CEF-CBAB-D840-B7F3B5D372CE}"/>
          </ac:cxnSpMkLst>
        </pc:cxnChg>
      </pc:sldChg>
      <pc:sldChg chg="add del">
        <pc:chgData name="Corentin Badot-Bertrand" userId="0d1cdbd82cf1530b" providerId="LiveId" clId="{55E03720-A2BA-4F58-BD92-56A302C21D06}" dt="2022-09-05T12:20:24.822" v="7012"/>
        <pc:sldMkLst>
          <pc:docMk/>
          <pc:sldMk cId="2228773333" sldId="287"/>
        </pc:sldMkLst>
      </pc:sldChg>
      <pc:sldChg chg="addSp delSp modSp add mod">
        <pc:chgData name="Corentin Badot-Bertrand" userId="0d1cdbd82cf1530b" providerId="LiveId" clId="{55E03720-A2BA-4F58-BD92-56A302C21D06}" dt="2022-09-05T12:56:29.899" v="9804" actId="20577"/>
        <pc:sldMkLst>
          <pc:docMk/>
          <pc:sldMk cId="3620112234" sldId="287"/>
        </pc:sldMkLst>
        <pc:spChg chg="mod">
          <ac:chgData name="Corentin Badot-Bertrand" userId="0d1cdbd82cf1530b" providerId="LiveId" clId="{55E03720-A2BA-4F58-BD92-56A302C21D06}" dt="2022-09-05T12:20:37.833" v="7054" actId="20577"/>
          <ac:spMkLst>
            <pc:docMk/>
            <pc:sldMk cId="3620112234" sldId="287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2:56:29.899" v="9804" actId="20577"/>
          <ac:spMkLst>
            <pc:docMk/>
            <pc:sldMk cId="3620112234" sldId="287"/>
            <ac:spMk id="3" creationId="{981CA61E-6F5E-88CD-CBC2-3C5887EBF30C}"/>
          </ac:spMkLst>
        </pc:spChg>
        <pc:picChg chg="add del mod">
          <ac:chgData name="Corentin Badot-Bertrand" userId="0d1cdbd82cf1530b" providerId="LiveId" clId="{55E03720-A2BA-4F58-BD92-56A302C21D06}" dt="2022-09-05T12:28:31.933" v="7250" actId="478"/>
          <ac:picMkLst>
            <pc:docMk/>
            <pc:sldMk cId="3620112234" sldId="287"/>
            <ac:picMk id="6" creationId="{D3530D46-11DD-A35D-15D2-8E806E003ED0}"/>
          </ac:picMkLst>
        </pc:picChg>
      </pc:sldChg>
      <pc:sldChg chg="addSp delSp modSp add mod">
        <pc:chgData name="Corentin Badot-Bertrand" userId="0d1cdbd82cf1530b" providerId="LiveId" clId="{55E03720-A2BA-4F58-BD92-56A302C21D06}" dt="2022-09-05T12:31:26.109" v="7262" actId="1076"/>
        <pc:sldMkLst>
          <pc:docMk/>
          <pc:sldMk cId="1964098297" sldId="288"/>
        </pc:sldMkLst>
        <pc:spChg chg="del">
          <ac:chgData name="Corentin Badot-Bertrand" userId="0d1cdbd82cf1530b" providerId="LiveId" clId="{55E03720-A2BA-4F58-BD92-56A302C21D06}" dt="2022-09-05T12:27:31.901" v="7236" actId="478"/>
          <ac:spMkLst>
            <pc:docMk/>
            <pc:sldMk cId="1964098297" sldId="288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2:27:33.410" v="7237" actId="478"/>
          <ac:spMkLst>
            <pc:docMk/>
            <pc:sldMk cId="1964098297" sldId="288"/>
            <ac:spMk id="7" creationId="{225C51E8-4A84-BCF4-2A4E-94E933EA452D}"/>
          </ac:spMkLst>
        </pc:spChg>
        <pc:picChg chg="mod">
          <ac:chgData name="Corentin Badot-Bertrand" userId="0d1cdbd82cf1530b" providerId="LiveId" clId="{55E03720-A2BA-4F58-BD92-56A302C21D06}" dt="2022-09-05T12:31:26.109" v="7262" actId="1076"/>
          <ac:picMkLst>
            <pc:docMk/>
            <pc:sldMk cId="1964098297" sldId="288"/>
            <ac:picMk id="6" creationId="{D3530D46-11DD-A35D-15D2-8E806E003ED0}"/>
          </ac:picMkLst>
        </pc:picChg>
        <pc:picChg chg="add mod">
          <ac:chgData name="Corentin Badot-Bertrand" userId="0d1cdbd82cf1530b" providerId="LiveId" clId="{55E03720-A2BA-4F58-BD92-56A302C21D06}" dt="2022-09-05T12:31:26.109" v="7262" actId="1076"/>
          <ac:picMkLst>
            <pc:docMk/>
            <pc:sldMk cId="1964098297" sldId="288"/>
            <ac:picMk id="9" creationId="{70F3E242-8AFC-FF1F-E8C5-1010AD50F559}"/>
          </ac:picMkLst>
        </pc:picChg>
      </pc:sldChg>
      <pc:sldChg chg="addSp modSp add mod">
        <pc:chgData name="Corentin Badot-Bertrand" userId="0d1cdbd82cf1530b" providerId="LiveId" clId="{55E03720-A2BA-4F58-BD92-56A302C21D06}" dt="2022-09-05T13:14:42.966" v="10727" actId="1076"/>
        <pc:sldMkLst>
          <pc:docMk/>
          <pc:sldMk cId="393640102" sldId="289"/>
        </pc:sldMkLst>
        <pc:spChg chg="mod">
          <ac:chgData name="Corentin Badot-Bertrand" userId="0d1cdbd82cf1530b" providerId="LiveId" clId="{55E03720-A2BA-4F58-BD92-56A302C21D06}" dt="2022-09-05T12:35:45.302" v="7477" actId="20577"/>
          <ac:spMkLst>
            <pc:docMk/>
            <pc:sldMk cId="393640102" sldId="289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3:14:37.604" v="10726" actId="20577"/>
          <ac:spMkLst>
            <pc:docMk/>
            <pc:sldMk cId="393640102" sldId="289"/>
            <ac:spMk id="3" creationId="{981CA61E-6F5E-88CD-CBC2-3C5887EBF30C}"/>
          </ac:spMkLst>
        </pc:spChg>
        <pc:picChg chg="add mod">
          <ac:chgData name="Corentin Badot-Bertrand" userId="0d1cdbd82cf1530b" providerId="LiveId" clId="{55E03720-A2BA-4F58-BD92-56A302C21D06}" dt="2022-09-05T13:14:42.966" v="10727" actId="1076"/>
          <ac:picMkLst>
            <pc:docMk/>
            <pc:sldMk cId="393640102" sldId="289"/>
            <ac:picMk id="2050" creationId="{780E8F4C-1672-4E32-2A45-9C0032040AA4}"/>
          </ac:picMkLst>
        </pc:picChg>
      </pc:sldChg>
      <pc:sldChg chg="add del">
        <pc:chgData name="Corentin Badot-Bertrand" userId="0d1cdbd82cf1530b" providerId="LiveId" clId="{55E03720-A2BA-4F58-BD92-56A302C21D06}" dt="2022-09-05T12:33:35.102" v="7334" actId="47"/>
        <pc:sldMkLst>
          <pc:docMk/>
          <pc:sldMk cId="4134544221" sldId="289"/>
        </pc:sldMkLst>
      </pc:sldChg>
      <pc:sldChg chg="delSp modSp add mod setBg">
        <pc:chgData name="Corentin Badot-Bertrand" userId="0d1cdbd82cf1530b" providerId="LiveId" clId="{55E03720-A2BA-4F58-BD92-56A302C21D06}" dt="2022-09-07T07:20:21.929" v="13217" actId="20577"/>
        <pc:sldMkLst>
          <pc:docMk/>
          <pc:sldMk cId="1539343521" sldId="290"/>
        </pc:sldMkLst>
        <pc:spChg chg="mod">
          <ac:chgData name="Corentin Badot-Bertrand" userId="0d1cdbd82cf1530b" providerId="LiveId" clId="{55E03720-A2BA-4F58-BD92-56A302C21D06}" dt="2022-09-05T12:36:51.181" v="7515" actId="20577"/>
          <ac:spMkLst>
            <pc:docMk/>
            <pc:sldMk cId="1539343521" sldId="290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7T07:20:21.929" v="13217" actId="20577"/>
          <ac:spMkLst>
            <pc:docMk/>
            <pc:sldMk cId="1539343521" sldId="290"/>
            <ac:spMk id="3" creationId="{981CA61E-6F5E-88CD-CBC2-3C5887EBF30C}"/>
          </ac:spMkLst>
        </pc:spChg>
        <pc:grpChg chg="del">
          <ac:chgData name="Corentin Badot-Bertrand" userId="0d1cdbd82cf1530b" providerId="LiveId" clId="{55E03720-A2BA-4F58-BD92-56A302C21D06}" dt="2022-09-05T12:36:36.007" v="7483" actId="478"/>
          <ac:grpSpMkLst>
            <pc:docMk/>
            <pc:sldMk cId="1539343521" sldId="290"/>
            <ac:grpSpMk id="5" creationId="{BF50D918-EF5A-2C1A-28B4-7E81D667330D}"/>
          </ac:grpSpMkLst>
        </pc:grpChg>
        <pc:picChg chg="ord">
          <ac:chgData name="Corentin Badot-Bertrand" userId="0d1cdbd82cf1530b" providerId="LiveId" clId="{55E03720-A2BA-4F58-BD92-56A302C21D06}" dt="2022-09-05T12:44:30.165" v="8613" actId="167"/>
          <ac:picMkLst>
            <pc:docMk/>
            <pc:sldMk cId="1539343521" sldId="290"/>
            <ac:picMk id="24" creationId="{AEF942E7-0B62-B105-D39A-BEC25F11B6C3}"/>
          </ac:picMkLst>
        </pc:picChg>
      </pc:sldChg>
      <pc:sldChg chg="modSp add mod ord setBg">
        <pc:chgData name="Corentin Badot-Bertrand" userId="0d1cdbd82cf1530b" providerId="LiveId" clId="{55E03720-A2BA-4F58-BD92-56A302C21D06}" dt="2022-09-07T07:19:46.180" v="13174"/>
        <pc:sldMkLst>
          <pc:docMk/>
          <pc:sldMk cId="2048451075" sldId="291"/>
        </pc:sldMkLst>
        <pc:spChg chg="mod">
          <ac:chgData name="Corentin Badot-Bertrand" userId="0d1cdbd82cf1530b" providerId="LiveId" clId="{55E03720-A2BA-4F58-BD92-56A302C21D06}" dt="2022-09-05T12:46:25.159" v="8733" actId="20577"/>
          <ac:spMkLst>
            <pc:docMk/>
            <pc:sldMk cId="2048451075" sldId="291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7T07:19:32.059" v="13172" actId="20577"/>
          <ac:spMkLst>
            <pc:docMk/>
            <pc:sldMk cId="2048451075" sldId="291"/>
            <ac:spMk id="3" creationId="{981CA61E-6F5E-88CD-CBC2-3C5887EBF30C}"/>
          </ac:spMkLst>
        </pc:spChg>
      </pc:sldChg>
      <pc:sldChg chg="add del setBg">
        <pc:chgData name="Corentin Badot-Bertrand" userId="0d1cdbd82cf1530b" providerId="LiveId" clId="{55E03720-A2BA-4F58-BD92-56A302C21D06}" dt="2022-09-05T12:46:10.145" v="8714"/>
        <pc:sldMkLst>
          <pc:docMk/>
          <pc:sldMk cId="3489640356" sldId="291"/>
        </pc:sldMkLst>
      </pc:sldChg>
      <pc:sldChg chg="modSp add mod">
        <pc:chgData name="Corentin Badot-Bertrand" userId="0d1cdbd82cf1530b" providerId="LiveId" clId="{55E03720-A2BA-4F58-BD92-56A302C21D06}" dt="2022-09-05T13:09:45.120" v="10561" actId="20577"/>
        <pc:sldMkLst>
          <pc:docMk/>
          <pc:sldMk cId="556771378" sldId="292"/>
        </pc:sldMkLst>
        <pc:spChg chg="mod">
          <ac:chgData name="Corentin Badot-Bertrand" userId="0d1cdbd82cf1530b" providerId="LiveId" clId="{55E03720-A2BA-4F58-BD92-56A302C21D06}" dt="2022-09-05T13:06:48.108" v="10186" actId="20577"/>
          <ac:spMkLst>
            <pc:docMk/>
            <pc:sldMk cId="556771378" sldId="292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3:09:45.120" v="10561" actId="20577"/>
          <ac:spMkLst>
            <pc:docMk/>
            <pc:sldMk cId="556771378" sldId="292"/>
            <ac:spMk id="3" creationId="{981CA61E-6F5E-88CD-CBC2-3C5887EBF30C}"/>
          </ac:spMkLst>
        </pc:spChg>
      </pc:sldChg>
      <pc:sldChg chg="add del">
        <pc:chgData name="Corentin Badot-Bertrand" userId="0d1cdbd82cf1530b" providerId="LiveId" clId="{55E03720-A2BA-4F58-BD92-56A302C21D06}" dt="2022-09-05T13:04:04.103" v="9968" actId="47"/>
        <pc:sldMkLst>
          <pc:docMk/>
          <pc:sldMk cId="2404323130" sldId="292"/>
        </pc:sldMkLst>
      </pc:sldChg>
      <pc:sldChg chg="modSp add mod">
        <pc:chgData name="Corentin Badot-Bertrand" userId="0d1cdbd82cf1530b" providerId="LiveId" clId="{55E03720-A2BA-4F58-BD92-56A302C21D06}" dt="2022-09-05T14:04:24.649" v="12140" actId="5793"/>
        <pc:sldMkLst>
          <pc:docMk/>
          <pc:sldMk cId="765263298" sldId="293"/>
        </pc:sldMkLst>
        <pc:spChg chg="mod">
          <ac:chgData name="Corentin Badot-Bertrand" userId="0d1cdbd82cf1530b" providerId="LiveId" clId="{55E03720-A2BA-4F58-BD92-56A302C21D06}" dt="2022-09-05T13:16:42" v="10735" actId="20577"/>
          <ac:spMkLst>
            <pc:docMk/>
            <pc:sldMk cId="765263298" sldId="293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4:04:24.649" v="12140" actId="5793"/>
          <ac:spMkLst>
            <pc:docMk/>
            <pc:sldMk cId="765263298" sldId="293"/>
            <ac:spMk id="3" creationId="{981CA61E-6F5E-88CD-CBC2-3C5887EBF30C}"/>
          </ac:spMkLst>
        </pc:spChg>
      </pc:sldChg>
      <pc:sldChg chg="addSp delSp modSp add mod">
        <pc:chgData name="Corentin Badot-Bertrand" userId="0d1cdbd82cf1530b" providerId="LiveId" clId="{55E03720-A2BA-4F58-BD92-56A302C21D06}" dt="2022-09-05T13:55:49.940" v="11515" actId="20577"/>
        <pc:sldMkLst>
          <pc:docMk/>
          <pc:sldMk cId="344686075" sldId="294"/>
        </pc:sldMkLst>
        <pc:spChg chg="mod">
          <ac:chgData name="Corentin Badot-Bertrand" userId="0d1cdbd82cf1530b" providerId="LiveId" clId="{55E03720-A2BA-4F58-BD92-56A302C21D06}" dt="2022-09-05T13:55:49.940" v="11515" actId="20577"/>
          <ac:spMkLst>
            <pc:docMk/>
            <pc:sldMk cId="344686075" sldId="294"/>
            <ac:spMk id="2" creationId="{BB5CBB3F-8B5B-1337-5D71-2E5EA523328D}"/>
          </ac:spMkLst>
        </pc:spChg>
        <pc:spChg chg="del">
          <ac:chgData name="Corentin Badot-Bertrand" userId="0d1cdbd82cf1530b" providerId="LiveId" clId="{55E03720-A2BA-4F58-BD92-56A302C21D06}" dt="2022-09-05T13:48:34.709" v="11443" actId="478"/>
          <ac:spMkLst>
            <pc:docMk/>
            <pc:sldMk cId="344686075" sldId="294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3:48:36.688" v="11444" actId="478"/>
          <ac:spMkLst>
            <pc:docMk/>
            <pc:sldMk cId="344686075" sldId="294"/>
            <ac:spMk id="6" creationId="{7A026FA9-BA99-690A-1DF2-AB685D396523}"/>
          </ac:spMkLst>
        </pc:spChg>
        <pc:picChg chg="add mod">
          <ac:chgData name="Corentin Badot-Bertrand" userId="0d1cdbd82cf1530b" providerId="LiveId" clId="{55E03720-A2BA-4F58-BD92-56A302C21D06}" dt="2022-09-05T13:54:29.471" v="11483" actId="1076"/>
          <ac:picMkLst>
            <pc:docMk/>
            <pc:sldMk cId="344686075" sldId="294"/>
            <ac:picMk id="1026" creationId="{B9D9C6D9-8E48-5BA3-6333-ECCA90BF23B4}"/>
          </ac:picMkLst>
        </pc:picChg>
        <pc:picChg chg="add mod">
          <ac:chgData name="Corentin Badot-Bertrand" userId="0d1cdbd82cf1530b" providerId="LiveId" clId="{55E03720-A2BA-4F58-BD92-56A302C21D06}" dt="2022-09-05T13:54:29.471" v="11483" actId="1076"/>
          <ac:picMkLst>
            <pc:docMk/>
            <pc:sldMk cId="344686075" sldId="294"/>
            <ac:picMk id="1028" creationId="{485C864B-3B34-0480-E268-397871B7F7A7}"/>
          </ac:picMkLst>
        </pc:picChg>
        <pc:picChg chg="add mod">
          <ac:chgData name="Corentin Badot-Bertrand" userId="0d1cdbd82cf1530b" providerId="LiveId" clId="{55E03720-A2BA-4F58-BD92-56A302C21D06}" dt="2022-09-05T13:54:29.471" v="11483" actId="1076"/>
          <ac:picMkLst>
            <pc:docMk/>
            <pc:sldMk cId="344686075" sldId="294"/>
            <ac:picMk id="1030" creationId="{3F699440-0A38-4061-A60E-00D6862413AE}"/>
          </ac:picMkLst>
        </pc:picChg>
        <pc:picChg chg="add mod">
          <ac:chgData name="Corentin Badot-Bertrand" userId="0d1cdbd82cf1530b" providerId="LiveId" clId="{55E03720-A2BA-4F58-BD92-56A302C21D06}" dt="2022-09-05T13:54:29.471" v="11483" actId="1076"/>
          <ac:picMkLst>
            <pc:docMk/>
            <pc:sldMk cId="344686075" sldId="294"/>
            <ac:picMk id="1032" creationId="{AE71F83B-BBB2-415E-5E78-0E95246A6312}"/>
          </ac:picMkLst>
        </pc:picChg>
      </pc:sldChg>
      <pc:sldChg chg="delSp modSp add mod">
        <pc:chgData name="Corentin Badot-Bertrand" userId="0d1cdbd82cf1530b" providerId="LiveId" clId="{55E03720-A2BA-4F58-BD92-56A302C21D06}" dt="2022-09-05T14:02:00.687" v="12097" actId="20577"/>
        <pc:sldMkLst>
          <pc:docMk/>
          <pc:sldMk cId="883159810" sldId="295"/>
        </pc:sldMkLst>
        <pc:spChg chg="mod">
          <ac:chgData name="Corentin Badot-Bertrand" userId="0d1cdbd82cf1530b" providerId="LiveId" clId="{55E03720-A2BA-4F58-BD92-56A302C21D06}" dt="2022-09-05T13:56:22.889" v="11534" actId="313"/>
          <ac:spMkLst>
            <pc:docMk/>
            <pc:sldMk cId="883159810" sldId="295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14:02:00.687" v="12097" actId="20577"/>
          <ac:spMkLst>
            <pc:docMk/>
            <pc:sldMk cId="883159810" sldId="295"/>
            <ac:spMk id="3" creationId="{981CA61E-6F5E-88CD-CBC2-3C5887EBF30C}"/>
          </ac:spMkLst>
        </pc:spChg>
        <pc:spChg chg="del">
          <ac:chgData name="Corentin Badot-Bertrand" userId="0d1cdbd82cf1530b" providerId="LiveId" clId="{55E03720-A2BA-4F58-BD92-56A302C21D06}" dt="2022-09-05T13:56:29.409" v="11536" actId="478"/>
          <ac:spMkLst>
            <pc:docMk/>
            <pc:sldMk cId="883159810" sldId="295"/>
            <ac:spMk id="14" creationId="{37FF5A66-C9BF-D01A-ADA7-CE5F407CFBBF}"/>
          </ac:spMkLst>
        </pc:spChg>
        <pc:picChg chg="del">
          <ac:chgData name="Corentin Badot-Bertrand" userId="0d1cdbd82cf1530b" providerId="LiveId" clId="{55E03720-A2BA-4F58-BD92-56A302C21D06}" dt="2022-09-05T13:56:25.326" v="11535" actId="478"/>
          <ac:picMkLst>
            <pc:docMk/>
            <pc:sldMk cId="883159810" sldId="295"/>
            <ac:picMk id="8" creationId="{CC965B87-D179-AE85-E110-B9B06BD8A836}"/>
          </ac:picMkLst>
        </pc:picChg>
        <pc:cxnChg chg="del">
          <ac:chgData name="Corentin Badot-Bertrand" userId="0d1cdbd82cf1530b" providerId="LiveId" clId="{55E03720-A2BA-4F58-BD92-56A302C21D06}" dt="2022-09-05T13:56:30.413" v="11537" actId="478"/>
          <ac:cxnSpMkLst>
            <pc:docMk/>
            <pc:sldMk cId="883159810" sldId="295"/>
            <ac:cxnSpMk id="10" creationId="{C0E29E3D-9CEF-CBAB-D840-B7F3B5D372CE}"/>
          </ac:cxnSpMkLst>
        </pc:cxnChg>
      </pc:sldChg>
      <pc:sldChg chg="addSp delSp modSp add mod">
        <pc:chgData name="Corentin Badot-Bertrand" userId="0d1cdbd82cf1530b" providerId="LiveId" clId="{55E03720-A2BA-4F58-BD92-56A302C21D06}" dt="2022-09-05T14:03:46.403" v="12108" actId="1076"/>
        <pc:sldMkLst>
          <pc:docMk/>
          <pc:sldMk cId="7871898" sldId="296"/>
        </pc:sldMkLst>
        <pc:spChg chg="del">
          <ac:chgData name="Corentin Badot-Bertrand" userId="0d1cdbd82cf1530b" providerId="LiveId" clId="{55E03720-A2BA-4F58-BD92-56A302C21D06}" dt="2022-09-05T14:02:07.783" v="12099" actId="478"/>
          <ac:spMkLst>
            <pc:docMk/>
            <pc:sldMk cId="7871898" sldId="296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4:02:10.641" v="12100" actId="478"/>
          <ac:spMkLst>
            <pc:docMk/>
            <pc:sldMk cId="7871898" sldId="296"/>
            <ac:spMk id="6" creationId="{CDB2AE1B-111A-8888-04DB-B37F0A810384}"/>
          </ac:spMkLst>
        </pc:spChg>
        <pc:picChg chg="add mod">
          <ac:chgData name="Corentin Badot-Bertrand" userId="0d1cdbd82cf1530b" providerId="LiveId" clId="{55E03720-A2BA-4F58-BD92-56A302C21D06}" dt="2022-09-05T14:03:46.403" v="12108" actId="1076"/>
          <ac:picMkLst>
            <pc:docMk/>
            <pc:sldMk cId="7871898" sldId="296"/>
            <ac:picMk id="2050" creationId="{8E3CBB5F-6846-02A9-A395-6AC1BDA0D327}"/>
          </ac:picMkLst>
        </pc:picChg>
      </pc:sldChg>
      <pc:sldChg chg="addSp modSp add mod">
        <pc:chgData name="Corentin Badot-Bertrand" userId="0d1cdbd82cf1530b" providerId="LiveId" clId="{55E03720-A2BA-4F58-BD92-56A302C21D06}" dt="2022-09-05T21:50:55.341" v="12870" actId="1076"/>
        <pc:sldMkLst>
          <pc:docMk/>
          <pc:sldMk cId="3876528484" sldId="297"/>
        </pc:sldMkLst>
        <pc:spChg chg="mod">
          <ac:chgData name="Corentin Badot-Bertrand" userId="0d1cdbd82cf1530b" providerId="LiveId" clId="{55E03720-A2BA-4F58-BD92-56A302C21D06}" dt="2022-09-05T21:48:52.976" v="12646" actId="1076"/>
          <ac:spMkLst>
            <pc:docMk/>
            <pc:sldMk cId="3876528484" sldId="297"/>
            <ac:spMk id="2" creationId="{BB5CBB3F-8B5B-1337-5D71-2E5EA523328D}"/>
          </ac:spMkLst>
        </pc:spChg>
        <pc:spChg chg="add mod">
          <ac:chgData name="Corentin Badot-Bertrand" userId="0d1cdbd82cf1530b" providerId="LiveId" clId="{55E03720-A2BA-4F58-BD92-56A302C21D06}" dt="2022-09-05T21:50:51.711" v="12869" actId="1076"/>
          <ac:spMkLst>
            <pc:docMk/>
            <pc:sldMk cId="3876528484" sldId="297"/>
            <ac:spMk id="6" creationId="{E7DCA583-3175-6BC3-D22E-7F94908B7C17}"/>
          </ac:spMkLst>
        </pc:spChg>
        <pc:spChg chg="mod">
          <ac:chgData name="Corentin Badot-Bertrand" userId="0d1cdbd82cf1530b" providerId="LiveId" clId="{55E03720-A2BA-4F58-BD92-56A302C21D06}" dt="2022-09-05T21:49:06.087" v="12678" actId="14100"/>
          <ac:spMkLst>
            <pc:docMk/>
            <pc:sldMk cId="3876528484" sldId="297"/>
            <ac:spMk id="8" creationId="{9BCC71D5-8D79-BB76-9D16-BE2236A80F25}"/>
          </ac:spMkLst>
        </pc:spChg>
        <pc:picChg chg="add mod">
          <ac:chgData name="Corentin Badot-Bertrand" userId="0d1cdbd82cf1530b" providerId="LiveId" clId="{55E03720-A2BA-4F58-BD92-56A302C21D06}" dt="2022-09-05T21:50:55.341" v="12870" actId="1076"/>
          <ac:picMkLst>
            <pc:docMk/>
            <pc:sldMk cId="3876528484" sldId="297"/>
            <ac:picMk id="5" creationId="{0052ADAD-278B-74DC-FF02-CAC9E76EFF9C}"/>
          </ac:picMkLst>
        </pc:picChg>
      </pc:sldChg>
      <pc:sldChg chg="modSp add mod">
        <pc:chgData name="Corentin Badot-Bertrand" userId="0d1cdbd82cf1530b" providerId="LiveId" clId="{55E03720-A2BA-4F58-BD92-56A302C21D06}" dt="2022-09-05T21:44:53.947" v="12432" actId="20577"/>
        <pc:sldMkLst>
          <pc:docMk/>
          <pc:sldMk cId="2938953366" sldId="298"/>
        </pc:sldMkLst>
        <pc:spChg chg="mod">
          <ac:chgData name="Corentin Badot-Bertrand" userId="0d1cdbd82cf1530b" providerId="LiveId" clId="{55E03720-A2BA-4F58-BD92-56A302C21D06}" dt="2022-09-05T14:07:34.584" v="12159" actId="20577"/>
          <ac:spMkLst>
            <pc:docMk/>
            <pc:sldMk cId="2938953366" sldId="298"/>
            <ac:spMk id="2" creationId="{BB5CBB3F-8B5B-1337-5D71-2E5EA523328D}"/>
          </ac:spMkLst>
        </pc:spChg>
        <pc:spChg chg="mod">
          <ac:chgData name="Corentin Badot-Bertrand" userId="0d1cdbd82cf1530b" providerId="LiveId" clId="{55E03720-A2BA-4F58-BD92-56A302C21D06}" dt="2022-09-05T21:44:53.947" v="12432" actId="20577"/>
          <ac:spMkLst>
            <pc:docMk/>
            <pc:sldMk cId="2938953366" sldId="298"/>
            <ac:spMk id="3" creationId="{981CA61E-6F5E-88CD-CBC2-3C5887EBF30C}"/>
          </ac:spMkLst>
        </pc:spChg>
      </pc:sldChg>
      <pc:sldChg chg="addSp delSp modSp add mod">
        <pc:chgData name="Corentin Badot-Bertrand" userId="0d1cdbd82cf1530b" providerId="LiveId" clId="{55E03720-A2BA-4F58-BD92-56A302C21D06}" dt="2022-09-05T21:37:41.709" v="12182" actId="1076"/>
        <pc:sldMkLst>
          <pc:docMk/>
          <pc:sldMk cId="561966559" sldId="299"/>
        </pc:sldMkLst>
        <pc:spChg chg="del">
          <ac:chgData name="Corentin Badot-Bertrand" userId="0d1cdbd82cf1530b" providerId="LiveId" clId="{55E03720-A2BA-4F58-BD92-56A302C21D06}" dt="2022-09-05T14:07:53.131" v="12174" actId="478"/>
          <ac:spMkLst>
            <pc:docMk/>
            <pc:sldMk cId="561966559" sldId="299"/>
            <ac:spMk id="3" creationId="{981CA61E-6F5E-88CD-CBC2-3C5887EBF30C}"/>
          </ac:spMkLst>
        </pc:spChg>
        <pc:spChg chg="add del mod">
          <ac:chgData name="Corentin Badot-Bertrand" userId="0d1cdbd82cf1530b" providerId="LiveId" clId="{55E03720-A2BA-4F58-BD92-56A302C21D06}" dt="2022-09-05T14:07:54.684" v="12175" actId="478"/>
          <ac:spMkLst>
            <pc:docMk/>
            <pc:sldMk cId="561966559" sldId="299"/>
            <ac:spMk id="6" creationId="{6D576523-E5E9-78B2-5305-B06876790928}"/>
          </ac:spMkLst>
        </pc:spChg>
        <pc:picChg chg="add mod modCrop">
          <ac:chgData name="Corentin Badot-Bertrand" userId="0d1cdbd82cf1530b" providerId="LiveId" clId="{55E03720-A2BA-4F58-BD92-56A302C21D06}" dt="2022-09-05T21:37:41.709" v="12182" actId="1076"/>
          <ac:picMkLst>
            <pc:docMk/>
            <pc:sldMk cId="561966559" sldId="299"/>
            <ac:picMk id="8" creationId="{D675C783-1F7C-4E00-6AE1-AA8E1595E917}"/>
          </ac:picMkLst>
        </pc:picChg>
      </pc:sldChg>
      <pc:sldChg chg="addSp delSp modSp add">
        <pc:chgData name="Corentin Badot-Bertrand" userId="0d1cdbd82cf1530b" providerId="LiveId" clId="{55E03720-A2BA-4F58-BD92-56A302C21D06}" dt="2022-09-05T21:54:58.071" v="12878" actId="1076"/>
        <pc:sldMkLst>
          <pc:docMk/>
          <pc:sldMk cId="2875989526" sldId="300"/>
        </pc:sldMkLst>
        <pc:picChg chg="add mod">
          <ac:chgData name="Corentin Badot-Bertrand" userId="0d1cdbd82cf1530b" providerId="LiveId" clId="{55E03720-A2BA-4F58-BD92-56A302C21D06}" dt="2022-09-05T21:54:58.071" v="12878" actId="1076"/>
          <ac:picMkLst>
            <pc:docMk/>
            <pc:sldMk cId="2875989526" sldId="300"/>
            <ac:picMk id="1026" creationId="{FCE30C57-99D9-C2D8-8544-1BA86BF0FE57}"/>
          </ac:picMkLst>
        </pc:picChg>
        <pc:picChg chg="del mod">
          <ac:chgData name="Corentin Badot-Bertrand" userId="0d1cdbd82cf1530b" providerId="LiveId" clId="{55E03720-A2BA-4F58-BD92-56A302C21D06}" dt="2022-09-05T21:54:50.282" v="12877" actId="478"/>
          <ac:picMkLst>
            <pc:docMk/>
            <pc:sldMk cId="2875989526" sldId="300"/>
            <ac:picMk id="2050" creationId="{8E3CBB5F-6846-02A9-A395-6AC1BDA0D327}"/>
          </ac:picMkLst>
        </pc:picChg>
      </pc:sldChg>
      <pc:sldChg chg="modSp add mod">
        <pc:chgData name="Corentin Badot-Bertrand" userId="0d1cdbd82cf1530b" providerId="LiveId" clId="{55E03720-A2BA-4F58-BD92-56A302C21D06}" dt="2022-09-05T21:58:28.183" v="13160" actId="20577"/>
        <pc:sldMkLst>
          <pc:docMk/>
          <pc:sldMk cId="126392258" sldId="301"/>
        </pc:sldMkLst>
        <pc:spChg chg="mod">
          <ac:chgData name="Corentin Badot-Bertrand" userId="0d1cdbd82cf1530b" providerId="LiveId" clId="{55E03720-A2BA-4F58-BD92-56A302C21D06}" dt="2022-09-05T21:57:14.861" v="12966"/>
          <ac:spMkLst>
            <pc:docMk/>
            <pc:sldMk cId="126392258" sldId="301"/>
            <ac:spMk id="4" creationId="{0C9609F8-F29B-B7B4-D48D-3D146F22750B}"/>
          </ac:spMkLst>
        </pc:spChg>
        <pc:spChg chg="mod">
          <ac:chgData name="Corentin Badot-Bertrand" userId="0d1cdbd82cf1530b" providerId="LiveId" clId="{55E03720-A2BA-4F58-BD92-56A302C21D06}" dt="2022-09-05T21:56:06.074" v="12883" actId="20577"/>
          <ac:spMkLst>
            <pc:docMk/>
            <pc:sldMk cId="126392258" sldId="301"/>
            <ac:spMk id="6" creationId="{021DB960-2713-C71C-53BF-43DC1D9718AC}"/>
          </ac:spMkLst>
        </pc:spChg>
        <pc:spChg chg="mod">
          <ac:chgData name="Corentin Badot-Bertrand" userId="0d1cdbd82cf1530b" providerId="LiveId" clId="{55E03720-A2BA-4F58-BD92-56A302C21D06}" dt="2022-09-05T21:58:28.183" v="13160" actId="20577"/>
          <ac:spMkLst>
            <pc:docMk/>
            <pc:sldMk cId="126392258" sldId="301"/>
            <ac:spMk id="8" creationId="{9D4B3052-5260-DCF3-1582-98BFB20C42E6}"/>
          </ac:spMkLst>
        </pc:spChg>
      </pc:sldChg>
    </pc:docChg>
  </pc:docChgLst>
  <pc:docChgLst>
    <pc:chgData name="Corentin BADOT-BERTRAND" userId="S::corentin.badotbertrand@vinci.be::27662e5d-0d19-4791-8099-d9c7e813972c" providerId="AD" clId="Web-{AFA32E96-7A74-65B7-7D0B-A379448C25CF}"/>
    <pc:docChg chg="modSld">
      <pc:chgData name="Corentin BADOT-BERTRAND" userId="S::corentin.badotbertrand@vinci.be::27662e5d-0d19-4791-8099-d9c7e813972c" providerId="AD" clId="Web-{AFA32E96-7A74-65B7-7D0B-A379448C25CF}" dt="2022-09-28T09:00:10.103" v="11" actId="20577"/>
      <pc:docMkLst>
        <pc:docMk/>
      </pc:docMkLst>
      <pc:sldChg chg="modSp">
        <pc:chgData name="Corentin BADOT-BERTRAND" userId="S::corentin.badotbertrand@vinci.be::27662e5d-0d19-4791-8099-d9c7e813972c" providerId="AD" clId="Web-{AFA32E96-7A74-65B7-7D0B-A379448C25CF}" dt="2022-09-28T09:00:10.103" v="11" actId="20577"/>
        <pc:sldMkLst>
          <pc:docMk/>
          <pc:sldMk cId="891638217" sldId="270"/>
        </pc:sldMkLst>
        <pc:spChg chg="mod">
          <ac:chgData name="Corentin BADOT-BERTRAND" userId="S::corentin.badotbertrand@vinci.be::27662e5d-0d19-4791-8099-d9c7e813972c" providerId="AD" clId="Web-{AFA32E96-7A74-65B7-7D0B-A379448C25CF}" dt="2022-09-28T09:00:10.103" v="11" actId="20577"/>
          <ac:spMkLst>
            <pc:docMk/>
            <pc:sldMk cId="891638217" sldId="270"/>
            <ac:spMk id="3" creationId="{981CA61E-6F5E-88CD-CBC2-3C5887EBF30C}"/>
          </ac:spMkLst>
        </pc:spChg>
      </pc:sldChg>
    </pc:docChg>
  </pc:docChgLst>
  <pc:docChgLst>
    <pc:chgData name="Corentin BADOT-BERTRAND" userId="27662e5d-0d19-4791-8099-d9c7e813972c" providerId="ADAL" clId="{7E7CC85F-C52E-4B36-B79F-0BB6CA608530}"/>
    <pc:docChg chg="undo custSel addSld delSld modSld delSection modSection">
      <pc:chgData name="Corentin BADOT-BERTRAND" userId="27662e5d-0d19-4791-8099-d9c7e813972c" providerId="ADAL" clId="{7E7CC85F-C52E-4B36-B79F-0BB6CA608530}" dt="2022-09-26T20:35:28.779" v="2397" actId="20577"/>
      <pc:docMkLst>
        <pc:docMk/>
      </pc:docMkLst>
      <pc:sldChg chg="modSp mod">
        <pc:chgData name="Corentin BADOT-BERTRAND" userId="27662e5d-0d19-4791-8099-d9c7e813972c" providerId="ADAL" clId="{7E7CC85F-C52E-4B36-B79F-0BB6CA608530}" dt="2022-09-26T19:16:20.193" v="24" actId="20577"/>
        <pc:sldMkLst>
          <pc:docMk/>
          <pc:sldMk cId="2952303437" sldId="264"/>
        </pc:sldMkLst>
        <pc:spChg chg="mod">
          <ac:chgData name="Corentin BADOT-BERTRAND" userId="27662e5d-0d19-4791-8099-d9c7e813972c" providerId="ADAL" clId="{7E7CC85F-C52E-4B36-B79F-0BB6CA608530}" dt="2022-09-26T19:16:20.193" v="24" actId="20577"/>
          <ac:spMkLst>
            <pc:docMk/>
            <pc:sldMk cId="2952303437" sldId="264"/>
            <ac:spMk id="2" creationId="{00000000-0000-0000-0000-000000000000}"/>
          </ac:spMkLst>
        </pc:spChg>
        <pc:spChg chg="mod">
          <ac:chgData name="Corentin BADOT-BERTRAND" userId="27662e5d-0d19-4791-8099-d9c7e813972c" providerId="ADAL" clId="{7E7CC85F-C52E-4B36-B79F-0BB6CA608530}" dt="2022-09-26T19:16:01.754" v="2" actId="20577"/>
          <ac:spMkLst>
            <pc:docMk/>
            <pc:sldMk cId="2952303437" sldId="264"/>
            <ac:spMk id="10" creationId="{E53E09A1-5DCA-1C52-EFE5-B7D59C5050A8}"/>
          </ac:spMkLst>
        </pc:spChg>
      </pc:sldChg>
      <pc:sldChg chg="del">
        <pc:chgData name="Corentin BADOT-BERTRAND" userId="27662e5d-0d19-4791-8099-d9c7e813972c" providerId="ADAL" clId="{7E7CC85F-C52E-4B36-B79F-0BB6CA608530}" dt="2022-09-26T19:23:13.806" v="58" actId="47"/>
        <pc:sldMkLst>
          <pc:docMk/>
          <pc:sldMk cId="1851964172" sldId="269"/>
        </pc:sldMkLst>
      </pc:sldChg>
      <pc:sldChg chg="modSp mod">
        <pc:chgData name="Corentin BADOT-BERTRAND" userId="27662e5d-0d19-4791-8099-d9c7e813972c" providerId="ADAL" clId="{7E7CC85F-C52E-4B36-B79F-0BB6CA608530}" dt="2022-09-26T19:18:48.107" v="56" actId="5793"/>
        <pc:sldMkLst>
          <pc:docMk/>
          <pc:sldMk cId="891638217" sldId="270"/>
        </pc:sldMkLst>
        <pc:spChg chg="mod">
          <ac:chgData name="Corentin BADOT-BERTRAND" userId="27662e5d-0d19-4791-8099-d9c7e813972c" providerId="ADAL" clId="{7E7CC85F-C52E-4B36-B79F-0BB6CA608530}" dt="2022-09-26T19:18:48.107" v="56" actId="5793"/>
          <ac:spMkLst>
            <pc:docMk/>
            <pc:sldMk cId="891638217" sldId="270"/>
            <ac:spMk id="3" creationId="{981CA61E-6F5E-88CD-CBC2-3C5887EBF30C}"/>
          </ac:spMkLst>
        </pc:spChg>
      </pc:sldChg>
      <pc:sldChg chg="delSp mod delAnim">
        <pc:chgData name="Corentin BADOT-BERTRAND" userId="27662e5d-0d19-4791-8099-d9c7e813972c" providerId="ADAL" clId="{7E7CC85F-C52E-4B36-B79F-0BB6CA608530}" dt="2022-09-26T19:24:02.317" v="59" actId="478"/>
        <pc:sldMkLst>
          <pc:docMk/>
          <pc:sldMk cId="2500524910" sldId="272"/>
        </pc:sldMkLst>
        <pc:picChg chg="del">
          <ac:chgData name="Corentin BADOT-BERTRAND" userId="27662e5d-0d19-4791-8099-d9c7e813972c" providerId="ADAL" clId="{7E7CC85F-C52E-4B36-B79F-0BB6CA608530}" dt="2022-09-26T19:24:02.317" v="59" actId="478"/>
          <ac:picMkLst>
            <pc:docMk/>
            <pc:sldMk cId="2500524910" sldId="272"/>
            <ac:picMk id="15" creationId="{EF9605EA-902A-5E7B-3AD4-25667324A8CC}"/>
          </ac:picMkLst>
        </pc:picChg>
      </pc:sldChg>
      <pc:sldChg chg="del">
        <pc:chgData name="Corentin BADOT-BERTRAND" userId="27662e5d-0d19-4791-8099-d9c7e813972c" providerId="ADAL" clId="{7E7CC85F-C52E-4B36-B79F-0BB6CA608530}" dt="2022-09-26T19:25:01.594" v="60" actId="47"/>
        <pc:sldMkLst>
          <pc:docMk/>
          <pc:sldMk cId="2235906467" sldId="275"/>
        </pc:sldMkLst>
      </pc:sldChg>
      <pc:sldChg chg="modSp mod">
        <pc:chgData name="Corentin BADOT-BERTRAND" userId="27662e5d-0d19-4791-8099-d9c7e813972c" providerId="ADAL" clId="{7E7CC85F-C52E-4B36-B79F-0BB6CA608530}" dt="2022-09-26T19:22:29.682" v="57" actId="14100"/>
        <pc:sldMkLst>
          <pc:docMk/>
          <pc:sldMk cId="3328257088" sldId="278"/>
        </pc:sldMkLst>
        <pc:spChg chg="mod">
          <ac:chgData name="Corentin BADOT-BERTRAND" userId="27662e5d-0d19-4791-8099-d9c7e813972c" providerId="ADAL" clId="{7E7CC85F-C52E-4B36-B79F-0BB6CA608530}" dt="2022-09-26T19:22:29.682" v="57" actId="14100"/>
          <ac:spMkLst>
            <pc:docMk/>
            <pc:sldMk cId="3328257088" sldId="278"/>
            <ac:spMk id="6" creationId="{D328505B-B78E-849C-FCE0-805445CE5917}"/>
          </ac:spMkLst>
        </pc:spChg>
      </pc:sldChg>
      <pc:sldChg chg="del">
        <pc:chgData name="Corentin BADOT-BERTRAND" userId="27662e5d-0d19-4791-8099-d9c7e813972c" providerId="ADAL" clId="{7E7CC85F-C52E-4B36-B79F-0BB6CA608530}" dt="2022-09-26T19:25:01.594" v="60" actId="47"/>
        <pc:sldMkLst>
          <pc:docMk/>
          <pc:sldMk cId="1711768464" sldId="285"/>
        </pc:sldMkLst>
      </pc:sldChg>
      <pc:sldChg chg="modSp add del mod setBg">
        <pc:chgData name="Corentin BADOT-BERTRAND" userId="27662e5d-0d19-4791-8099-d9c7e813972c" providerId="ADAL" clId="{7E7CC85F-C52E-4B36-B79F-0BB6CA608530}" dt="2022-09-26T20:06:25.561" v="1286" actId="20577"/>
        <pc:sldMkLst>
          <pc:docMk/>
          <pc:sldMk cId="1539343521" sldId="290"/>
        </pc:sldMkLst>
        <pc:spChg chg="mod">
          <ac:chgData name="Corentin BADOT-BERTRAND" userId="27662e5d-0d19-4791-8099-d9c7e813972c" providerId="ADAL" clId="{7E7CC85F-C52E-4B36-B79F-0BB6CA608530}" dt="2022-09-26T20:06:25.561" v="1286" actId="20577"/>
          <ac:spMkLst>
            <pc:docMk/>
            <pc:sldMk cId="1539343521" sldId="290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7E7CC85F-C52E-4B36-B79F-0BB6CA608530}" dt="2022-09-26T20:00:48.788" v="1138" actId="207"/>
          <ac:spMkLst>
            <pc:docMk/>
            <pc:sldMk cId="1539343521" sldId="290"/>
            <ac:spMk id="3" creationId="{981CA61E-6F5E-88CD-CBC2-3C5887EBF30C}"/>
          </ac:spMkLst>
        </pc:spChg>
      </pc:sldChg>
      <pc:sldChg chg="del">
        <pc:chgData name="Corentin BADOT-BERTRAND" userId="27662e5d-0d19-4791-8099-d9c7e813972c" providerId="ADAL" clId="{7E7CC85F-C52E-4B36-B79F-0BB6CA608530}" dt="2022-09-26T19:15:56.573" v="0" actId="47"/>
        <pc:sldMkLst>
          <pc:docMk/>
          <pc:sldMk cId="2048451075" sldId="291"/>
        </pc:sldMkLst>
      </pc:sldChg>
      <pc:sldChg chg="del">
        <pc:chgData name="Corentin BADOT-BERTRAND" userId="27662e5d-0d19-4791-8099-d9c7e813972c" providerId="ADAL" clId="{7E7CC85F-C52E-4B36-B79F-0BB6CA608530}" dt="2022-09-26T19:25:01.594" v="60" actId="47"/>
        <pc:sldMkLst>
          <pc:docMk/>
          <pc:sldMk cId="765263298" sldId="293"/>
        </pc:sldMkLst>
      </pc:sldChg>
      <pc:sldChg chg="del">
        <pc:chgData name="Corentin BADOT-BERTRAND" userId="27662e5d-0d19-4791-8099-d9c7e813972c" providerId="ADAL" clId="{7E7CC85F-C52E-4B36-B79F-0BB6CA608530}" dt="2022-09-26T19:25:01.594" v="60" actId="47"/>
        <pc:sldMkLst>
          <pc:docMk/>
          <pc:sldMk cId="344686075" sldId="294"/>
        </pc:sldMkLst>
      </pc:sldChg>
      <pc:sldChg chg="del">
        <pc:chgData name="Corentin BADOT-BERTRAND" userId="27662e5d-0d19-4791-8099-d9c7e813972c" providerId="ADAL" clId="{7E7CC85F-C52E-4B36-B79F-0BB6CA608530}" dt="2022-09-26T19:25:01.594" v="60" actId="47"/>
        <pc:sldMkLst>
          <pc:docMk/>
          <pc:sldMk cId="883159810" sldId="295"/>
        </pc:sldMkLst>
      </pc:sldChg>
      <pc:sldChg chg="del">
        <pc:chgData name="Corentin BADOT-BERTRAND" userId="27662e5d-0d19-4791-8099-d9c7e813972c" providerId="ADAL" clId="{7E7CC85F-C52E-4B36-B79F-0BB6CA608530}" dt="2022-09-26T19:25:01.594" v="60" actId="47"/>
        <pc:sldMkLst>
          <pc:docMk/>
          <pc:sldMk cId="7871898" sldId="296"/>
        </pc:sldMkLst>
      </pc:sldChg>
      <pc:sldChg chg="add del">
        <pc:chgData name="Corentin BADOT-BERTRAND" userId="27662e5d-0d19-4791-8099-d9c7e813972c" providerId="ADAL" clId="{7E7CC85F-C52E-4B36-B79F-0BB6CA608530}" dt="2022-09-26T19:27:27.821" v="125" actId="47"/>
        <pc:sldMkLst>
          <pc:docMk/>
          <pc:sldMk cId="3876528484" sldId="297"/>
        </pc:sldMkLst>
      </pc:sldChg>
      <pc:sldChg chg="del">
        <pc:chgData name="Corentin BADOT-BERTRAND" userId="27662e5d-0d19-4791-8099-d9c7e813972c" providerId="ADAL" clId="{7E7CC85F-C52E-4B36-B79F-0BB6CA608530}" dt="2022-09-26T19:25:01.594" v="60" actId="47"/>
        <pc:sldMkLst>
          <pc:docMk/>
          <pc:sldMk cId="2938953366" sldId="298"/>
        </pc:sldMkLst>
      </pc:sldChg>
      <pc:sldChg chg="del">
        <pc:chgData name="Corentin BADOT-BERTRAND" userId="27662e5d-0d19-4791-8099-d9c7e813972c" providerId="ADAL" clId="{7E7CC85F-C52E-4B36-B79F-0BB6CA608530}" dt="2022-09-26T19:25:01.594" v="60" actId="47"/>
        <pc:sldMkLst>
          <pc:docMk/>
          <pc:sldMk cId="561966559" sldId="299"/>
        </pc:sldMkLst>
      </pc:sldChg>
      <pc:sldChg chg="del">
        <pc:chgData name="Corentin BADOT-BERTRAND" userId="27662e5d-0d19-4791-8099-d9c7e813972c" providerId="ADAL" clId="{7E7CC85F-C52E-4B36-B79F-0BB6CA608530}" dt="2022-09-26T19:25:01.594" v="60" actId="47"/>
        <pc:sldMkLst>
          <pc:docMk/>
          <pc:sldMk cId="2875989526" sldId="300"/>
        </pc:sldMkLst>
      </pc:sldChg>
      <pc:sldChg chg="modSp add del mod">
        <pc:chgData name="Corentin BADOT-BERTRAND" userId="27662e5d-0d19-4791-8099-d9c7e813972c" providerId="ADAL" clId="{7E7CC85F-C52E-4B36-B79F-0BB6CA608530}" dt="2022-09-26T19:26:50.621" v="112" actId="20577"/>
        <pc:sldMkLst>
          <pc:docMk/>
          <pc:sldMk cId="126392258" sldId="301"/>
        </pc:sldMkLst>
        <pc:spChg chg="mod">
          <ac:chgData name="Corentin BADOT-BERTRAND" userId="27662e5d-0d19-4791-8099-d9c7e813972c" providerId="ADAL" clId="{7E7CC85F-C52E-4B36-B79F-0BB6CA608530}" dt="2022-09-26T19:26:23.215" v="79" actId="20577"/>
          <ac:spMkLst>
            <pc:docMk/>
            <pc:sldMk cId="126392258" sldId="301"/>
            <ac:spMk id="4" creationId="{0C9609F8-F29B-B7B4-D48D-3D146F22750B}"/>
          </ac:spMkLst>
        </pc:spChg>
        <pc:spChg chg="mod">
          <ac:chgData name="Corentin BADOT-BERTRAND" userId="27662e5d-0d19-4791-8099-d9c7e813972c" providerId="ADAL" clId="{7E7CC85F-C52E-4B36-B79F-0BB6CA608530}" dt="2022-09-26T19:26:14.627" v="64" actId="20577"/>
          <ac:spMkLst>
            <pc:docMk/>
            <pc:sldMk cId="126392258" sldId="301"/>
            <ac:spMk id="6" creationId="{021DB960-2713-C71C-53BF-43DC1D9718AC}"/>
          </ac:spMkLst>
        </pc:spChg>
        <pc:spChg chg="mod">
          <ac:chgData name="Corentin BADOT-BERTRAND" userId="27662e5d-0d19-4791-8099-d9c7e813972c" providerId="ADAL" clId="{7E7CC85F-C52E-4B36-B79F-0BB6CA608530}" dt="2022-09-26T19:26:50.621" v="112" actId="20577"/>
          <ac:spMkLst>
            <pc:docMk/>
            <pc:sldMk cId="126392258" sldId="301"/>
            <ac:spMk id="8" creationId="{9D4B3052-5260-DCF3-1582-98BFB20C42E6}"/>
          </ac:spMkLst>
        </pc:spChg>
      </pc:sldChg>
      <pc:sldChg chg="modSp add mod setBg">
        <pc:chgData name="Corentin BADOT-BERTRAND" userId="27662e5d-0d19-4791-8099-d9c7e813972c" providerId="ADAL" clId="{7E7CC85F-C52E-4B36-B79F-0BB6CA608530}" dt="2022-09-26T20:31:39.913" v="2041" actId="20577"/>
        <pc:sldMkLst>
          <pc:docMk/>
          <pc:sldMk cId="1738191345" sldId="302"/>
        </pc:sldMkLst>
        <pc:spChg chg="mod">
          <ac:chgData name="Corentin BADOT-BERTRAND" userId="27662e5d-0d19-4791-8099-d9c7e813972c" providerId="ADAL" clId="{7E7CC85F-C52E-4B36-B79F-0BB6CA608530}" dt="2022-09-26T20:06:01.065" v="1238" actId="20577"/>
          <ac:spMkLst>
            <pc:docMk/>
            <pc:sldMk cId="1738191345" sldId="302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7E7CC85F-C52E-4B36-B79F-0BB6CA608530}" dt="2022-09-26T20:31:39.913" v="2041" actId="20577"/>
          <ac:spMkLst>
            <pc:docMk/>
            <pc:sldMk cId="1738191345" sldId="302"/>
            <ac:spMk id="3" creationId="{981CA61E-6F5E-88CD-CBC2-3C5887EBF30C}"/>
          </ac:spMkLst>
        </pc:spChg>
      </pc:sldChg>
      <pc:sldChg chg="modSp add mod setBg">
        <pc:chgData name="Corentin BADOT-BERTRAND" userId="27662e5d-0d19-4791-8099-d9c7e813972c" providerId="ADAL" clId="{7E7CC85F-C52E-4B36-B79F-0BB6CA608530}" dt="2022-09-26T20:35:28.779" v="2397" actId="20577"/>
        <pc:sldMkLst>
          <pc:docMk/>
          <pc:sldMk cId="496093073" sldId="303"/>
        </pc:sldMkLst>
        <pc:spChg chg="mod">
          <ac:chgData name="Corentin BADOT-BERTRAND" userId="27662e5d-0d19-4791-8099-d9c7e813972c" providerId="ADAL" clId="{7E7CC85F-C52E-4B36-B79F-0BB6CA608530}" dt="2022-09-26T20:33:08.205" v="2077" actId="20577"/>
          <ac:spMkLst>
            <pc:docMk/>
            <pc:sldMk cId="496093073" sldId="303"/>
            <ac:spMk id="2" creationId="{BB5CBB3F-8B5B-1337-5D71-2E5EA523328D}"/>
          </ac:spMkLst>
        </pc:spChg>
        <pc:spChg chg="mod">
          <ac:chgData name="Corentin BADOT-BERTRAND" userId="27662e5d-0d19-4791-8099-d9c7e813972c" providerId="ADAL" clId="{7E7CC85F-C52E-4B36-B79F-0BB6CA608530}" dt="2022-09-26T20:35:28.779" v="2397" actId="20577"/>
          <ac:spMkLst>
            <pc:docMk/>
            <pc:sldMk cId="496093073" sldId="303"/>
            <ac:spMk id="3" creationId="{981CA61E-6F5E-88CD-CBC2-3C5887EBF30C}"/>
          </ac:spMkLst>
        </pc:spChg>
      </pc:sldChg>
    </pc:docChg>
  </pc:docChgLst>
  <pc:docChgLst>
    <pc:chgData name="Corentin BADOT-BERTRAND" userId="S::corentin.badotbertrand@vinci.be::27662e5d-0d19-4791-8099-d9c7e813972c" providerId="AD" clId="Web-{8D18FA86-1E80-9C43-7F02-BA6027AD4C2A}"/>
    <pc:docChg chg="modSld">
      <pc:chgData name="Corentin BADOT-BERTRAND" userId="S::corentin.badotbertrand@vinci.be::27662e5d-0d19-4791-8099-d9c7e813972c" providerId="AD" clId="Web-{8D18FA86-1E80-9C43-7F02-BA6027AD4C2A}" dt="2023-10-01T16:07:04.404" v="107" actId="20577"/>
      <pc:docMkLst>
        <pc:docMk/>
      </pc:docMkLst>
      <pc:sldChg chg="modSp">
        <pc:chgData name="Corentin BADOT-BERTRAND" userId="S::corentin.badotbertrand@vinci.be::27662e5d-0d19-4791-8099-d9c7e813972c" providerId="AD" clId="Web-{8D18FA86-1E80-9C43-7F02-BA6027AD4C2A}" dt="2023-10-01T15:15:42.346" v="1" actId="20577"/>
        <pc:sldMkLst>
          <pc:docMk/>
          <pc:sldMk cId="2952303437" sldId="264"/>
        </pc:sldMkLst>
        <pc:spChg chg="mod">
          <ac:chgData name="Corentin BADOT-BERTRAND" userId="S::corentin.badotbertrand@vinci.be::27662e5d-0d19-4791-8099-d9c7e813972c" providerId="AD" clId="Web-{8D18FA86-1E80-9C43-7F02-BA6027AD4C2A}" dt="2023-10-01T15:15:42.346" v="1" actId="20577"/>
          <ac:spMkLst>
            <pc:docMk/>
            <pc:sldMk cId="2952303437" sldId="264"/>
            <ac:spMk id="3" creationId="{00000000-0000-0000-0000-000000000000}"/>
          </ac:spMkLst>
        </pc:spChg>
      </pc:sldChg>
      <pc:sldChg chg="modSp">
        <pc:chgData name="Corentin BADOT-BERTRAND" userId="S::corentin.badotbertrand@vinci.be::27662e5d-0d19-4791-8099-d9c7e813972c" providerId="AD" clId="Web-{8D18FA86-1E80-9C43-7F02-BA6027AD4C2A}" dt="2023-10-01T15:35:43.178" v="63" actId="20577"/>
        <pc:sldMkLst>
          <pc:docMk/>
          <pc:sldMk cId="1539343521" sldId="290"/>
        </pc:sldMkLst>
        <pc:spChg chg="mod">
          <ac:chgData name="Corentin BADOT-BERTRAND" userId="S::corentin.badotbertrand@vinci.be::27662e5d-0d19-4791-8099-d9c7e813972c" providerId="AD" clId="Web-{8D18FA86-1E80-9C43-7F02-BA6027AD4C2A}" dt="2023-10-01T15:35:43.178" v="63" actId="20577"/>
          <ac:spMkLst>
            <pc:docMk/>
            <pc:sldMk cId="1539343521" sldId="290"/>
            <ac:spMk id="3" creationId="{981CA61E-6F5E-88CD-CBC2-3C5887EBF30C}"/>
          </ac:spMkLst>
        </pc:spChg>
      </pc:sldChg>
      <pc:sldChg chg="modSp">
        <pc:chgData name="Corentin BADOT-BERTRAND" userId="S::corentin.badotbertrand@vinci.be::27662e5d-0d19-4791-8099-d9c7e813972c" providerId="AD" clId="Web-{8D18FA86-1E80-9C43-7F02-BA6027AD4C2A}" dt="2023-10-01T16:07:04.404" v="107" actId="20577"/>
        <pc:sldMkLst>
          <pc:docMk/>
          <pc:sldMk cId="1738191345" sldId="302"/>
        </pc:sldMkLst>
        <pc:spChg chg="mod">
          <ac:chgData name="Corentin BADOT-BERTRAND" userId="S::corentin.badotbertrand@vinci.be::27662e5d-0d19-4791-8099-d9c7e813972c" providerId="AD" clId="Web-{8D18FA86-1E80-9C43-7F02-BA6027AD4C2A}" dt="2023-10-01T16:07:04.404" v="107" actId="20577"/>
          <ac:spMkLst>
            <pc:docMk/>
            <pc:sldMk cId="1738191345" sldId="302"/>
            <ac:spMk id="3" creationId="{981CA61E-6F5E-88CD-CBC2-3C5887EBF30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05B37-C6F0-4453-958E-AF3D47FD66B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4511833-83CE-4906-8764-B1083267E060}">
      <dgm:prSet phldrT="[Text]"/>
      <dgm:spPr/>
      <dgm:t>
        <a:bodyPr/>
        <a:lstStyle/>
        <a:p>
          <a:r>
            <a:rPr lang="fr-FR" i="1" dirty="0"/>
            <a:t>Passive recon</a:t>
          </a:r>
          <a:r>
            <a:rPr lang="fr-FR" dirty="0"/>
            <a:t> &amp; OSINT</a:t>
          </a:r>
        </a:p>
      </dgm:t>
    </dgm:pt>
    <dgm:pt modelId="{EDEDC3AD-9778-42A4-BC58-0CA082831A81}" type="parTrans" cxnId="{9423CDC5-CDC8-485A-A2B2-34F16B2FF915}">
      <dgm:prSet/>
      <dgm:spPr/>
      <dgm:t>
        <a:bodyPr/>
        <a:lstStyle/>
        <a:p>
          <a:endParaRPr lang="fr-FR"/>
        </a:p>
      </dgm:t>
    </dgm:pt>
    <dgm:pt modelId="{14EE340B-5445-4A3E-9A48-B34C51CACA89}" type="sibTrans" cxnId="{9423CDC5-CDC8-485A-A2B2-34F16B2FF915}">
      <dgm:prSet/>
      <dgm:spPr/>
      <dgm:t>
        <a:bodyPr/>
        <a:lstStyle/>
        <a:p>
          <a:endParaRPr lang="fr-FR" dirty="0"/>
        </a:p>
      </dgm:t>
    </dgm:pt>
    <dgm:pt modelId="{50D55BF2-B541-4ECC-8FFF-1853A71613D5}">
      <dgm:prSet phldrT="[Text]"/>
      <dgm:spPr/>
      <dgm:t>
        <a:bodyPr/>
        <a:lstStyle/>
        <a:p>
          <a:r>
            <a:rPr lang="fr-FR" i="1" dirty="0"/>
            <a:t>Active recon </a:t>
          </a:r>
          <a:r>
            <a:rPr lang="fr-FR" dirty="0"/>
            <a:t>(scans, …)</a:t>
          </a:r>
        </a:p>
      </dgm:t>
    </dgm:pt>
    <dgm:pt modelId="{7AF13CE7-A909-4403-BE9F-AC392B20DDEF}" type="parTrans" cxnId="{A034618F-CBEF-4FA4-848A-B61F48E3CD20}">
      <dgm:prSet/>
      <dgm:spPr/>
      <dgm:t>
        <a:bodyPr/>
        <a:lstStyle/>
        <a:p>
          <a:endParaRPr lang="fr-FR"/>
        </a:p>
      </dgm:t>
    </dgm:pt>
    <dgm:pt modelId="{CE2E9863-ED1D-4C5A-B739-87D53C72965A}" type="sibTrans" cxnId="{A034618F-CBEF-4FA4-848A-B61F48E3CD20}">
      <dgm:prSet/>
      <dgm:spPr/>
      <dgm:t>
        <a:bodyPr/>
        <a:lstStyle/>
        <a:p>
          <a:endParaRPr lang="fr-FR" dirty="0"/>
        </a:p>
      </dgm:t>
    </dgm:pt>
    <dgm:pt modelId="{4AD63346-3325-49D8-AC62-EEAF3075A2E3}">
      <dgm:prSet phldrT="[Text]"/>
      <dgm:spPr/>
      <dgm:t>
        <a:bodyPr/>
        <a:lstStyle/>
        <a:p>
          <a:r>
            <a:rPr lang="fr-FR" dirty="0"/>
            <a:t>Première attaque</a:t>
          </a:r>
        </a:p>
      </dgm:t>
    </dgm:pt>
    <dgm:pt modelId="{5EFDB889-5AD7-47CC-BA29-BB9291388293}" type="parTrans" cxnId="{62E3458C-EEC5-427D-A88E-4397F8AC212A}">
      <dgm:prSet/>
      <dgm:spPr/>
      <dgm:t>
        <a:bodyPr/>
        <a:lstStyle/>
        <a:p>
          <a:endParaRPr lang="fr-FR"/>
        </a:p>
      </dgm:t>
    </dgm:pt>
    <dgm:pt modelId="{AE2DC1BB-7A94-4C3F-A4FA-16AF63226F06}" type="sibTrans" cxnId="{62E3458C-EEC5-427D-A88E-4397F8AC212A}">
      <dgm:prSet/>
      <dgm:spPr/>
      <dgm:t>
        <a:bodyPr/>
        <a:lstStyle/>
        <a:p>
          <a:endParaRPr lang="fr-FR" dirty="0"/>
        </a:p>
      </dgm:t>
    </dgm:pt>
    <dgm:pt modelId="{01E70B0A-7D2F-4200-9BBA-F70DF68FA920}">
      <dgm:prSet phldrT="[Text]"/>
      <dgm:spPr/>
      <dgm:t>
        <a:bodyPr/>
        <a:lstStyle/>
        <a:p>
          <a:r>
            <a:rPr lang="fr-FR" dirty="0"/>
            <a:t>Enumération</a:t>
          </a:r>
        </a:p>
      </dgm:t>
    </dgm:pt>
    <dgm:pt modelId="{CE409ED1-E007-4081-8201-F9D066DCA2FB}" type="parTrans" cxnId="{D06A9EE0-0BF1-46FE-8528-CA85BE130C57}">
      <dgm:prSet/>
      <dgm:spPr/>
      <dgm:t>
        <a:bodyPr/>
        <a:lstStyle/>
        <a:p>
          <a:endParaRPr lang="fr-FR"/>
        </a:p>
      </dgm:t>
    </dgm:pt>
    <dgm:pt modelId="{376393B9-91B7-4ABC-8167-A161674D0F43}" type="sibTrans" cxnId="{D06A9EE0-0BF1-46FE-8528-CA85BE130C57}">
      <dgm:prSet/>
      <dgm:spPr/>
      <dgm:t>
        <a:bodyPr/>
        <a:lstStyle/>
        <a:p>
          <a:endParaRPr lang="fr-FR"/>
        </a:p>
      </dgm:t>
    </dgm:pt>
    <dgm:pt modelId="{EAD13748-F2A2-44C9-A1CA-12C9095661CC}">
      <dgm:prSet phldrT="[Text]"/>
      <dgm:spPr/>
      <dgm:t>
        <a:bodyPr/>
        <a:lstStyle/>
        <a:p>
          <a:r>
            <a:rPr lang="fr-FR" dirty="0"/>
            <a:t>Escalade (H/V)</a:t>
          </a:r>
        </a:p>
      </dgm:t>
    </dgm:pt>
    <dgm:pt modelId="{331EA2E9-E164-4EAD-99E0-E6C5F245AB2C}" type="parTrans" cxnId="{CF352C86-FC5A-4C2B-AA54-AF01623C72A4}">
      <dgm:prSet/>
      <dgm:spPr/>
      <dgm:t>
        <a:bodyPr/>
        <a:lstStyle/>
        <a:p>
          <a:endParaRPr lang="fr-FR"/>
        </a:p>
      </dgm:t>
    </dgm:pt>
    <dgm:pt modelId="{2C563006-2596-4B06-9A36-BD1795D17A1B}" type="sibTrans" cxnId="{CF352C86-FC5A-4C2B-AA54-AF01623C72A4}">
      <dgm:prSet/>
      <dgm:spPr/>
      <dgm:t>
        <a:bodyPr/>
        <a:lstStyle/>
        <a:p>
          <a:endParaRPr lang="fr-FR"/>
        </a:p>
      </dgm:t>
    </dgm:pt>
    <dgm:pt modelId="{E670622D-B940-44AB-A584-BD521436D58E}">
      <dgm:prSet phldrT="[Text]"/>
      <dgm:spPr/>
      <dgm:t>
        <a:bodyPr/>
        <a:lstStyle/>
        <a:p>
          <a:r>
            <a:rPr lang="fr-FR" dirty="0"/>
            <a:t>Avancer</a:t>
          </a:r>
        </a:p>
      </dgm:t>
    </dgm:pt>
    <dgm:pt modelId="{795A8319-D240-427F-9F43-960D92FD3049}" type="parTrans" cxnId="{F20EC054-76CA-4308-B456-D650853C69C6}">
      <dgm:prSet/>
      <dgm:spPr/>
      <dgm:t>
        <a:bodyPr/>
        <a:lstStyle/>
        <a:p>
          <a:endParaRPr lang="fr-FR"/>
        </a:p>
      </dgm:t>
    </dgm:pt>
    <dgm:pt modelId="{4DE6438E-55D7-4DDA-A27F-AD60F255E89A}" type="sibTrans" cxnId="{F20EC054-76CA-4308-B456-D650853C69C6}">
      <dgm:prSet/>
      <dgm:spPr/>
      <dgm:t>
        <a:bodyPr/>
        <a:lstStyle/>
        <a:p>
          <a:endParaRPr lang="fr-FR"/>
        </a:p>
      </dgm:t>
    </dgm:pt>
    <dgm:pt modelId="{352966C0-677B-4026-921D-4F3EF8CC52A0}">
      <dgm:prSet phldrT="[Text]"/>
      <dgm:spPr/>
      <dgm:t>
        <a:bodyPr/>
        <a:lstStyle/>
        <a:p>
          <a:r>
            <a:rPr lang="fr-FR" dirty="0"/>
            <a:t>Persistance</a:t>
          </a:r>
        </a:p>
      </dgm:t>
    </dgm:pt>
    <dgm:pt modelId="{0B352ADA-40C1-4EA5-8898-F46FC1A64892}" type="parTrans" cxnId="{3E019471-6ED5-4F91-9192-DC889FB61393}">
      <dgm:prSet/>
      <dgm:spPr/>
      <dgm:t>
        <a:bodyPr/>
        <a:lstStyle/>
        <a:p>
          <a:endParaRPr lang="fr-FR"/>
        </a:p>
      </dgm:t>
    </dgm:pt>
    <dgm:pt modelId="{E7C398D5-99BA-4BF0-AC7D-68E5AB02E4A4}" type="sibTrans" cxnId="{3E019471-6ED5-4F91-9192-DC889FB61393}">
      <dgm:prSet/>
      <dgm:spPr/>
      <dgm:t>
        <a:bodyPr/>
        <a:lstStyle/>
        <a:p>
          <a:endParaRPr lang="fr-FR"/>
        </a:p>
      </dgm:t>
    </dgm:pt>
    <dgm:pt modelId="{53F04101-4E3A-478E-84E3-80527ED96112}">
      <dgm:prSet phldrT="[Text]"/>
      <dgm:spPr/>
      <dgm:t>
        <a:bodyPr/>
        <a:lstStyle/>
        <a:p>
          <a:r>
            <a:rPr lang="fr-FR" dirty="0"/>
            <a:t>Exfiltration</a:t>
          </a:r>
        </a:p>
      </dgm:t>
    </dgm:pt>
    <dgm:pt modelId="{60683846-060C-4054-AD88-AD8C681F488C}" type="parTrans" cxnId="{7DA9F1CB-BBF6-4306-8B98-363F47D7E204}">
      <dgm:prSet/>
      <dgm:spPr/>
      <dgm:t>
        <a:bodyPr/>
        <a:lstStyle/>
        <a:p>
          <a:endParaRPr lang="fr-FR"/>
        </a:p>
      </dgm:t>
    </dgm:pt>
    <dgm:pt modelId="{647684B8-B0C7-414D-9F86-E837BE6451A2}" type="sibTrans" cxnId="{7DA9F1CB-BBF6-4306-8B98-363F47D7E204}">
      <dgm:prSet/>
      <dgm:spPr/>
      <dgm:t>
        <a:bodyPr/>
        <a:lstStyle/>
        <a:p>
          <a:endParaRPr lang="fr-FR"/>
        </a:p>
      </dgm:t>
    </dgm:pt>
    <dgm:pt modelId="{3C69186C-9523-46E1-8915-E28CF312593E}">
      <dgm:prSet phldrT="[Text]"/>
      <dgm:spPr/>
      <dgm:t>
        <a:bodyPr/>
        <a:lstStyle/>
        <a:p>
          <a:r>
            <a:rPr lang="fr-FR" dirty="0"/>
            <a:t>…</a:t>
          </a:r>
        </a:p>
      </dgm:t>
    </dgm:pt>
    <dgm:pt modelId="{539CF2C5-1627-43A7-8F17-BF4F8D7E2EC4}" type="parTrans" cxnId="{3822B217-6385-4E34-8C7C-C6986DFA5950}">
      <dgm:prSet/>
      <dgm:spPr/>
      <dgm:t>
        <a:bodyPr/>
        <a:lstStyle/>
        <a:p>
          <a:endParaRPr lang="fr-FR"/>
        </a:p>
      </dgm:t>
    </dgm:pt>
    <dgm:pt modelId="{2B9C6607-3FAE-4A2F-9D23-F9DCE129661E}" type="sibTrans" cxnId="{3822B217-6385-4E34-8C7C-C6986DFA5950}">
      <dgm:prSet/>
      <dgm:spPr/>
      <dgm:t>
        <a:bodyPr/>
        <a:lstStyle/>
        <a:p>
          <a:endParaRPr lang="fr-FR"/>
        </a:p>
      </dgm:t>
    </dgm:pt>
    <dgm:pt modelId="{5E6170D8-BE88-465F-B751-46AB0D85F5E3}" type="pres">
      <dgm:prSet presAssocID="{B5405B37-C6F0-4453-958E-AF3D47FD66BC}" presName="Name0" presStyleCnt="0">
        <dgm:presLayoutVars>
          <dgm:dir/>
          <dgm:resizeHandles val="exact"/>
        </dgm:presLayoutVars>
      </dgm:prSet>
      <dgm:spPr/>
    </dgm:pt>
    <dgm:pt modelId="{46037D9B-9582-4793-88C2-3F447809F4C2}" type="pres">
      <dgm:prSet presAssocID="{64511833-83CE-4906-8764-B1083267E060}" presName="node" presStyleLbl="node1" presStyleIdx="0" presStyleCnt="4">
        <dgm:presLayoutVars>
          <dgm:bulletEnabled val="1"/>
        </dgm:presLayoutVars>
      </dgm:prSet>
      <dgm:spPr/>
    </dgm:pt>
    <dgm:pt modelId="{B66A686F-6E1F-4C19-B782-07C3267B96E2}" type="pres">
      <dgm:prSet presAssocID="{14EE340B-5445-4A3E-9A48-B34C51CACA89}" presName="sibTrans" presStyleLbl="sibTrans2D1" presStyleIdx="0" presStyleCnt="3"/>
      <dgm:spPr/>
    </dgm:pt>
    <dgm:pt modelId="{4E785362-3CE0-418B-B864-ACACCF0B6A56}" type="pres">
      <dgm:prSet presAssocID="{14EE340B-5445-4A3E-9A48-B34C51CACA89}" presName="connectorText" presStyleLbl="sibTrans2D1" presStyleIdx="0" presStyleCnt="3"/>
      <dgm:spPr/>
    </dgm:pt>
    <dgm:pt modelId="{220DCE5E-7246-48D3-BB6B-97F43BEABF18}" type="pres">
      <dgm:prSet presAssocID="{50D55BF2-B541-4ECC-8FFF-1853A71613D5}" presName="node" presStyleLbl="node1" presStyleIdx="1" presStyleCnt="4">
        <dgm:presLayoutVars>
          <dgm:bulletEnabled val="1"/>
        </dgm:presLayoutVars>
      </dgm:prSet>
      <dgm:spPr/>
    </dgm:pt>
    <dgm:pt modelId="{9A9BD6B7-952E-4B1A-8A7D-F13E678A1168}" type="pres">
      <dgm:prSet presAssocID="{CE2E9863-ED1D-4C5A-B739-87D53C72965A}" presName="sibTrans" presStyleLbl="sibTrans2D1" presStyleIdx="1" presStyleCnt="3"/>
      <dgm:spPr/>
    </dgm:pt>
    <dgm:pt modelId="{90B0C776-E814-42FD-A080-0399072108DB}" type="pres">
      <dgm:prSet presAssocID="{CE2E9863-ED1D-4C5A-B739-87D53C72965A}" presName="connectorText" presStyleLbl="sibTrans2D1" presStyleIdx="1" presStyleCnt="3"/>
      <dgm:spPr/>
    </dgm:pt>
    <dgm:pt modelId="{1580239C-2B49-456D-B44B-E55D4BFD850F}" type="pres">
      <dgm:prSet presAssocID="{4AD63346-3325-49D8-AC62-EEAF3075A2E3}" presName="node" presStyleLbl="node1" presStyleIdx="2" presStyleCnt="4">
        <dgm:presLayoutVars>
          <dgm:bulletEnabled val="1"/>
        </dgm:presLayoutVars>
      </dgm:prSet>
      <dgm:spPr/>
    </dgm:pt>
    <dgm:pt modelId="{727678E4-0D9F-46F7-88BF-23C314F3F21D}" type="pres">
      <dgm:prSet presAssocID="{AE2DC1BB-7A94-4C3F-A4FA-16AF63226F06}" presName="sibTrans" presStyleLbl="sibTrans2D1" presStyleIdx="2" presStyleCnt="3"/>
      <dgm:spPr/>
    </dgm:pt>
    <dgm:pt modelId="{D14108DE-BC13-4BA8-AEC9-92D48F218FC2}" type="pres">
      <dgm:prSet presAssocID="{AE2DC1BB-7A94-4C3F-A4FA-16AF63226F06}" presName="connectorText" presStyleLbl="sibTrans2D1" presStyleIdx="2" presStyleCnt="3"/>
      <dgm:spPr/>
    </dgm:pt>
    <dgm:pt modelId="{D2DFB788-3044-4DA3-8534-26E8241AB92D}" type="pres">
      <dgm:prSet presAssocID="{E670622D-B940-44AB-A584-BD521436D58E}" presName="node" presStyleLbl="node1" presStyleIdx="3" presStyleCnt="4" custScaleY="173175">
        <dgm:presLayoutVars>
          <dgm:bulletEnabled val="1"/>
        </dgm:presLayoutVars>
      </dgm:prSet>
      <dgm:spPr/>
    </dgm:pt>
  </dgm:ptLst>
  <dgm:cxnLst>
    <dgm:cxn modelId="{4FD61805-E025-47CC-ABF9-EE027ADB7D7A}" type="presOf" srcId="{CE2E9863-ED1D-4C5A-B739-87D53C72965A}" destId="{9A9BD6B7-952E-4B1A-8A7D-F13E678A1168}" srcOrd="0" destOrd="0" presId="urn:microsoft.com/office/officeart/2005/8/layout/process1"/>
    <dgm:cxn modelId="{284F5E0B-FBFF-4676-8288-B000C2399D2C}" type="presOf" srcId="{CE2E9863-ED1D-4C5A-B739-87D53C72965A}" destId="{90B0C776-E814-42FD-A080-0399072108DB}" srcOrd="1" destOrd="0" presId="urn:microsoft.com/office/officeart/2005/8/layout/process1"/>
    <dgm:cxn modelId="{8961AD0D-E287-4F81-813F-9585DC96E54A}" type="presOf" srcId="{64511833-83CE-4906-8764-B1083267E060}" destId="{46037D9B-9582-4793-88C2-3F447809F4C2}" srcOrd="0" destOrd="0" presId="urn:microsoft.com/office/officeart/2005/8/layout/process1"/>
    <dgm:cxn modelId="{3822B217-6385-4E34-8C7C-C6986DFA5950}" srcId="{E670622D-B940-44AB-A584-BD521436D58E}" destId="{3C69186C-9523-46E1-8915-E28CF312593E}" srcOrd="4" destOrd="0" parTransId="{539CF2C5-1627-43A7-8F17-BF4F8D7E2EC4}" sibTransId="{2B9C6607-3FAE-4A2F-9D23-F9DCE129661E}"/>
    <dgm:cxn modelId="{54F0341F-3541-4B72-9771-149AB7BAD209}" type="presOf" srcId="{B5405B37-C6F0-4453-958E-AF3D47FD66BC}" destId="{5E6170D8-BE88-465F-B751-46AB0D85F5E3}" srcOrd="0" destOrd="0" presId="urn:microsoft.com/office/officeart/2005/8/layout/process1"/>
    <dgm:cxn modelId="{B89F5A20-32F5-4418-81EF-CD5063110E36}" type="presOf" srcId="{50D55BF2-B541-4ECC-8FFF-1853A71613D5}" destId="{220DCE5E-7246-48D3-BB6B-97F43BEABF18}" srcOrd="0" destOrd="0" presId="urn:microsoft.com/office/officeart/2005/8/layout/process1"/>
    <dgm:cxn modelId="{C7ED872E-2E27-4F3E-AFA1-6648E0FD7E68}" type="presOf" srcId="{14EE340B-5445-4A3E-9A48-B34C51CACA89}" destId="{4E785362-3CE0-418B-B864-ACACCF0B6A56}" srcOrd="1" destOrd="0" presId="urn:microsoft.com/office/officeart/2005/8/layout/process1"/>
    <dgm:cxn modelId="{C02E933E-CD3B-4961-B775-6EE63E5A2975}" type="presOf" srcId="{3C69186C-9523-46E1-8915-E28CF312593E}" destId="{D2DFB788-3044-4DA3-8534-26E8241AB92D}" srcOrd="0" destOrd="5" presId="urn:microsoft.com/office/officeart/2005/8/layout/process1"/>
    <dgm:cxn modelId="{F20EC054-76CA-4308-B456-D650853C69C6}" srcId="{B5405B37-C6F0-4453-958E-AF3D47FD66BC}" destId="{E670622D-B940-44AB-A584-BD521436D58E}" srcOrd="3" destOrd="0" parTransId="{795A8319-D240-427F-9F43-960D92FD3049}" sibTransId="{4DE6438E-55D7-4DDA-A27F-AD60F255E89A}"/>
    <dgm:cxn modelId="{21A1BF5B-CE91-48AD-95A1-86A905979596}" type="presOf" srcId="{14EE340B-5445-4A3E-9A48-B34C51CACA89}" destId="{B66A686F-6E1F-4C19-B782-07C3267B96E2}" srcOrd="0" destOrd="0" presId="urn:microsoft.com/office/officeart/2005/8/layout/process1"/>
    <dgm:cxn modelId="{2AAB975E-6B95-43FE-977E-95ACA4A9574E}" type="presOf" srcId="{AE2DC1BB-7A94-4C3F-A4FA-16AF63226F06}" destId="{D14108DE-BC13-4BA8-AEC9-92D48F218FC2}" srcOrd="1" destOrd="0" presId="urn:microsoft.com/office/officeart/2005/8/layout/process1"/>
    <dgm:cxn modelId="{E6233867-8C4C-447A-BE0B-0DC16525414F}" type="presOf" srcId="{E670622D-B940-44AB-A584-BD521436D58E}" destId="{D2DFB788-3044-4DA3-8534-26E8241AB92D}" srcOrd="0" destOrd="0" presId="urn:microsoft.com/office/officeart/2005/8/layout/process1"/>
    <dgm:cxn modelId="{592D4A6A-92D6-4672-BC89-F4752E2366AB}" type="presOf" srcId="{AE2DC1BB-7A94-4C3F-A4FA-16AF63226F06}" destId="{727678E4-0D9F-46F7-88BF-23C314F3F21D}" srcOrd="0" destOrd="0" presId="urn:microsoft.com/office/officeart/2005/8/layout/process1"/>
    <dgm:cxn modelId="{7FB2C86B-E858-401E-B636-9919CC9A0DA9}" type="presOf" srcId="{EAD13748-F2A2-44C9-A1CA-12C9095661CC}" destId="{D2DFB788-3044-4DA3-8534-26E8241AB92D}" srcOrd="0" destOrd="2" presId="urn:microsoft.com/office/officeart/2005/8/layout/process1"/>
    <dgm:cxn modelId="{3E019471-6ED5-4F91-9192-DC889FB61393}" srcId="{E670622D-B940-44AB-A584-BD521436D58E}" destId="{352966C0-677B-4026-921D-4F3EF8CC52A0}" srcOrd="2" destOrd="0" parTransId="{0B352ADA-40C1-4EA5-8898-F46FC1A64892}" sibTransId="{E7C398D5-99BA-4BF0-AC7D-68E5AB02E4A4}"/>
    <dgm:cxn modelId="{056FD484-66F1-4029-958C-DAA5DB0522CB}" type="presOf" srcId="{53F04101-4E3A-478E-84E3-80527ED96112}" destId="{D2DFB788-3044-4DA3-8534-26E8241AB92D}" srcOrd="0" destOrd="4" presId="urn:microsoft.com/office/officeart/2005/8/layout/process1"/>
    <dgm:cxn modelId="{E17D1F85-943E-4C8D-A205-2D93EAF52799}" type="presOf" srcId="{01E70B0A-7D2F-4200-9BBA-F70DF68FA920}" destId="{D2DFB788-3044-4DA3-8534-26E8241AB92D}" srcOrd="0" destOrd="1" presId="urn:microsoft.com/office/officeart/2005/8/layout/process1"/>
    <dgm:cxn modelId="{CF352C86-FC5A-4C2B-AA54-AF01623C72A4}" srcId="{E670622D-B940-44AB-A584-BD521436D58E}" destId="{EAD13748-F2A2-44C9-A1CA-12C9095661CC}" srcOrd="1" destOrd="0" parTransId="{331EA2E9-E164-4EAD-99E0-E6C5F245AB2C}" sibTransId="{2C563006-2596-4B06-9A36-BD1795D17A1B}"/>
    <dgm:cxn modelId="{62E3458C-EEC5-427D-A88E-4397F8AC212A}" srcId="{B5405B37-C6F0-4453-958E-AF3D47FD66BC}" destId="{4AD63346-3325-49D8-AC62-EEAF3075A2E3}" srcOrd="2" destOrd="0" parTransId="{5EFDB889-5AD7-47CC-BA29-BB9291388293}" sibTransId="{AE2DC1BB-7A94-4C3F-A4FA-16AF63226F06}"/>
    <dgm:cxn modelId="{A034618F-CBEF-4FA4-848A-B61F48E3CD20}" srcId="{B5405B37-C6F0-4453-958E-AF3D47FD66BC}" destId="{50D55BF2-B541-4ECC-8FFF-1853A71613D5}" srcOrd="1" destOrd="0" parTransId="{7AF13CE7-A909-4403-BE9F-AC392B20DDEF}" sibTransId="{CE2E9863-ED1D-4C5A-B739-87D53C72965A}"/>
    <dgm:cxn modelId="{81DACCA6-9F35-4B9C-8D4F-8DCA85730BC6}" type="presOf" srcId="{4AD63346-3325-49D8-AC62-EEAF3075A2E3}" destId="{1580239C-2B49-456D-B44B-E55D4BFD850F}" srcOrd="0" destOrd="0" presId="urn:microsoft.com/office/officeart/2005/8/layout/process1"/>
    <dgm:cxn modelId="{9423CDC5-CDC8-485A-A2B2-34F16B2FF915}" srcId="{B5405B37-C6F0-4453-958E-AF3D47FD66BC}" destId="{64511833-83CE-4906-8764-B1083267E060}" srcOrd="0" destOrd="0" parTransId="{EDEDC3AD-9778-42A4-BC58-0CA082831A81}" sibTransId="{14EE340B-5445-4A3E-9A48-B34C51CACA89}"/>
    <dgm:cxn modelId="{C6337AC6-7F88-4CA7-969D-B75486DCC426}" type="presOf" srcId="{352966C0-677B-4026-921D-4F3EF8CC52A0}" destId="{D2DFB788-3044-4DA3-8534-26E8241AB92D}" srcOrd="0" destOrd="3" presId="urn:microsoft.com/office/officeart/2005/8/layout/process1"/>
    <dgm:cxn modelId="{7DA9F1CB-BBF6-4306-8B98-363F47D7E204}" srcId="{E670622D-B940-44AB-A584-BD521436D58E}" destId="{53F04101-4E3A-478E-84E3-80527ED96112}" srcOrd="3" destOrd="0" parTransId="{60683846-060C-4054-AD88-AD8C681F488C}" sibTransId="{647684B8-B0C7-414D-9F86-E837BE6451A2}"/>
    <dgm:cxn modelId="{D06A9EE0-0BF1-46FE-8528-CA85BE130C57}" srcId="{E670622D-B940-44AB-A584-BD521436D58E}" destId="{01E70B0A-7D2F-4200-9BBA-F70DF68FA920}" srcOrd="0" destOrd="0" parTransId="{CE409ED1-E007-4081-8201-F9D066DCA2FB}" sibTransId="{376393B9-91B7-4ABC-8167-A161674D0F43}"/>
    <dgm:cxn modelId="{72F1D9D9-48E6-4643-A042-E7054AD005D5}" type="presParOf" srcId="{5E6170D8-BE88-465F-B751-46AB0D85F5E3}" destId="{46037D9B-9582-4793-88C2-3F447809F4C2}" srcOrd="0" destOrd="0" presId="urn:microsoft.com/office/officeart/2005/8/layout/process1"/>
    <dgm:cxn modelId="{A849B247-88B5-4523-B11C-34D33555562A}" type="presParOf" srcId="{5E6170D8-BE88-465F-B751-46AB0D85F5E3}" destId="{B66A686F-6E1F-4C19-B782-07C3267B96E2}" srcOrd="1" destOrd="0" presId="urn:microsoft.com/office/officeart/2005/8/layout/process1"/>
    <dgm:cxn modelId="{37D0D1A6-6686-4246-AA1F-506276BD39DA}" type="presParOf" srcId="{B66A686F-6E1F-4C19-B782-07C3267B96E2}" destId="{4E785362-3CE0-418B-B864-ACACCF0B6A56}" srcOrd="0" destOrd="0" presId="urn:microsoft.com/office/officeart/2005/8/layout/process1"/>
    <dgm:cxn modelId="{A0510503-70B2-4EF0-91B9-06B1E91BE747}" type="presParOf" srcId="{5E6170D8-BE88-465F-B751-46AB0D85F5E3}" destId="{220DCE5E-7246-48D3-BB6B-97F43BEABF18}" srcOrd="2" destOrd="0" presId="urn:microsoft.com/office/officeart/2005/8/layout/process1"/>
    <dgm:cxn modelId="{08815FA1-82DA-4E61-A159-8864663554BD}" type="presParOf" srcId="{5E6170D8-BE88-465F-B751-46AB0D85F5E3}" destId="{9A9BD6B7-952E-4B1A-8A7D-F13E678A1168}" srcOrd="3" destOrd="0" presId="urn:microsoft.com/office/officeart/2005/8/layout/process1"/>
    <dgm:cxn modelId="{71BC2F92-92A8-49D8-8644-6CD6F602032C}" type="presParOf" srcId="{9A9BD6B7-952E-4B1A-8A7D-F13E678A1168}" destId="{90B0C776-E814-42FD-A080-0399072108DB}" srcOrd="0" destOrd="0" presId="urn:microsoft.com/office/officeart/2005/8/layout/process1"/>
    <dgm:cxn modelId="{FD155B2D-7705-4CEA-B1CC-32D1B2C67A64}" type="presParOf" srcId="{5E6170D8-BE88-465F-B751-46AB0D85F5E3}" destId="{1580239C-2B49-456D-B44B-E55D4BFD850F}" srcOrd="4" destOrd="0" presId="urn:microsoft.com/office/officeart/2005/8/layout/process1"/>
    <dgm:cxn modelId="{2CEF43AF-3A91-4074-B45F-D115171FB5C4}" type="presParOf" srcId="{5E6170D8-BE88-465F-B751-46AB0D85F5E3}" destId="{727678E4-0D9F-46F7-88BF-23C314F3F21D}" srcOrd="5" destOrd="0" presId="urn:microsoft.com/office/officeart/2005/8/layout/process1"/>
    <dgm:cxn modelId="{2B8215CE-6A89-48CC-BD9B-89E43E61658A}" type="presParOf" srcId="{727678E4-0D9F-46F7-88BF-23C314F3F21D}" destId="{D14108DE-BC13-4BA8-AEC9-92D48F218FC2}" srcOrd="0" destOrd="0" presId="urn:microsoft.com/office/officeart/2005/8/layout/process1"/>
    <dgm:cxn modelId="{DED6A200-2172-460E-9BB1-176BA19091FC}" type="presParOf" srcId="{5E6170D8-BE88-465F-B751-46AB0D85F5E3}" destId="{D2DFB788-3044-4DA3-8534-26E8241AB92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37D9B-9582-4793-88C2-3F447809F4C2}">
      <dsp:nvSpPr>
        <dsp:cNvPr id="0" name=""/>
        <dsp:cNvSpPr/>
      </dsp:nvSpPr>
      <dsp:spPr>
        <a:xfrm>
          <a:off x="4621" y="70173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i="1" kern="1200" dirty="0"/>
            <a:t>Passive recon</a:t>
          </a:r>
          <a:r>
            <a:rPr lang="fr-FR" sz="2100" kern="1200" dirty="0"/>
            <a:t> &amp; OSINT</a:t>
          </a:r>
        </a:p>
      </dsp:txBody>
      <dsp:txXfrm>
        <a:off x="40127" y="737242"/>
        <a:ext cx="1949441" cy="1141260"/>
      </dsp:txXfrm>
    </dsp:sp>
    <dsp:sp modelId="{B66A686F-6E1F-4C19-B782-07C3267B96E2}">
      <dsp:nvSpPr>
        <dsp:cNvPr id="0" name=""/>
        <dsp:cNvSpPr/>
      </dsp:nvSpPr>
      <dsp:spPr>
        <a:xfrm>
          <a:off x="2227119" y="105733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 dirty="0"/>
        </a:p>
      </dsp:txBody>
      <dsp:txXfrm>
        <a:off x="2227119" y="1157550"/>
        <a:ext cx="299835" cy="300644"/>
      </dsp:txXfrm>
    </dsp:sp>
    <dsp:sp modelId="{220DCE5E-7246-48D3-BB6B-97F43BEABF18}">
      <dsp:nvSpPr>
        <dsp:cNvPr id="0" name=""/>
        <dsp:cNvSpPr/>
      </dsp:nvSpPr>
      <dsp:spPr>
        <a:xfrm>
          <a:off x="2833255" y="70173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i="1" kern="1200" dirty="0"/>
            <a:t>Active recon </a:t>
          </a:r>
          <a:r>
            <a:rPr lang="fr-FR" sz="2100" kern="1200" dirty="0"/>
            <a:t>(scans, …)</a:t>
          </a:r>
        </a:p>
      </dsp:txBody>
      <dsp:txXfrm>
        <a:off x="2868761" y="737242"/>
        <a:ext cx="1949441" cy="1141260"/>
      </dsp:txXfrm>
    </dsp:sp>
    <dsp:sp modelId="{9A9BD6B7-952E-4B1A-8A7D-F13E678A1168}">
      <dsp:nvSpPr>
        <dsp:cNvPr id="0" name=""/>
        <dsp:cNvSpPr/>
      </dsp:nvSpPr>
      <dsp:spPr>
        <a:xfrm>
          <a:off x="5055754" y="105733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 dirty="0"/>
        </a:p>
      </dsp:txBody>
      <dsp:txXfrm>
        <a:off x="5055754" y="1157550"/>
        <a:ext cx="299835" cy="300644"/>
      </dsp:txXfrm>
    </dsp:sp>
    <dsp:sp modelId="{1580239C-2B49-456D-B44B-E55D4BFD850F}">
      <dsp:nvSpPr>
        <dsp:cNvPr id="0" name=""/>
        <dsp:cNvSpPr/>
      </dsp:nvSpPr>
      <dsp:spPr>
        <a:xfrm>
          <a:off x="5661890" y="70173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Première attaque</a:t>
          </a:r>
        </a:p>
      </dsp:txBody>
      <dsp:txXfrm>
        <a:off x="5697396" y="737242"/>
        <a:ext cx="1949441" cy="1141260"/>
      </dsp:txXfrm>
    </dsp:sp>
    <dsp:sp modelId="{727678E4-0D9F-46F7-88BF-23C314F3F21D}">
      <dsp:nvSpPr>
        <dsp:cNvPr id="0" name=""/>
        <dsp:cNvSpPr/>
      </dsp:nvSpPr>
      <dsp:spPr>
        <a:xfrm>
          <a:off x="7884389" y="105733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 dirty="0"/>
        </a:p>
      </dsp:txBody>
      <dsp:txXfrm>
        <a:off x="7884389" y="1157550"/>
        <a:ext cx="299835" cy="300644"/>
      </dsp:txXfrm>
    </dsp:sp>
    <dsp:sp modelId="{D2DFB788-3044-4DA3-8534-26E8241AB92D}">
      <dsp:nvSpPr>
        <dsp:cNvPr id="0" name=""/>
        <dsp:cNvSpPr/>
      </dsp:nvSpPr>
      <dsp:spPr>
        <a:xfrm>
          <a:off x="8490525" y="258196"/>
          <a:ext cx="2020453" cy="2099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Avancer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Enumération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Escalade (H/V)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Persistance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Exfiltration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…</a:t>
          </a:r>
        </a:p>
      </dsp:txBody>
      <dsp:txXfrm>
        <a:off x="8549702" y="317373"/>
        <a:ext cx="1902099" cy="1980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t.sh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it-d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anmaster53/recon-ng" TargetMode="External"/><Relationship Id="rId3" Type="http://schemas.openxmlformats.org/officeDocument/2006/relationships/hyperlink" Target="https://www.osinttechniques.com/osint-tools.html" TargetMode="External"/><Relationship Id="rId7" Type="http://schemas.openxmlformats.org/officeDocument/2006/relationships/hyperlink" Target="https://github.com/kpcyrd/sn0in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aramies/theHarvester" TargetMode="External"/><Relationship Id="rId5" Type="http://schemas.openxmlformats.org/officeDocument/2006/relationships/hyperlink" Target="https://github.com/x0rz/tweets_analyzer" TargetMode="External"/><Relationship Id="rId4" Type="http://schemas.openxmlformats.org/officeDocument/2006/relationships/hyperlink" Target="https://github.com/trufflesecurity/trufflehog" TargetMode="External"/><Relationship Id="rId9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82C56810-117C-80FE-505F-132B42E3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225" y="1988927"/>
            <a:ext cx="2127291" cy="2083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6969" y="1946326"/>
            <a:ext cx="6965006" cy="1901566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OSINT &amp; </a:t>
            </a:r>
            <a:br>
              <a:rPr lang="fr-FR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</a:br>
            <a:r>
              <a:rPr lang="fr-FR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recon passive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6970" y="4262894"/>
            <a:ext cx="6300281" cy="15417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dirty="0">
                <a:latin typeface="Roboto Light"/>
                <a:ea typeface="Roboto Light"/>
                <a:cs typeface="Roboto Light"/>
              </a:rPr>
              <a:t>Option Cyber Sécurité 2023 (Bloc 3)</a:t>
            </a:r>
          </a:p>
          <a:p>
            <a:pPr algn="l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S. Strebelle - C. Badot-Bertrand</a:t>
            </a:r>
          </a:p>
        </p:txBody>
      </p:sp>
      <p:pic>
        <p:nvPicPr>
          <p:cNvPr id="7" name="Picture 6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613E5E51-CCB6-9871-0793-587F71CD4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5" t="6102" b="6102"/>
          <a:stretch/>
        </p:blipFill>
        <p:spPr>
          <a:xfrm>
            <a:off x="0" y="0"/>
            <a:ext cx="4680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0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Collecte sans « bruit » ? Vos idées…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10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1" name="Picture 10" descr="A picture containing building, outdoor, government building, stone&#10;&#10;Description automatically generated">
            <a:extLst>
              <a:ext uri="{FF2B5EF4-FFF2-40B4-BE49-F238E27FC236}">
                <a16:creationId xmlns:a16="http://schemas.microsoft.com/office/drawing/2014/main" id="{5BAA7119-CA57-F324-5B29-04C26C382D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" r="1769"/>
          <a:stretch/>
        </p:blipFill>
        <p:spPr>
          <a:xfrm>
            <a:off x="3955861" y="1739523"/>
            <a:ext cx="4280277" cy="428027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0052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Reconnaissance passive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 pitchFamily="2" charset="0"/>
                <a:ea typeface="Roboto" pitchFamily="2" charset="0"/>
              </a:rPr>
              <a:t>Recueillir des informations sur cible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sans la contacter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 (technique, humain, …)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Site web publics, headers HTTP, …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Moteurs de recherche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Réseaux sociaux, forums, FAQ, …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Code source &amp; leaks publics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Collecte de trafic réseau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DNS, WHOIS, …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Certificats, CT, …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11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83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OSINT, en théorie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 pitchFamily="2" charset="0"/>
                <a:ea typeface="Roboto" pitchFamily="2" charset="0"/>
              </a:rPr>
              <a:t>Catégorie de « recon » passive, à partir de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sources publiques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Médias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(journal, magazine, …)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Internet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(publications, réseaux sociaux, …)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Données gouvernementales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(site web officiel, rapports, …)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Publication pro &amp; académique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(conférences, …)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Données commerciales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(imagerie satellite, prévisions financières, …)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Littérature grise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(documents administratifs, rapports techniques, …)</a:t>
            </a:r>
          </a:p>
          <a:p>
            <a:endParaRPr lang="fr-BE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12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46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En pratique, les certificats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583400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 pitchFamily="2" charset="0"/>
                <a:ea typeface="Roboto" pitchFamily="2" charset="0"/>
              </a:rPr>
              <a:t>Sécurisent un site web, mais donnent également des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informations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…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Subject Alternative Name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Certificate logs (</a:t>
            </a:r>
            <a:r>
              <a:rPr lang="fr-BE" sz="2400" dirty="0">
                <a:latin typeface="Roboto" pitchFamily="2" charset="0"/>
                <a:ea typeface="Roboto" pitchFamily="2" charset="0"/>
                <a:hlinkClick r:id="rId3"/>
              </a:rPr>
              <a:t>https://crt.sh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) </a:t>
            </a:r>
          </a:p>
          <a:p>
            <a:endParaRPr lang="fr-BE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13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965B87-D179-AE85-E110-B9B06BD8A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865" y="553551"/>
            <a:ext cx="4302298" cy="540466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29E3D-9CEF-CBAB-D840-B7F3B5D372CE}"/>
              </a:ext>
            </a:extLst>
          </p:cNvPr>
          <p:cNvCxnSpPr>
            <a:cxnSpLocks/>
          </p:cNvCxnSpPr>
          <p:nvPr/>
        </p:nvCxnSpPr>
        <p:spPr>
          <a:xfrm>
            <a:off x="4499429" y="2569029"/>
            <a:ext cx="3396342" cy="1045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F5A66-C9BF-D01A-ADA7-CE5F407CFBBF}"/>
              </a:ext>
            </a:extLst>
          </p:cNvPr>
          <p:cNvSpPr/>
          <p:nvPr/>
        </p:nvSpPr>
        <p:spPr>
          <a:xfrm>
            <a:off x="7678057" y="5099050"/>
            <a:ext cx="1608818" cy="536575"/>
          </a:xfrm>
          <a:prstGeom prst="rect">
            <a:avLst/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038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En pratique, les moteurs de recherche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 pitchFamily="2" charset="0"/>
                <a:ea typeface="Roboto" pitchFamily="2" charset="0"/>
              </a:rPr>
              <a:t>Utiliser la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puissance &amp; les filtres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 d’un moteur de recherche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Google Dorking (</a:t>
            </a:r>
            <a:r>
              <a:rPr lang="fr-BE" sz="2400" dirty="0">
                <a:latin typeface="Roboto" pitchFamily="2" charset="0"/>
                <a:ea typeface="Roboto" pitchFamily="2" charset="0"/>
                <a:hlinkClick r:id="rId3"/>
              </a:rPr>
              <a:t>https://www.exploit-db.com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 est votre ami)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Shodan (moteur de recherche IoT)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Moteur de recherche Twitter, Facebook, Github, etc.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theHarvester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14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11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En pratique, les moteurs de recherche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15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530D46-11DD-A35D-15D2-8E806E003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58" y="1381298"/>
            <a:ext cx="5013622" cy="4785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0F3E242-8AFC-FF1F-E8C5-1010AD50F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8378"/>
            <a:ext cx="4990073" cy="478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4098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Stocker &amp; analyser les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 pitchFamily="2" charset="0"/>
                <a:ea typeface="Roboto" pitchFamily="2" charset="0"/>
              </a:rPr>
              <a:t>Phase de « recon » apporte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beaucoup de données à garder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 précieusement </a:t>
            </a:r>
            <a:endParaRPr lang="fr-BE" sz="2400" dirty="0">
              <a:highlight>
                <a:srgbClr val="FFFF00"/>
              </a:highlight>
              <a:latin typeface="Roboto" pitchFamily="2" charset="0"/>
              <a:ea typeface="Roboto" pitchFamily="2" charset="0"/>
            </a:endParaRP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Stockez les données pertinentes (serveurs, domaines, emails, …)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Créez des liens entre ces données (hiérarchie, contacts, relations, …)</a:t>
            </a:r>
          </a:p>
          <a:p>
            <a:pPr marL="0" indent="0">
              <a:buNone/>
            </a:pPr>
            <a:endParaRPr lang="fr-BE" sz="24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Maltego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(disponible avec compte gratuit) 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est la référence pour ce type de collecte… mais une alternative plus manuelle fonctionne également.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16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71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Quelques autres références &amp; outils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>
            <a:normAutofit/>
          </a:bodyPr>
          <a:lstStyle/>
          <a:p>
            <a:r>
              <a:rPr lang="fr-BE" sz="2400" dirty="0">
                <a:latin typeface="Roboto" pitchFamily="2" charset="0"/>
                <a:ea typeface="Roboto" pitchFamily="2" charset="0"/>
              </a:rPr>
              <a:t>Moteurs (</a:t>
            </a:r>
            <a:r>
              <a:rPr lang="fr-BE" sz="2400" dirty="0">
                <a:latin typeface="Roboto" pitchFamily="2" charset="0"/>
                <a:ea typeface="Roboto" pitchFamily="2" charset="0"/>
                <a:hlinkClick r:id="rId3"/>
              </a:rPr>
              <a:t>https://www.osinttechniques.com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)</a:t>
            </a:r>
          </a:p>
          <a:p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Wireshark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, pour l’analyse de trafic réseau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Secrets open-source via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Trufflehog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 (</a:t>
            </a:r>
            <a:r>
              <a:rPr lang="fr-BE" sz="2400" dirty="0">
                <a:latin typeface="Roboto" pitchFamily="2" charset="0"/>
                <a:ea typeface="Roboto" pitchFamily="2" charset="0"/>
                <a:hlinkClick r:id="rId4"/>
              </a:rPr>
              <a:t>Github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)</a:t>
            </a:r>
          </a:p>
          <a:p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Tweets analyzer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 avec stats (</a:t>
            </a:r>
            <a:r>
              <a:rPr lang="fr-BE" sz="2400" dirty="0">
                <a:latin typeface="Roboto" pitchFamily="2" charset="0"/>
                <a:ea typeface="Roboto" pitchFamily="2" charset="0"/>
                <a:hlinkClick r:id="rId5"/>
              </a:rPr>
              <a:t>Github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Recherche via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theHarvester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 (</a:t>
            </a:r>
            <a:r>
              <a:rPr lang="fr-BE" sz="2400" dirty="0">
                <a:latin typeface="Roboto" pitchFamily="2" charset="0"/>
                <a:ea typeface="Roboto" pitchFamily="2" charset="0"/>
                <a:hlinkClick r:id="rId6"/>
              </a:rPr>
              <a:t>Github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DNS (dig, …) &amp; WHOIS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OSINT semi-automatique via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sn0int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 (</a:t>
            </a:r>
            <a:r>
              <a:rPr lang="fr-BE" sz="2400" dirty="0">
                <a:latin typeface="Roboto" pitchFamily="2" charset="0"/>
                <a:ea typeface="Roboto" pitchFamily="2" charset="0"/>
                <a:hlinkClick r:id="rId7"/>
              </a:rPr>
              <a:t>Github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CLI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recon-ng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 (</a:t>
            </a:r>
            <a:r>
              <a:rPr lang="fr-BE" sz="2400" dirty="0">
                <a:latin typeface="Roboto" pitchFamily="2" charset="0"/>
                <a:ea typeface="Roboto" pitchFamily="2" charset="0"/>
                <a:hlinkClick r:id="rId8"/>
              </a:rPr>
              <a:t>Github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17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0E8F4C-1672-4E32-2A45-9C0032040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 bwMode="auto">
          <a:xfrm>
            <a:off x="7307689" y="1449421"/>
            <a:ext cx="4300888" cy="43008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40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56747992-C933-D54C-8243-C97C20D9A1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76" y="1566044"/>
            <a:ext cx="2127291" cy="20835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9609F8-F29B-B7B4-D48D-3D146F22750B}"/>
              </a:ext>
            </a:extLst>
          </p:cNvPr>
          <p:cNvSpPr txBox="1">
            <a:spLocks/>
          </p:cNvSpPr>
          <p:nvPr/>
        </p:nvSpPr>
        <p:spPr>
          <a:xfrm>
            <a:off x="1245544" y="2515133"/>
            <a:ext cx="6965006" cy="13092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OSINT &amp; recon passive,</a:t>
            </a:r>
          </a:p>
          <a:p>
            <a:r>
              <a:rPr lang="fr-FR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mise en pratique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DAD5D-997E-9FA4-551E-4F7524A683E9}"/>
              </a:ext>
            </a:extLst>
          </p:cNvPr>
          <p:cNvSpPr/>
          <p:nvPr/>
        </p:nvSpPr>
        <p:spPr>
          <a:xfrm>
            <a:off x="1378895" y="1975985"/>
            <a:ext cx="1421455" cy="403467"/>
          </a:xfrm>
          <a:prstGeom prst="rect">
            <a:avLst/>
          </a:prstGeom>
          <a:solidFill>
            <a:schemeClr val="bg1"/>
          </a:solidFill>
          <a:ln w="3810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1DB960-2713-C71C-53BF-43DC1D9718AC}"/>
              </a:ext>
            </a:extLst>
          </p:cNvPr>
          <p:cNvSpPr txBox="1">
            <a:spLocks/>
          </p:cNvSpPr>
          <p:nvPr/>
        </p:nvSpPr>
        <p:spPr>
          <a:xfrm>
            <a:off x="1392270" y="1975985"/>
            <a:ext cx="3465480" cy="403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17384D"/>
                </a:solidFill>
                <a:latin typeface="Roboto Bold" pitchFamily="2" charset="0"/>
                <a:ea typeface="Roboto Bold" pitchFamily="2" charset="0"/>
              </a:rPr>
              <a:t>PARTIE #3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4B3052-5260-DCF3-1582-98BFB20C42E6}"/>
              </a:ext>
            </a:extLst>
          </p:cNvPr>
          <p:cNvSpPr txBox="1">
            <a:spLocks/>
          </p:cNvSpPr>
          <p:nvPr/>
        </p:nvSpPr>
        <p:spPr>
          <a:xfrm>
            <a:off x="1245543" y="4129544"/>
            <a:ext cx="7755581" cy="1541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C’est parti – préparez l’attaque sur</a:t>
            </a:r>
          </a:p>
          <a:p>
            <a:pPr marL="0" indent="0">
              <a:buNone/>
            </a:pP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votre cible… sans bruit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FE031-AAE0-73D8-4CC8-9DCF00E4F829}"/>
              </a:ext>
            </a:extLst>
          </p:cNvPr>
          <p:cNvSpPr txBox="1"/>
          <p:nvPr/>
        </p:nvSpPr>
        <p:spPr>
          <a:xfrm>
            <a:off x="219074" y="6309344"/>
            <a:ext cx="162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/>
              <a:t>18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2" name="Picture 11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1B1EB83F-32CC-EFB5-2C15-EB11862F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522" b="40741"/>
          <a:stretch/>
        </p:blipFill>
        <p:spPr>
          <a:xfrm>
            <a:off x="7541506" y="2145416"/>
            <a:ext cx="4650494" cy="47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2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chemeClr val="bg1"/>
                </a:solidFill>
                <a:latin typeface="Roboto Black" pitchFamily="2" charset="0"/>
                <a:ea typeface="Roboto Black" pitchFamily="2" charset="0"/>
              </a:rPr>
              <a:t>Exercice 1 / Premiers pas… avec vinci.be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859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Votre future cible est le périmètre « vinci.be » </a:t>
            </a:r>
          </a:p>
          <a:p>
            <a:r>
              <a:rPr lang="fr-BE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 naviguant sur le 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site web « vinci.be »</a:t>
            </a:r>
            <a:r>
              <a:rPr lang="fr-BE" sz="2400" dirty="0">
                <a:solidFill>
                  <a:srgbClr val="17384D"/>
                </a:solidFill>
                <a:latin typeface="Roboto" pitchFamily="2" charset="0"/>
                <a:ea typeface="Roboto" pitchFamily="2" charset="0"/>
              </a:rPr>
              <a:t>, </a:t>
            </a:r>
            <a:r>
              <a:rPr lang="fr-BE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obtenez quelques informations :</a:t>
            </a: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L’adresse IP et des informations réseau concernant l'IP (personne de contact, ...)</a:t>
            </a:r>
            <a:endParaRPr lang="fr-BE" sz="200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Roboto"/>
            </a:endParaRP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Le serveur web (logiciel) et sa version</a:t>
            </a: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La présence potentielle d’un CMS et d’un répertoire d’upload</a:t>
            </a:r>
          </a:p>
          <a:p>
            <a:pPr>
              <a:spcBef>
                <a:spcPts val="1800"/>
              </a:spcBef>
            </a:pPr>
            <a:r>
              <a:rPr lang="fr-BE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En regardant 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</a:rPr>
              <a:t>les certificats</a:t>
            </a:r>
            <a:endParaRPr lang="fr-BE" sz="240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Roboto"/>
            </a:endParaRP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Trouvez qui a créé le certificat du site vinci.be </a:t>
            </a:r>
            <a:endParaRPr lang="fr-BE" dirty="0">
              <a:solidFill>
                <a:schemeClr val="bg1"/>
              </a:solidFill>
            </a:endParaRP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Trouvez des domaines connexes sur un journal public de certificats (CT) comme crt.sh </a:t>
            </a:r>
            <a:endParaRPr lang="fr-BE" sz="200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Roboto"/>
            </a:endParaRP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Identifiez les domaines intéressants</a:t>
            </a:r>
            <a:endParaRPr lang="fr-BE" sz="2400" dirty="0">
              <a:latin typeface="Roboto" pitchFamily="2" charset="0"/>
              <a:ea typeface="Roboto" pitchFamily="2" charset="0"/>
            </a:endParaRPr>
          </a:p>
          <a:p>
            <a:pPr>
              <a:spcBef>
                <a:spcPts val="1800"/>
              </a:spcBef>
            </a:pPr>
            <a:r>
              <a:rPr lang="fr-BE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Sélectionnez un 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domaine connexe</a:t>
            </a:r>
            <a:r>
              <a:rPr lang="fr-BE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et effectuez l’analyse IP, hébergeur,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19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4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Objectifs du cours (2h)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 pitchFamily="2" charset="0"/>
                <a:ea typeface="Roboto" pitchFamily="2" charset="0"/>
              </a:rPr>
              <a:t>Découvrir les phases de reconnaissances pour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préparer une attaque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 :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Introduction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« Recon » passive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OSINT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(Open Source Intelligence)</a:t>
            </a:r>
          </a:p>
          <a:p>
            <a:r>
              <a:rPr lang="fr-BE" sz="2400" dirty="0">
                <a:latin typeface="Roboto"/>
                <a:ea typeface="Roboto"/>
                <a:cs typeface="Roboto"/>
              </a:rPr>
              <a:t>Prise en main d’outils &amp; services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</a:rPr>
              <a:t>(</a:t>
            </a:r>
            <a:r>
              <a:rPr lang="fr-BE" sz="2400" dirty="0" err="1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</a:rPr>
              <a:t>Shodan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</a:rPr>
              <a:t>, </a:t>
            </a:r>
            <a:r>
              <a:rPr lang="fr-BE" sz="2400" dirty="0" err="1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</a:rPr>
              <a:t>Spiderfoot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</a:rPr>
              <a:t>, …)</a:t>
            </a:r>
          </a:p>
          <a:p>
            <a:pPr marL="0" indent="0">
              <a:buNone/>
            </a:pPr>
            <a:endParaRPr lang="fr-BE" sz="24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fr-BE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2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grpSp>
        <p:nvGrpSpPr>
          <p:cNvPr id="5" name="Google Shape;12988;p106">
            <a:extLst>
              <a:ext uri="{FF2B5EF4-FFF2-40B4-BE49-F238E27FC236}">
                <a16:creationId xmlns:a16="http://schemas.microsoft.com/office/drawing/2014/main" id="{BF50D918-EF5A-2C1A-28B4-7E81D667330D}"/>
              </a:ext>
            </a:extLst>
          </p:cNvPr>
          <p:cNvGrpSpPr/>
          <p:nvPr/>
        </p:nvGrpSpPr>
        <p:grpSpPr>
          <a:xfrm>
            <a:off x="11218243" y="362873"/>
            <a:ext cx="584652" cy="807396"/>
            <a:chOff x="910723" y="1508212"/>
            <a:chExt cx="251660" cy="350166"/>
          </a:xfrm>
          <a:solidFill>
            <a:srgbClr val="17384D"/>
          </a:solidFill>
        </p:grpSpPr>
        <p:sp>
          <p:nvSpPr>
            <p:cNvPr id="6" name="Google Shape;12989;p106">
              <a:extLst>
                <a:ext uri="{FF2B5EF4-FFF2-40B4-BE49-F238E27FC236}">
                  <a16:creationId xmlns:a16="http://schemas.microsoft.com/office/drawing/2014/main" id="{FBACB8D6-F4F9-2C35-21CF-FE0FA550281D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2990;p106">
              <a:extLst>
                <a:ext uri="{FF2B5EF4-FFF2-40B4-BE49-F238E27FC236}">
                  <a16:creationId xmlns:a16="http://schemas.microsoft.com/office/drawing/2014/main" id="{FE050FFC-F675-B630-5BC9-17C2579CB78B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2991;p106">
              <a:extLst>
                <a:ext uri="{FF2B5EF4-FFF2-40B4-BE49-F238E27FC236}">
                  <a16:creationId xmlns:a16="http://schemas.microsoft.com/office/drawing/2014/main" id="{416B838D-61F6-5D73-FF61-997005565B8A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2992;p106">
              <a:extLst>
                <a:ext uri="{FF2B5EF4-FFF2-40B4-BE49-F238E27FC236}">
                  <a16:creationId xmlns:a16="http://schemas.microsoft.com/office/drawing/2014/main" id="{4D1EC3CF-EC5A-47B5-80B4-FA5B675431D5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2993;p106">
              <a:extLst>
                <a:ext uri="{FF2B5EF4-FFF2-40B4-BE49-F238E27FC236}">
                  <a16:creationId xmlns:a16="http://schemas.microsoft.com/office/drawing/2014/main" id="{E6E105D8-908E-D87C-9F96-BC0849564D53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2994;p106">
              <a:extLst>
                <a:ext uri="{FF2B5EF4-FFF2-40B4-BE49-F238E27FC236}">
                  <a16:creationId xmlns:a16="http://schemas.microsoft.com/office/drawing/2014/main" id="{11BD8F77-207E-38E7-ABFC-2FEBBC0EAE8E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995;p106">
              <a:extLst>
                <a:ext uri="{FF2B5EF4-FFF2-40B4-BE49-F238E27FC236}">
                  <a16:creationId xmlns:a16="http://schemas.microsoft.com/office/drawing/2014/main" id="{C24119BC-EE73-1025-1A2B-8F63869AA858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996;p106">
              <a:extLst>
                <a:ext uri="{FF2B5EF4-FFF2-40B4-BE49-F238E27FC236}">
                  <a16:creationId xmlns:a16="http://schemas.microsoft.com/office/drawing/2014/main" id="{03A2417E-D853-EE10-01D8-E2D1F0224BCA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2997;p106">
              <a:extLst>
                <a:ext uri="{FF2B5EF4-FFF2-40B4-BE49-F238E27FC236}">
                  <a16:creationId xmlns:a16="http://schemas.microsoft.com/office/drawing/2014/main" id="{C7120632-4256-DD0E-8D3E-F25D4B707279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2998;p106">
              <a:extLst>
                <a:ext uri="{FF2B5EF4-FFF2-40B4-BE49-F238E27FC236}">
                  <a16:creationId xmlns:a16="http://schemas.microsoft.com/office/drawing/2014/main" id="{A6C4F24F-5339-CF58-A772-E26C2D1A5D03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2999;p106">
              <a:extLst>
                <a:ext uri="{FF2B5EF4-FFF2-40B4-BE49-F238E27FC236}">
                  <a16:creationId xmlns:a16="http://schemas.microsoft.com/office/drawing/2014/main" id="{7393ED68-E1C0-7CE3-A495-377869211A1D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3000;p106">
              <a:extLst>
                <a:ext uri="{FF2B5EF4-FFF2-40B4-BE49-F238E27FC236}">
                  <a16:creationId xmlns:a16="http://schemas.microsoft.com/office/drawing/2014/main" id="{E74A6FAE-3F73-92DA-DFDD-263F0B1F8D98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3001;p106">
              <a:extLst>
                <a:ext uri="{FF2B5EF4-FFF2-40B4-BE49-F238E27FC236}">
                  <a16:creationId xmlns:a16="http://schemas.microsoft.com/office/drawing/2014/main" id="{137550DA-F63E-E707-82D1-331959281216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3002;p106">
              <a:extLst>
                <a:ext uri="{FF2B5EF4-FFF2-40B4-BE49-F238E27FC236}">
                  <a16:creationId xmlns:a16="http://schemas.microsoft.com/office/drawing/2014/main" id="{1A0B4EE8-BD96-7BFF-D1C2-3F100060D519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3003;p106">
              <a:extLst>
                <a:ext uri="{FF2B5EF4-FFF2-40B4-BE49-F238E27FC236}">
                  <a16:creationId xmlns:a16="http://schemas.microsoft.com/office/drawing/2014/main" id="{F9A75CEC-2AEF-861D-5A22-114002D5AACB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3004;p106">
              <a:extLst>
                <a:ext uri="{FF2B5EF4-FFF2-40B4-BE49-F238E27FC236}">
                  <a16:creationId xmlns:a16="http://schemas.microsoft.com/office/drawing/2014/main" id="{645C8EF2-E6C5-2BD3-C889-8B864B9001AD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3005;p106">
              <a:extLst>
                <a:ext uri="{FF2B5EF4-FFF2-40B4-BE49-F238E27FC236}">
                  <a16:creationId xmlns:a16="http://schemas.microsoft.com/office/drawing/2014/main" id="{BEDFB3A9-76B1-81DE-2CB8-CC401650D3E5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891638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chemeClr val="bg1"/>
                </a:solidFill>
                <a:latin typeface="Roboto Black" pitchFamily="2" charset="0"/>
                <a:ea typeface="Roboto Black" pitchFamily="2" charset="0"/>
              </a:rPr>
              <a:t>Exercice 2 / Google est votre 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859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Utilisez les moteurs de recherche afin d’obtenir des informations publiques</a:t>
            </a:r>
          </a:p>
          <a:p>
            <a:r>
              <a:rPr lang="fr-BE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Sur 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Google</a:t>
            </a:r>
            <a:r>
              <a:rPr lang="fr-BE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fr-BE" sz="2400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(technique </a:t>
            </a:r>
            <a:r>
              <a:rPr lang="fr-BE" sz="2400" i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Google Dork</a:t>
            </a:r>
            <a:r>
              <a:rPr lang="fr-BE" sz="2400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 – ne </a:t>
            </a:r>
            <a:r>
              <a:rPr lang="fr-BE" sz="24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JAMAIS</a:t>
            </a:r>
            <a:r>
              <a:rPr lang="fr-BE" sz="2400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 cliquer)</a:t>
            </a: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Un répertoire web (</a:t>
            </a:r>
            <a:r>
              <a:rPr lang="fr-BE" sz="20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Index of </a:t>
            </a:r>
            <a:r>
              <a:rPr lang="fr-BE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dans le titre) avec le dossier ’ftp’</a:t>
            </a: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Un fichier de type « env » avec le mot clé DB_PASSWORD</a:t>
            </a: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Un dump SQL « database.sql.zip » dans un répertoire web</a:t>
            </a:r>
          </a:p>
          <a:p>
            <a:pPr>
              <a:spcBef>
                <a:spcPts val="1800"/>
              </a:spcBef>
            </a:pPr>
            <a:r>
              <a:rPr lang="fr-BE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Sur 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Github</a:t>
            </a: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Des clés privées RSA </a:t>
            </a: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Des fichiers de configuration FTP</a:t>
            </a: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Un </a:t>
            </a:r>
            <a:r>
              <a:rPr lang="fr-BE" sz="2000" dirty="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webhook</a:t>
            </a:r>
            <a:r>
              <a:rPr lang="fr-BE" sz="20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Slack</a:t>
            </a:r>
            <a:endParaRPr lang="fr-BE" sz="200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Roboto"/>
            </a:endParaRPr>
          </a:p>
          <a:p>
            <a:pPr>
              <a:spcBef>
                <a:spcPts val="1800"/>
              </a:spcBef>
            </a:pPr>
            <a:r>
              <a:rPr lang="fr-BE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Sur 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Shodan</a:t>
            </a:r>
            <a:endParaRPr lang="fr-BE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lvl="1"/>
            <a:r>
              <a:rPr lang="fr-BE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Analysez l’IP de vinci.be – trouvez des nouvelles informations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20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91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chemeClr val="bg1"/>
                </a:solidFill>
                <a:latin typeface="Roboto Black" pitchFamily="2" charset="0"/>
                <a:ea typeface="Roboto Black" pitchFamily="2" charset="0"/>
              </a:rPr>
              <a:t>Exercice 3 / Industrialiser avec spiderfoot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8599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BE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 utilisant l’outil </a:t>
            </a:r>
            <a:r>
              <a:rPr lang="fr-BE" sz="2400" dirty="0">
                <a:solidFill>
                  <a:srgbClr val="17384D"/>
                </a:solidFill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Spiderfoot</a:t>
            </a:r>
            <a:r>
              <a:rPr lang="fr-BE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dans Kali Linux, effectuez une analyse du domaine vinci.be et remontez les 5 éléments qui vous semblent – d’un point de vue sécurité – les plus intéressants pour une future attaque.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21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09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56747992-C933-D54C-8243-C97C20D9A1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76" y="1566044"/>
            <a:ext cx="2127291" cy="20835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9609F8-F29B-B7B4-D48D-3D146F22750B}"/>
              </a:ext>
            </a:extLst>
          </p:cNvPr>
          <p:cNvSpPr txBox="1">
            <a:spLocks/>
          </p:cNvSpPr>
          <p:nvPr/>
        </p:nvSpPr>
        <p:spPr>
          <a:xfrm>
            <a:off x="1245544" y="2515133"/>
            <a:ext cx="6965006" cy="13092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DAD5D-997E-9FA4-551E-4F7524A683E9}"/>
              </a:ext>
            </a:extLst>
          </p:cNvPr>
          <p:cNvSpPr/>
          <p:nvPr/>
        </p:nvSpPr>
        <p:spPr>
          <a:xfrm>
            <a:off x="1378895" y="1975985"/>
            <a:ext cx="1421455" cy="403467"/>
          </a:xfrm>
          <a:prstGeom prst="rect">
            <a:avLst/>
          </a:prstGeom>
          <a:solidFill>
            <a:schemeClr val="bg1"/>
          </a:solidFill>
          <a:ln w="3810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1DB960-2713-C71C-53BF-43DC1D9718AC}"/>
              </a:ext>
            </a:extLst>
          </p:cNvPr>
          <p:cNvSpPr txBox="1">
            <a:spLocks/>
          </p:cNvSpPr>
          <p:nvPr/>
        </p:nvSpPr>
        <p:spPr>
          <a:xfrm>
            <a:off x="1392270" y="1975985"/>
            <a:ext cx="3465480" cy="403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17384D"/>
                </a:solidFill>
                <a:latin typeface="Roboto Bold" pitchFamily="2" charset="0"/>
                <a:ea typeface="Roboto Bold" pitchFamily="2" charset="0"/>
              </a:rPr>
              <a:t>PARTIE #1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4B3052-5260-DCF3-1582-98BFB20C42E6}"/>
              </a:ext>
            </a:extLst>
          </p:cNvPr>
          <p:cNvSpPr txBox="1">
            <a:spLocks/>
          </p:cNvSpPr>
          <p:nvPr/>
        </p:nvSpPr>
        <p:spPr>
          <a:xfrm>
            <a:off x="1245543" y="4129544"/>
            <a:ext cx="7755581" cy="1541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Découvrir les enjeux d’une bonne </a:t>
            </a:r>
          </a:p>
          <a:p>
            <a:pPr marL="0" indent="0">
              <a:buNone/>
            </a:pP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préparation d’attaque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FE031-AAE0-73D8-4CC8-9DCF00E4F829}"/>
              </a:ext>
            </a:extLst>
          </p:cNvPr>
          <p:cNvSpPr txBox="1"/>
          <p:nvPr/>
        </p:nvSpPr>
        <p:spPr>
          <a:xfrm>
            <a:off x="219074" y="6309344"/>
            <a:ext cx="162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/>
              <a:t>3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2" name="Picture 11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1B1EB83F-32CC-EFB5-2C15-EB11862F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522" b="40741"/>
          <a:stretch/>
        </p:blipFill>
        <p:spPr>
          <a:xfrm>
            <a:off x="7541506" y="2145416"/>
            <a:ext cx="4650494" cy="47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6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Les concepts OSINT &amp; « recon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 pitchFamily="2" charset="0"/>
                <a:ea typeface="Roboto" pitchFamily="2" charset="0"/>
              </a:rPr>
              <a:t>Phase de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collecte de données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 avant d’attaquer une cible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Permet de créer une attaque ciblée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(pas d’attaque générique)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Expose les points d’entrée pour attaquer une organisation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Se repose sur l’aspect technique… et humain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4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0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Les concepts OSINT &amp; « recon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 pitchFamily="2" charset="0"/>
                <a:ea typeface="Roboto" pitchFamily="2" charset="0"/>
              </a:rPr>
              <a:t>Ce que nous cherchons à obtenir,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une connaissance de la cible avant l’attaque 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Une vue d’ensemble sur la surface d’attaque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Une cartographie du réseau et de l’organisation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Des points faibles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(vulnérabilités) </a:t>
            </a:r>
            <a:r>
              <a:rPr lang="fr-BE" sz="2400" dirty="0">
                <a:latin typeface="Roboto" pitchFamily="2" charset="0"/>
                <a:ea typeface="Roboto" pitchFamily="2" charset="0"/>
              </a:rPr>
              <a:t>pour lancer une attaque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La politique de sécurité d’une organisation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(réactions potentielles)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5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86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6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026" name="Picture 2" descr="zebras standing on green grass field at daytime">
            <a:extLst>
              <a:ext uri="{FF2B5EF4-FFF2-40B4-BE49-F238E27FC236}">
                <a16:creationId xmlns:a16="http://schemas.microsoft.com/office/drawing/2014/main" id="{BDEC6C50-ACCB-1F50-E162-1CCB77D4E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800100"/>
            <a:ext cx="3944567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own leopard on top of grey rock">
            <a:extLst>
              <a:ext uri="{FF2B5EF4-FFF2-40B4-BE49-F238E27FC236}">
                <a16:creationId xmlns:a16="http://schemas.microsoft.com/office/drawing/2014/main" id="{8C0EBB85-EDDA-C9CB-D568-8B3167875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8"/>
          <a:stretch/>
        </p:blipFill>
        <p:spPr bwMode="auto">
          <a:xfrm>
            <a:off x="2076450" y="800100"/>
            <a:ext cx="3944567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46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Du « bruit »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A61E-6F5E-88CD-CBC2-3C5887EB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1449421"/>
            <a:ext cx="10847963" cy="472754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BE" sz="2400" dirty="0">
                <a:latin typeface="Roboto" pitchFamily="2" charset="0"/>
                <a:ea typeface="Roboto" pitchFamily="2" charset="0"/>
              </a:rPr>
              <a:t>Signes qui permettent à la victime de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détecter une préparation d’attaque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Logs suspects sur un serveur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(https://domain.com/../../etc/passwd)</a:t>
            </a:r>
            <a:endParaRPr lang="fr-BE" sz="2400" dirty="0">
              <a:latin typeface="Roboto" pitchFamily="2" charset="0"/>
              <a:ea typeface="Roboto" pitchFamily="2" charset="0"/>
            </a:endParaRP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Scans de ports &amp; de services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Connexions sur un </a:t>
            </a:r>
            <a:r>
              <a:rPr lang="fr-BE" sz="2400" dirty="0">
                <a:highlight>
                  <a:srgbClr val="FFFF00"/>
                </a:highlight>
                <a:latin typeface="Roboto" pitchFamily="2" charset="0"/>
                <a:ea typeface="Roboto" pitchFamily="2" charset="0"/>
              </a:rPr>
              <a:t>honeypot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Augmentation suspecte de trafic réseau</a:t>
            </a:r>
          </a:p>
          <a:p>
            <a:r>
              <a:rPr lang="fr-BE" sz="2400" dirty="0">
                <a:latin typeface="Roboto" pitchFamily="2" charset="0"/>
                <a:ea typeface="Roboto" pitchFamily="2" charset="0"/>
              </a:rPr>
              <a:t>…</a:t>
            </a:r>
          </a:p>
          <a:p>
            <a:endParaRPr lang="fr-BE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7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7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AEF942E7-0B62-B105-D39A-BEC25F1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788000"/>
            <a:ext cx="2019300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CBB3F-8B5B-1337-5D71-2E5EA523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7" y="379379"/>
            <a:ext cx="10361579" cy="856034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Remise en contexte d’une attaque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CCA2D6-DA15-B0BC-2C67-09F1C089C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11629"/>
              </p:ext>
            </p:extLst>
          </p:nvPr>
        </p:nvGraphicFramePr>
        <p:xfrm>
          <a:off x="838200" y="1466705"/>
          <a:ext cx="10515600" cy="2615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134718-B639-F34D-7C2A-C9620B074DFF}"/>
              </a:ext>
            </a:extLst>
          </p:cNvPr>
          <p:cNvSpPr txBox="1"/>
          <p:nvPr/>
        </p:nvSpPr>
        <p:spPr>
          <a:xfrm>
            <a:off x="10531813" y="6309344"/>
            <a:ext cx="13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 algn="r"/>
              <a:t>8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2D6B8-ED3B-BAC9-A66A-0B4BF393AC30}"/>
              </a:ext>
            </a:extLst>
          </p:cNvPr>
          <p:cNvSpPr txBox="1"/>
          <p:nvPr/>
        </p:nvSpPr>
        <p:spPr>
          <a:xfrm>
            <a:off x="591111" y="3627520"/>
            <a:ext cx="2529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Collecte sur Google,</a:t>
            </a:r>
          </a:p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réseaux sociaux, </a:t>
            </a:r>
          </a:p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via capture réseau,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E06FE-A771-ED6B-8868-BB56E3E2C22E}"/>
              </a:ext>
            </a:extLst>
          </p:cNvPr>
          <p:cNvSpPr txBox="1"/>
          <p:nvPr/>
        </p:nvSpPr>
        <p:spPr>
          <a:xfrm>
            <a:off x="3367659" y="3627520"/>
            <a:ext cx="2546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Scan actif des ports ouverts, énumération des URL sensibles,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2FC8D-9108-435A-1521-2D1456F82507}"/>
              </a:ext>
            </a:extLst>
          </p:cNvPr>
          <p:cNvSpPr txBox="1"/>
          <p:nvPr/>
        </p:nvSpPr>
        <p:spPr>
          <a:xfrm>
            <a:off x="6277774" y="3633377"/>
            <a:ext cx="244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Via un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shellcode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une attaque Metasploit,</a:t>
            </a:r>
          </a:p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une faille connue, 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B6D6FB-D6E7-8EED-8282-6972E8C8CCB9}"/>
              </a:ext>
            </a:extLst>
          </p:cNvPr>
          <p:cNvCxnSpPr>
            <a:cxnSpLocks/>
          </p:cNvCxnSpPr>
          <p:nvPr/>
        </p:nvCxnSpPr>
        <p:spPr>
          <a:xfrm>
            <a:off x="3251545" y="3627520"/>
            <a:ext cx="0" cy="217013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856C0-940C-3A95-36B1-126CD067C533}"/>
              </a:ext>
            </a:extLst>
          </p:cNvPr>
          <p:cNvCxnSpPr>
            <a:cxnSpLocks/>
          </p:cNvCxnSpPr>
          <p:nvPr/>
        </p:nvCxnSpPr>
        <p:spPr>
          <a:xfrm>
            <a:off x="6096000" y="3627520"/>
            <a:ext cx="0" cy="217013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278C0F-2901-CD7D-0FEF-3D5D04B81CEB}"/>
              </a:ext>
            </a:extLst>
          </p:cNvPr>
          <p:cNvCxnSpPr>
            <a:cxnSpLocks/>
          </p:cNvCxnSpPr>
          <p:nvPr/>
        </p:nvCxnSpPr>
        <p:spPr>
          <a:xfrm>
            <a:off x="8948057" y="3627520"/>
            <a:ext cx="0" cy="217013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409A5E-C2BC-C1EC-3ACD-B1C8C04CD243}"/>
              </a:ext>
            </a:extLst>
          </p:cNvPr>
          <p:cNvSpPr txBox="1"/>
          <p:nvPr/>
        </p:nvSpPr>
        <p:spPr>
          <a:xfrm>
            <a:off x="560787" y="4953410"/>
            <a:ext cx="25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Aucun bruit, on se renseigne seulement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CD8DC-E6F8-CE2B-4F1B-9F795E14C697}"/>
              </a:ext>
            </a:extLst>
          </p:cNvPr>
          <p:cNvSpPr txBox="1"/>
          <p:nvPr/>
        </p:nvSpPr>
        <p:spPr>
          <a:xfrm>
            <a:off x="3367659" y="4953409"/>
            <a:ext cx="25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La cible PEUT détecter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une tentative d’attaque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4A5F0B-57F8-A0E0-4BCE-5F1B090B86FA}"/>
              </a:ext>
            </a:extLst>
          </p:cNvPr>
          <p:cNvSpPr txBox="1"/>
          <p:nvPr/>
        </p:nvSpPr>
        <p:spPr>
          <a:xfrm>
            <a:off x="6187310" y="4953408"/>
            <a:ext cx="25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Intrusion initiale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(serveur, PC portable, …)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DCF60-C258-F6FF-9AC4-D0FECF2C02FA}"/>
              </a:ext>
            </a:extLst>
          </p:cNvPr>
          <p:cNvSpPr txBox="1"/>
          <p:nvPr/>
        </p:nvSpPr>
        <p:spPr>
          <a:xfrm>
            <a:off x="9096286" y="4953407"/>
            <a:ext cx="25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L’attaque s’étends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dans le réseau cible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8505B-B78E-849C-FCE0-805445CE5917}"/>
              </a:ext>
            </a:extLst>
          </p:cNvPr>
          <p:cNvSpPr/>
          <p:nvPr/>
        </p:nvSpPr>
        <p:spPr>
          <a:xfrm>
            <a:off x="3010619" y="1466705"/>
            <a:ext cx="8814670" cy="4407884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825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56747992-C933-D54C-8243-C97C20D9A1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76" y="1566044"/>
            <a:ext cx="2127291" cy="20835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9609F8-F29B-B7B4-D48D-3D146F22750B}"/>
              </a:ext>
            </a:extLst>
          </p:cNvPr>
          <p:cNvSpPr txBox="1">
            <a:spLocks/>
          </p:cNvSpPr>
          <p:nvPr/>
        </p:nvSpPr>
        <p:spPr>
          <a:xfrm>
            <a:off x="1245544" y="2515133"/>
            <a:ext cx="6965006" cy="13092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OSINT &amp;  </a:t>
            </a:r>
          </a:p>
          <a:p>
            <a:r>
              <a:rPr lang="fr-FR" dirty="0">
                <a:solidFill>
                  <a:srgbClr val="17384D"/>
                </a:solidFill>
                <a:latin typeface="Roboto Black" pitchFamily="2" charset="0"/>
                <a:ea typeface="Roboto Black" pitchFamily="2" charset="0"/>
              </a:rPr>
              <a:t>reconnaissance passive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DAD5D-997E-9FA4-551E-4F7524A683E9}"/>
              </a:ext>
            </a:extLst>
          </p:cNvPr>
          <p:cNvSpPr/>
          <p:nvPr/>
        </p:nvSpPr>
        <p:spPr>
          <a:xfrm>
            <a:off x="1378895" y="1975985"/>
            <a:ext cx="1421455" cy="403467"/>
          </a:xfrm>
          <a:prstGeom prst="rect">
            <a:avLst/>
          </a:prstGeom>
          <a:solidFill>
            <a:schemeClr val="bg1"/>
          </a:solidFill>
          <a:ln w="38100">
            <a:solidFill>
              <a:srgbClr val="17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1DB960-2713-C71C-53BF-43DC1D9718AC}"/>
              </a:ext>
            </a:extLst>
          </p:cNvPr>
          <p:cNvSpPr txBox="1">
            <a:spLocks/>
          </p:cNvSpPr>
          <p:nvPr/>
        </p:nvSpPr>
        <p:spPr>
          <a:xfrm>
            <a:off x="1392270" y="1975985"/>
            <a:ext cx="3465480" cy="403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17384D"/>
                </a:solidFill>
                <a:latin typeface="Roboto Bold" pitchFamily="2" charset="0"/>
                <a:ea typeface="Roboto Bold" pitchFamily="2" charset="0"/>
              </a:rPr>
              <a:t>PARTIE #2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4B3052-5260-DCF3-1582-98BFB20C42E6}"/>
              </a:ext>
            </a:extLst>
          </p:cNvPr>
          <p:cNvSpPr txBox="1">
            <a:spLocks/>
          </p:cNvSpPr>
          <p:nvPr/>
        </p:nvSpPr>
        <p:spPr>
          <a:xfrm>
            <a:off x="1245543" y="4129544"/>
            <a:ext cx="7755581" cy="1541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Commencer le renseignement d’une</a:t>
            </a:r>
          </a:p>
          <a:p>
            <a:pPr marL="0" indent="0">
              <a:buNone/>
            </a:pP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cible sans bruit et à sources ouvertes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FE031-AAE0-73D8-4CC8-9DCF00E4F829}"/>
              </a:ext>
            </a:extLst>
          </p:cNvPr>
          <p:cNvSpPr txBox="1"/>
          <p:nvPr/>
        </p:nvSpPr>
        <p:spPr>
          <a:xfrm>
            <a:off x="219074" y="6309344"/>
            <a:ext cx="162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Page </a:t>
            </a:r>
            <a:fld id="{B98F7A1C-8994-432C-9BA7-BF0A0F70A86B}" type="slidenum">
              <a:rPr lang="fr-BE" sz="160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pPr/>
              <a:t>9</a:t>
            </a:fld>
            <a:endParaRPr lang="fr-BE" sz="16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2" name="Picture 11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1B1EB83F-32CC-EFB5-2C15-EB11862F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522" b="40741"/>
          <a:stretch/>
        </p:blipFill>
        <p:spPr>
          <a:xfrm>
            <a:off x="7541506" y="2145416"/>
            <a:ext cx="4650494" cy="47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7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473001E400FB41A8651FF06388E48B" ma:contentTypeVersion="3" ma:contentTypeDescription="Crée un document." ma:contentTypeScope="" ma:versionID="be35d82457042233532265d36802f562">
  <xsd:schema xmlns:xsd="http://www.w3.org/2001/XMLSchema" xmlns:xs="http://www.w3.org/2001/XMLSchema" xmlns:p="http://schemas.microsoft.com/office/2006/metadata/properties" xmlns:ns2="21a0dda6-a354-4c5d-9a66-03fd9702a93e" targetNamespace="http://schemas.microsoft.com/office/2006/metadata/properties" ma:root="true" ma:fieldsID="1de6def1b7007ac58951f2003fbd7eac" ns2:_="">
    <xsd:import namespace="21a0dda6-a354-4c5d-9a66-03fd9702a9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a0dda6-a354-4c5d-9a66-03fd9702a9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169613-CC13-49AE-8A47-51372B0B74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FE7482-EFB1-4AB5-9142-48B29B30D658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21a0dda6-a354-4c5d-9a66-03fd9702a93e"/>
  </ds:schemaRefs>
</ds:datastoreItem>
</file>

<file path=customXml/itemProps3.xml><?xml version="1.0" encoding="utf-8"?>
<ds:datastoreItem xmlns:ds="http://schemas.openxmlformats.org/officeDocument/2006/customXml" ds:itemID="{37A242A1-56B1-4684-BF84-A8F35D80FD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a0dda6-a354-4c5d-9a66-03fd9702a9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</TotalTime>
  <Words>998</Words>
  <Application>Microsoft Macintosh PowerPoint</Application>
  <PresentationFormat>Grand écran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Roboto Black</vt:lpstr>
      <vt:lpstr>Roboto Bold</vt:lpstr>
      <vt:lpstr>Roboto Light</vt:lpstr>
      <vt:lpstr>office theme</vt:lpstr>
      <vt:lpstr>OSINT &amp;  recon passive </vt:lpstr>
      <vt:lpstr>Objectifs du cours (2h)</vt:lpstr>
      <vt:lpstr>Présentation PowerPoint</vt:lpstr>
      <vt:lpstr>Les concepts OSINT &amp; « recon »</vt:lpstr>
      <vt:lpstr>Les concepts OSINT &amp; « recon »</vt:lpstr>
      <vt:lpstr>Présentation PowerPoint</vt:lpstr>
      <vt:lpstr>Du « bruit » ?</vt:lpstr>
      <vt:lpstr>Remise en contexte d’une attaque</vt:lpstr>
      <vt:lpstr>Présentation PowerPoint</vt:lpstr>
      <vt:lpstr>Collecte sans « bruit » ? Vos idées…</vt:lpstr>
      <vt:lpstr>Reconnaissance passive</vt:lpstr>
      <vt:lpstr>OSINT, en théorie</vt:lpstr>
      <vt:lpstr>En pratique, les certificats </vt:lpstr>
      <vt:lpstr>En pratique, les moteurs de recherche</vt:lpstr>
      <vt:lpstr>En pratique, les moteurs de recherche</vt:lpstr>
      <vt:lpstr>Stocker &amp; analyser les données</vt:lpstr>
      <vt:lpstr>Quelques autres références &amp; outils</vt:lpstr>
      <vt:lpstr>Présentation PowerPoint</vt:lpstr>
      <vt:lpstr>Exercice 1 / Premiers pas… avec vinci.be</vt:lpstr>
      <vt:lpstr>Exercice 2 / Google est votre ami</vt:lpstr>
      <vt:lpstr>Exercice 3 / Industrialiser avec spiderfoot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Sébastien STREBELLE</cp:lastModifiedBy>
  <cp:revision>65</cp:revision>
  <dcterms:created xsi:type="dcterms:W3CDTF">2022-09-04T14:44:22Z</dcterms:created>
  <dcterms:modified xsi:type="dcterms:W3CDTF">2023-10-02T16:13:41Z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0x0101000C473001E400FB41A8651FF06388E48B</vt:lpwstr>
  </property>
</Properties>
</file>