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64" r:id="rId5"/>
    <p:sldId id="270" r:id="rId6"/>
    <p:sldId id="265" r:id="rId7"/>
    <p:sldId id="278" r:id="rId8"/>
    <p:sldId id="277" r:id="rId9"/>
    <p:sldId id="292" r:id="rId10"/>
    <p:sldId id="294" r:id="rId11"/>
    <p:sldId id="296" r:id="rId12"/>
    <p:sldId id="295" r:id="rId13"/>
    <p:sldId id="297" r:id="rId14"/>
    <p:sldId id="293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3" r:id="rId29"/>
    <p:sldId id="315" r:id="rId30"/>
    <p:sldId id="317" r:id="rId31"/>
    <p:sldId id="31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1CB388-905F-4373-8B4A-9B98FAD54D92}">
          <p14:sldIdLst>
            <p14:sldId id="264"/>
            <p14:sldId id="270"/>
          </p14:sldIdLst>
        </p14:section>
        <p14:section name="Introduction" id="{049C624D-AE83-49CB-AC46-9A9755362C74}">
          <p14:sldIdLst>
            <p14:sldId id="265"/>
            <p14:sldId id="278"/>
            <p14:sldId id="277"/>
            <p14:sldId id="292"/>
            <p14:sldId id="294"/>
            <p14:sldId id="296"/>
            <p14:sldId id="295"/>
            <p14:sldId id="297"/>
          </p14:sldIdLst>
        </p14:section>
        <p14:section name="Concepts" id="{D6FF6E97-696F-43AB-87ED-223BF18A3328}">
          <p14:sldIdLst>
            <p14:sldId id="293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CLI msfconsole" id="{922B3F41-EFBF-44F3-8537-31294C5E5588}">
          <p14:sldIdLst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Pratique" id="{DB77BFC2-1CB6-4A14-984E-470EEB324D47}">
          <p14:sldIdLst>
            <p14:sldId id="313"/>
            <p14:sldId id="315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F7494E-11AD-9684-406C-79EB70B6A65D}" name="Corentin Badot-Bertrand" initials="CBB" userId="0d1cdbd82cf1530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84D"/>
    <a:srgbClr val="FFFFFF"/>
    <a:srgbClr val="FFFF00"/>
    <a:srgbClr val="3A8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3F08B-042A-4D72-86D5-4C5ADB638C97}" v="4" dt="2022-10-05T23:31:24.046"/>
    <p1510:client id="{1BF16A98-948F-8F8F-B27D-33FEC6FFE931}" v="530" dt="2022-10-09T18:23:42.480"/>
    <p1510:client id="{3718762B-6C25-FB62-1DCA-382DFF31324D}" v="32" dt="2023-10-22T16:23:57.652"/>
    <p1510:client id="{4305DABC-C008-43A1-8583-64644DD6D0BF}" v="10" dt="2022-10-08T16:11:22.190"/>
    <p1510:client id="{8C94FB02-1886-9BDB-2F9F-8BBB2C88BA16}" v="13" dt="2023-10-10T14:58:46.311"/>
    <p1510:client id="{B77E9E6F-4E87-BC31-02D3-BEDF6A8CD475}" v="47" dt="2023-10-15T16:31:03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ntin Badot-Bertrand" userId="0d1cdbd82cf1530b" providerId="Windows Live" clId="Web-{A59266AC-23B6-4F76-B1EA-899A7D74749A}"/>
    <pc:docChg chg="addSld modSld sldOrd">
      <pc:chgData name="Corentin Badot-Bertrand" userId="0d1cdbd82cf1530b" providerId="Windows Live" clId="Web-{A59266AC-23B6-4F76-B1EA-899A7D74749A}" dt="2022-09-04T16:09:02.301" v="134" actId="20577"/>
      <pc:docMkLst>
        <pc:docMk/>
      </pc:docMkLst>
      <pc:sldChg chg="modSp">
        <pc:chgData name="Corentin Badot-Bertrand" userId="0d1cdbd82cf1530b" providerId="Windows Live" clId="Web-{A59266AC-23B6-4F76-B1EA-899A7D74749A}" dt="2022-09-04T15:55:30.453" v="7" actId="20577"/>
        <pc:sldMkLst>
          <pc:docMk/>
          <pc:sldMk cId="109857222" sldId="256"/>
        </pc:sldMkLst>
        <pc:spChg chg="mod">
          <ac:chgData name="Corentin Badot-Bertrand" userId="0d1cdbd82cf1530b" providerId="Windows Live" clId="Web-{A59266AC-23B6-4F76-B1EA-899A7D74749A}" dt="2022-09-04T15:55:30.453" v="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new mod modClrScheme chgLayout">
        <pc:chgData name="Corentin Badot-Bertrand" userId="0d1cdbd82cf1530b" providerId="Windows Live" clId="Web-{A59266AC-23B6-4F76-B1EA-899A7D74749A}" dt="2022-09-04T15:57:50.159" v="10"/>
        <pc:sldMkLst>
          <pc:docMk/>
          <pc:sldMk cId="513183265" sldId="257"/>
        </pc:sldMkLst>
        <pc:spChg chg="del">
          <ac:chgData name="Corentin Badot-Bertrand" userId="0d1cdbd82cf1530b" providerId="Windows Live" clId="Web-{A59266AC-23B6-4F76-B1EA-899A7D74749A}" dt="2022-09-04T15:57:50.159" v="10"/>
          <ac:spMkLst>
            <pc:docMk/>
            <pc:sldMk cId="513183265" sldId="257"/>
            <ac:spMk id="2" creationId="{CDBFF6CF-EBD7-0DF1-E035-286AEAD2B805}"/>
          </ac:spMkLst>
        </pc:spChg>
        <pc:spChg chg="del">
          <ac:chgData name="Corentin Badot-Bertrand" userId="0d1cdbd82cf1530b" providerId="Windows Live" clId="Web-{A59266AC-23B6-4F76-B1EA-899A7D74749A}" dt="2022-09-04T15:57:50.159" v="10"/>
          <ac:spMkLst>
            <pc:docMk/>
            <pc:sldMk cId="513183265" sldId="257"/>
            <ac:spMk id="3" creationId="{AE68EC27-A42F-8288-CD1C-278D67E75704}"/>
          </ac:spMkLst>
        </pc:spChg>
      </pc:sldChg>
      <pc:sldChg chg="addSp delSp modSp new">
        <pc:chgData name="Corentin Badot-Bertrand" userId="0d1cdbd82cf1530b" providerId="Windows Live" clId="Web-{A59266AC-23B6-4F76-B1EA-899A7D74749A}" dt="2022-09-04T16:07:50.705" v="131" actId="20577"/>
        <pc:sldMkLst>
          <pc:docMk/>
          <pc:sldMk cId="3524271673" sldId="258"/>
        </pc:sldMkLst>
        <pc:spChg chg="mod">
          <ac:chgData name="Corentin Badot-Bertrand" userId="0d1cdbd82cf1530b" providerId="Windows Live" clId="Web-{A59266AC-23B6-4F76-B1EA-899A7D74749A}" dt="2022-09-04T16:00:58.586" v="57" actId="20577"/>
          <ac:spMkLst>
            <pc:docMk/>
            <pc:sldMk cId="3524271673" sldId="258"/>
            <ac:spMk id="2" creationId="{B6BDECD0-10F1-261D-AB28-7B47EE2F71E6}"/>
          </ac:spMkLst>
        </pc:spChg>
        <pc:spChg chg="mod">
          <ac:chgData name="Corentin Badot-Bertrand" userId="0d1cdbd82cf1530b" providerId="Windows Live" clId="Web-{A59266AC-23B6-4F76-B1EA-899A7D74749A}" dt="2022-09-04T16:07:50.705" v="131" actId="20577"/>
          <ac:spMkLst>
            <pc:docMk/>
            <pc:sldMk cId="3524271673" sldId="258"/>
            <ac:spMk id="3" creationId="{ED4ADC2D-268F-E0D9-D8A2-CDA3272D8148}"/>
          </ac:spMkLst>
        </pc:spChg>
        <pc:spChg chg="add del mod">
          <ac:chgData name="Corentin Badot-Bertrand" userId="0d1cdbd82cf1530b" providerId="Windows Live" clId="Web-{A59266AC-23B6-4F76-B1EA-899A7D74749A}" dt="2022-09-04T16:01:05.351" v="61"/>
          <ac:spMkLst>
            <pc:docMk/>
            <pc:sldMk cId="3524271673" sldId="258"/>
            <ac:spMk id="4" creationId="{3E61A903-E151-E810-67AA-086A2F3D0EF0}"/>
          </ac:spMkLst>
        </pc:spChg>
      </pc:sldChg>
      <pc:sldChg chg="modSp add">
        <pc:chgData name="Corentin Badot-Bertrand" userId="0d1cdbd82cf1530b" providerId="Windows Live" clId="Web-{A59266AC-23B6-4F76-B1EA-899A7D74749A}" dt="2022-09-04T16:03:25.636" v="66" actId="20577"/>
        <pc:sldMkLst>
          <pc:docMk/>
          <pc:sldMk cId="404156214" sldId="259"/>
        </pc:sldMkLst>
        <pc:spChg chg="mod">
          <ac:chgData name="Corentin Badot-Bertrand" userId="0d1cdbd82cf1530b" providerId="Windows Live" clId="Web-{A59266AC-23B6-4F76-B1EA-899A7D74749A}" dt="2022-09-04T16:03:25.636" v="66" actId="20577"/>
          <ac:spMkLst>
            <pc:docMk/>
            <pc:sldMk cId="404156214" sldId="259"/>
            <ac:spMk id="2" creationId="{B6BDECD0-10F1-261D-AB28-7B47EE2F71E6}"/>
          </ac:spMkLst>
        </pc:spChg>
      </pc:sldChg>
      <pc:sldChg chg="modSp add">
        <pc:chgData name="Corentin Badot-Bertrand" userId="0d1cdbd82cf1530b" providerId="Windows Live" clId="Web-{A59266AC-23B6-4F76-B1EA-899A7D74749A}" dt="2022-09-04T16:03:33.902" v="76" actId="20577"/>
        <pc:sldMkLst>
          <pc:docMk/>
          <pc:sldMk cId="2059108520" sldId="260"/>
        </pc:sldMkLst>
        <pc:spChg chg="mod">
          <ac:chgData name="Corentin Badot-Bertrand" userId="0d1cdbd82cf1530b" providerId="Windows Live" clId="Web-{A59266AC-23B6-4F76-B1EA-899A7D74749A}" dt="2022-09-04T16:03:33.902" v="76" actId="20577"/>
          <ac:spMkLst>
            <pc:docMk/>
            <pc:sldMk cId="2059108520" sldId="260"/>
            <ac:spMk id="2" creationId="{B6BDECD0-10F1-261D-AB28-7B47EE2F71E6}"/>
          </ac:spMkLst>
        </pc:spChg>
      </pc:sldChg>
      <pc:sldChg chg="modSp add">
        <pc:chgData name="Corentin Badot-Bertrand" userId="0d1cdbd82cf1530b" providerId="Windows Live" clId="Web-{A59266AC-23B6-4F76-B1EA-899A7D74749A}" dt="2022-09-04T16:04:01.731" v="89" actId="20577"/>
        <pc:sldMkLst>
          <pc:docMk/>
          <pc:sldMk cId="659189446" sldId="261"/>
        </pc:sldMkLst>
        <pc:spChg chg="mod">
          <ac:chgData name="Corentin Badot-Bertrand" userId="0d1cdbd82cf1530b" providerId="Windows Live" clId="Web-{A59266AC-23B6-4F76-B1EA-899A7D74749A}" dt="2022-09-04T16:04:01.731" v="89" actId="20577"/>
          <ac:spMkLst>
            <pc:docMk/>
            <pc:sldMk cId="659189446" sldId="261"/>
            <ac:spMk id="2" creationId="{B6BDECD0-10F1-261D-AB28-7B47EE2F71E6}"/>
          </ac:spMkLst>
        </pc:spChg>
      </pc:sldChg>
      <pc:sldChg chg="modSp add">
        <pc:chgData name="Corentin Badot-Bertrand" userId="0d1cdbd82cf1530b" providerId="Windows Live" clId="Web-{A59266AC-23B6-4F76-B1EA-899A7D74749A}" dt="2022-09-04T16:04:24.716" v="100" actId="20577"/>
        <pc:sldMkLst>
          <pc:docMk/>
          <pc:sldMk cId="1911817486" sldId="262"/>
        </pc:sldMkLst>
        <pc:spChg chg="mod">
          <ac:chgData name="Corentin Badot-Bertrand" userId="0d1cdbd82cf1530b" providerId="Windows Live" clId="Web-{A59266AC-23B6-4F76-B1EA-899A7D74749A}" dt="2022-09-04T16:04:24.716" v="100" actId="20577"/>
          <ac:spMkLst>
            <pc:docMk/>
            <pc:sldMk cId="1911817486" sldId="262"/>
            <ac:spMk id="2" creationId="{B6BDECD0-10F1-261D-AB28-7B47EE2F71E6}"/>
          </ac:spMkLst>
        </pc:spChg>
      </pc:sldChg>
      <pc:sldChg chg="modSp add ord">
        <pc:chgData name="Corentin Badot-Bertrand" userId="0d1cdbd82cf1530b" providerId="Windows Live" clId="Web-{A59266AC-23B6-4F76-B1EA-899A7D74749A}" dt="2022-09-04T16:09:02.301" v="134" actId="20577"/>
        <pc:sldMkLst>
          <pc:docMk/>
          <pc:sldMk cId="984346526" sldId="263"/>
        </pc:sldMkLst>
        <pc:spChg chg="mod">
          <ac:chgData name="Corentin Badot-Bertrand" userId="0d1cdbd82cf1530b" providerId="Windows Live" clId="Web-{A59266AC-23B6-4F76-B1EA-899A7D74749A}" dt="2022-09-04T16:09:02.301" v="134" actId="20577"/>
          <ac:spMkLst>
            <pc:docMk/>
            <pc:sldMk cId="984346526" sldId="263"/>
            <ac:spMk id="2" creationId="{B6BDECD0-10F1-261D-AB28-7B47EE2F71E6}"/>
          </ac:spMkLst>
        </pc:spChg>
      </pc:sldChg>
    </pc:docChg>
  </pc:docChgLst>
  <pc:docChgLst>
    <pc:chgData clId="Web-{8C94FB02-1886-9BDB-2F9F-8BBB2C88BA16}"/>
    <pc:docChg chg="modSld">
      <pc:chgData name="" userId="" providerId="" clId="Web-{8C94FB02-1886-9BDB-2F9F-8BBB2C88BA16}" dt="2023-10-10T14:57:43.152" v="0" actId="20577"/>
      <pc:docMkLst>
        <pc:docMk/>
      </pc:docMkLst>
      <pc:sldChg chg="modSp">
        <pc:chgData name="" userId="" providerId="" clId="Web-{8C94FB02-1886-9BDB-2F9F-8BBB2C88BA16}" dt="2023-10-10T14:57:43.152" v="0" actId="20577"/>
        <pc:sldMkLst>
          <pc:docMk/>
          <pc:sldMk cId="2952303437" sldId="264"/>
        </pc:sldMkLst>
        <pc:spChg chg="mod">
          <ac:chgData name="" userId="" providerId="" clId="Web-{8C94FB02-1886-9BDB-2F9F-8BBB2C88BA16}" dt="2023-10-10T14:57:43.152" v="0" actId="20577"/>
          <ac:spMkLst>
            <pc:docMk/>
            <pc:sldMk cId="2952303437" sldId="264"/>
            <ac:spMk id="3" creationId="{00000000-0000-0000-0000-000000000000}"/>
          </ac:spMkLst>
        </pc:spChg>
      </pc:sldChg>
    </pc:docChg>
  </pc:docChgLst>
  <pc:docChgLst>
    <pc:chgData name="Corentin Badot-Bertrand" userId="0d1cdbd82cf1530b" providerId="LiveId" clId="{03663E54-95CF-4384-B1BF-F96AFC588663}"/>
    <pc:docChg chg="undo custSel addSld delSld modSld sldOrd addSection delSection modSection">
      <pc:chgData name="Corentin Badot-Bertrand" userId="0d1cdbd82cf1530b" providerId="LiveId" clId="{03663E54-95CF-4384-B1BF-F96AFC588663}" dt="2022-09-09T05:53:53.460" v="9703" actId="20577"/>
      <pc:docMkLst>
        <pc:docMk/>
      </pc:docMkLst>
      <pc:sldChg chg="modSp mod">
        <pc:chgData name="Corentin Badot-Bertrand" userId="0d1cdbd82cf1530b" providerId="LiveId" clId="{03663E54-95CF-4384-B1BF-F96AFC588663}" dt="2022-09-07T07:23:08.057" v="139" actId="20577"/>
        <pc:sldMkLst>
          <pc:docMk/>
          <pc:sldMk cId="2952303437" sldId="264"/>
        </pc:sldMkLst>
        <pc:spChg chg="mod">
          <ac:chgData name="Corentin Badot-Bertrand" userId="0d1cdbd82cf1530b" providerId="LiveId" clId="{03663E54-95CF-4384-B1BF-F96AFC588663}" dt="2022-09-07T07:23:08.057" v="139" actId="20577"/>
          <ac:spMkLst>
            <pc:docMk/>
            <pc:sldMk cId="2952303437" sldId="264"/>
            <ac:spMk id="2" creationId="{00000000-0000-0000-0000-000000000000}"/>
          </ac:spMkLst>
        </pc:spChg>
        <pc:spChg chg="mod">
          <ac:chgData name="Corentin Badot-Bertrand" userId="0d1cdbd82cf1530b" providerId="LiveId" clId="{03663E54-95CF-4384-B1BF-F96AFC588663}" dt="2022-09-05T22:39:39.078" v="1" actId="20577"/>
          <ac:spMkLst>
            <pc:docMk/>
            <pc:sldMk cId="2952303437" sldId="264"/>
            <ac:spMk id="10" creationId="{E53E09A1-5DCA-1C52-EFE5-B7D59C5050A8}"/>
          </ac:spMkLst>
        </pc:spChg>
      </pc:sldChg>
      <pc:sldChg chg="modSp mod">
        <pc:chgData name="Corentin Badot-Bertrand" userId="0d1cdbd82cf1530b" providerId="LiveId" clId="{03663E54-95CF-4384-B1BF-F96AFC588663}" dt="2022-09-07T07:29:00.766" v="549"/>
        <pc:sldMkLst>
          <pc:docMk/>
          <pc:sldMk cId="3215868461" sldId="265"/>
        </pc:sldMkLst>
        <pc:spChg chg="mod">
          <ac:chgData name="Corentin Badot-Bertrand" userId="0d1cdbd82cf1530b" providerId="LiveId" clId="{03663E54-95CF-4384-B1BF-F96AFC588663}" dt="2022-09-07T07:28:38.682" v="463" actId="6549"/>
          <ac:spMkLst>
            <pc:docMk/>
            <pc:sldMk cId="3215868461" sldId="265"/>
            <ac:spMk id="4" creationId="{0C9609F8-F29B-B7B4-D48D-3D146F22750B}"/>
          </ac:spMkLst>
        </pc:spChg>
        <pc:spChg chg="mod">
          <ac:chgData name="Corentin Badot-Bertrand" userId="0d1cdbd82cf1530b" providerId="LiveId" clId="{03663E54-95CF-4384-B1BF-F96AFC588663}" dt="2022-09-07T07:29:00.766" v="549"/>
          <ac:spMkLst>
            <pc:docMk/>
            <pc:sldMk cId="3215868461" sldId="265"/>
            <ac:spMk id="8" creationId="{9D4B3052-5260-DCF3-1582-98BFB20C42E6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1851964172" sldId="269"/>
        </pc:sldMkLst>
      </pc:sldChg>
      <pc:sldChg chg="modSp mod">
        <pc:chgData name="Corentin Badot-Bertrand" userId="0d1cdbd82cf1530b" providerId="LiveId" clId="{03663E54-95CF-4384-B1BF-F96AFC588663}" dt="2022-09-07T09:48:17.870" v="7725" actId="20577"/>
        <pc:sldMkLst>
          <pc:docMk/>
          <pc:sldMk cId="891638217" sldId="270"/>
        </pc:sldMkLst>
        <pc:spChg chg="mod">
          <ac:chgData name="Corentin Badot-Bertrand" userId="0d1cdbd82cf1530b" providerId="LiveId" clId="{03663E54-95CF-4384-B1BF-F96AFC588663}" dt="2022-09-07T09:48:17.870" v="7725" actId="20577"/>
          <ac:spMkLst>
            <pc:docMk/>
            <pc:sldMk cId="891638217" sldId="270"/>
            <ac:spMk id="3" creationId="{981CA61E-6F5E-88CD-CBC2-3C5887EBF30C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1231576741" sldId="271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2500524910" sldId="272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2235906467" sldId="275"/>
        </pc:sldMkLst>
      </pc:sldChg>
      <pc:sldChg chg="modSp mod">
        <pc:chgData name="Corentin Badot-Bertrand" userId="0d1cdbd82cf1530b" providerId="LiveId" clId="{03663E54-95CF-4384-B1BF-F96AFC588663}" dt="2022-09-07T07:34:23.126" v="1061" actId="20577"/>
        <pc:sldMkLst>
          <pc:docMk/>
          <pc:sldMk cId="1260607813" sldId="277"/>
        </pc:sldMkLst>
        <pc:spChg chg="mod">
          <ac:chgData name="Corentin Badot-Bertrand" userId="0d1cdbd82cf1530b" providerId="LiveId" clId="{03663E54-95CF-4384-B1BF-F96AFC588663}" dt="2022-09-07T07:29:15.587" v="583" actId="5793"/>
          <ac:spMkLst>
            <pc:docMk/>
            <pc:sldMk cId="1260607813" sldId="277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7:34:23.126" v="1061" actId="20577"/>
          <ac:spMkLst>
            <pc:docMk/>
            <pc:sldMk cId="1260607813" sldId="277"/>
            <ac:spMk id="3" creationId="{981CA61E-6F5E-88CD-CBC2-3C5887EBF30C}"/>
          </ac:spMkLst>
        </pc:spChg>
      </pc:sldChg>
      <pc:sldChg chg="addSp delSp modSp add del mod">
        <pc:chgData name="Corentin Badot-Bertrand" userId="0d1cdbd82cf1530b" providerId="LiveId" clId="{03663E54-95CF-4384-B1BF-F96AFC588663}" dt="2022-09-07T07:44:21.042" v="1388" actId="22"/>
        <pc:sldMkLst>
          <pc:docMk/>
          <pc:sldMk cId="3328257088" sldId="278"/>
        </pc:sldMkLst>
        <pc:spChg chg="mod">
          <ac:chgData name="Corentin Badot-Bertrand" userId="0d1cdbd82cf1530b" providerId="LiveId" clId="{03663E54-95CF-4384-B1BF-F96AFC588663}" dt="2022-09-07T07:44:15.527" v="1386" actId="20577"/>
          <ac:spMkLst>
            <pc:docMk/>
            <pc:sldMk cId="3328257088" sldId="278"/>
            <ac:spMk id="2" creationId="{BB5CBB3F-8B5B-1337-5D71-2E5EA523328D}"/>
          </ac:spMkLst>
        </pc:spChg>
        <pc:spChg chg="add mod">
          <ac:chgData name="Corentin Badot-Bertrand" userId="0d1cdbd82cf1530b" providerId="LiveId" clId="{03663E54-95CF-4384-B1BF-F96AFC588663}" dt="2022-09-07T07:43:16.102" v="1292" actId="14100"/>
          <ac:spMkLst>
            <pc:docMk/>
            <pc:sldMk cId="3328257088" sldId="278"/>
            <ac:spMk id="3" creationId="{AC298E28-5618-F3A3-3FA4-F85D9BECF434}"/>
          </ac:spMkLst>
        </pc:spChg>
        <pc:spChg chg="add mod">
          <ac:chgData name="Corentin Badot-Bertrand" userId="0d1cdbd82cf1530b" providerId="LiveId" clId="{03663E54-95CF-4384-B1BF-F96AFC588663}" dt="2022-09-07T07:43:28.934" v="1295" actId="1076"/>
          <ac:spMkLst>
            <pc:docMk/>
            <pc:sldMk cId="3328257088" sldId="278"/>
            <ac:spMk id="8" creationId="{4863EE52-3554-E225-9E49-68B0F5C4610E}"/>
          </ac:spMkLst>
        </pc:spChg>
        <pc:spChg chg="add del">
          <ac:chgData name="Corentin Badot-Bertrand" userId="0d1cdbd82cf1530b" providerId="LiveId" clId="{03663E54-95CF-4384-B1BF-F96AFC588663}" dt="2022-09-07T07:44:21.042" v="1388" actId="22"/>
          <ac:spMkLst>
            <pc:docMk/>
            <pc:sldMk cId="3328257088" sldId="278"/>
            <ac:spMk id="12" creationId="{38C3C2A0-AB6F-0C90-235C-1F9D3181D0AE}"/>
          </ac:spMkLst>
        </pc:spChg>
        <pc:spChg chg="mod">
          <ac:chgData name="Corentin Badot-Bertrand" userId="0d1cdbd82cf1530b" providerId="LiveId" clId="{03663E54-95CF-4384-B1BF-F96AFC588663}" dt="2022-09-07T07:43:04.244" v="1291" actId="20577"/>
          <ac:spMkLst>
            <pc:docMk/>
            <pc:sldMk cId="3328257088" sldId="278"/>
            <ac:spMk id="21" creationId="{994A5F0B-57F8-A0E0-4BCE-5F1B090B86FA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4291775708" sldId="279"/>
        </pc:sldMkLst>
      </pc:sldChg>
      <pc:sldChg chg="add del">
        <pc:chgData name="Corentin Badot-Bertrand" userId="0d1cdbd82cf1530b" providerId="LiveId" clId="{03663E54-95CF-4384-B1BF-F96AFC588663}" dt="2022-09-07T08:30:50.175" v="3712" actId="47"/>
        <pc:sldMkLst>
          <pc:docMk/>
          <pc:sldMk cId="1997460661" sldId="280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497835920" sldId="281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2497861930" sldId="282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961461186" sldId="283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730388274" sldId="284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1711768464" sldId="285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4175268356" sldId="286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620112234" sldId="287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1964098297" sldId="288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93640102" sldId="289"/>
        </pc:sldMkLst>
      </pc:sldChg>
      <pc:sldChg chg="modSp mod">
        <pc:chgData name="Corentin Badot-Bertrand" userId="0d1cdbd82cf1530b" providerId="LiveId" clId="{03663E54-95CF-4384-B1BF-F96AFC588663}" dt="2022-09-09T05:53:53.460" v="9703" actId="20577"/>
        <pc:sldMkLst>
          <pc:docMk/>
          <pc:sldMk cId="1539343521" sldId="290"/>
        </pc:sldMkLst>
        <pc:spChg chg="mod">
          <ac:chgData name="Corentin Badot-Bertrand" userId="0d1cdbd82cf1530b" providerId="LiveId" clId="{03663E54-95CF-4384-B1BF-F96AFC588663}" dt="2022-09-09T05:53:53.460" v="9703" actId="20577"/>
          <ac:spMkLst>
            <pc:docMk/>
            <pc:sldMk cId="1539343521" sldId="290"/>
            <ac:spMk id="3" creationId="{981CA61E-6F5E-88CD-CBC2-3C5887EBF30C}"/>
          </ac:spMkLst>
        </pc:spChg>
      </pc:sldChg>
      <pc:sldChg chg="addSp delSp modSp mod">
        <pc:chgData name="Corentin Badot-Bertrand" userId="0d1cdbd82cf1530b" providerId="LiveId" clId="{03663E54-95CF-4384-B1BF-F96AFC588663}" dt="2022-09-07T07:28:11.344" v="434"/>
        <pc:sldMkLst>
          <pc:docMk/>
          <pc:sldMk cId="2048451075" sldId="291"/>
        </pc:sldMkLst>
        <pc:spChg chg="del">
          <ac:chgData name="Corentin Badot-Bertrand" userId="0d1cdbd82cf1530b" providerId="LiveId" clId="{03663E54-95CF-4384-B1BF-F96AFC588663}" dt="2022-09-07T07:27:59.808" v="429" actId="478"/>
          <ac:spMkLst>
            <pc:docMk/>
            <pc:sldMk cId="2048451075" sldId="291"/>
            <ac:spMk id="3" creationId="{981CA61E-6F5E-88CD-CBC2-3C5887EBF30C}"/>
          </ac:spMkLst>
        </pc:spChg>
        <pc:spChg chg="add del mod">
          <ac:chgData name="Corentin Badot-Bertrand" userId="0d1cdbd82cf1530b" providerId="LiveId" clId="{03663E54-95CF-4384-B1BF-F96AFC588663}" dt="2022-09-07T07:28:10.957" v="433" actId="478"/>
          <ac:spMkLst>
            <pc:docMk/>
            <pc:sldMk cId="2048451075" sldId="291"/>
            <ac:spMk id="6" creationId="{AD224E01-A57D-1F68-0299-5607D6099B9E}"/>
          </ac:spMkLst>
        </pc:spChg>
        <pc:spChg chg="add del mod">
          <ac:chgData name="Corentin Badot-Bertrand" userId="0d1cdbd82cf1530b" providerId="LiveId" clId="{03663E54-95CF-4384-B1BF-F96AFC588663}" dt="2022-09-07T07:28:01.228" v="431"/>
          <ac:spMkLst>
            <pc:docMk/>
            <pc:sldMk cId="2048451075" sldId="291"/>
            <ac:spMk id="7" creationId="{99397B88-EF80-B2F4-2D15-18A022F5EA53}"/>
          </ac:spMkLst>
        </pc:spChg>
        <pc:spChg chg="add mod">
          <ac:chgData name="Corentin Badot-Bertrand" userId="0d1cdbd82cf1530b" providerId="LiveId" clId="{03663E54-95CF-4384-B1BF-F96AFC588663}" dt="2022-09-07T07:28:11.344" v="434"/>
          <ac:spMkLst>
            <pc:docMk/>
            <pc:sldMk cId="2048451075" sldId="291"/>
            <ac:spMk id="8" creationId="{8235E03F-8D42-2A05-BF7D-E71A49D0B4F8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556771378" sldId="292"/>
        </pc:sldMkLst>
      </pc:sldChg>
      <pc:sldChg chg="addSp delSp modSp add mod">
        <pc:chgData name="Corentin Badot-Bertrand" userId="0d1cdbd82cf1530b" providerId="LiveId" clId="{03663E54-95CF-4384-B1BF-F96AFC588663}" dt="2022-09-07T07:52:00.132" v="1747" actId="2711"/>
        <pc:sldMkLst>
          <pc:docMk/>
          <pc:sldMk cId="3410643697" sldId="292"/>
        </pc:sldMkLst>
        <pc:spChg chg="mod">
          <ac:chgData name="Corentin Badot-Bertrand" userId="0d1cdbd82cf1530b" providerId="LiveId" clId="{03663E54-95CF-4384-B1BF-F96AFC588663}" dt="2022-09-07T07:52:00.132" v="1747" actId="2711"/>
          <ac:spMkLst>
            <pc:docMk/>
            <pc:sldMk cId="3410643697" sldId="292"/>
            <ac:spMk id="2" creationId="{BB5CBB3F-8B5B-1337-5D71-2E5EA523328D}"/>
          </ac:spMkLst>
        </pc:spChg>
        <pc:spChg chg="del">
          <ac:chgData name="Corentin Badot-Bertrand" userId="0d1cdbd82cf1530b" providerId="LiveId" clId="{03663E54-95CF-4384-B1BF-F96AFC588663}" dt="2022-09-07T07:33:57.177" v="1002" actId="478"/>
          <ac:spMkLst>
            <pc:docMk/>
            <pc:sldMk cId="3410643697" sldId="292"/>
            <ac:spMk id="3" creationId="{981CA61E-6F5E-88CD-CBC2-3C5887EBF30C}"/>
          </ac:spMkLst>
        </pc:spChg>
        <pc:spChg chg="add del mod">
          <ac:chgData name="Corentin Badot-Bertrand" userId="0d1cdbd82cf1530b" providerId="LiveId" clId="{03663E54-95CF-4384-B1BF-F96AFC588663}" dt="2022-09-07T07:33:59.744" v="1003" actId="478"/>
          <ac:spMkLst>
            <pc:docMk/>
            <pc:sldMk cId="3410643697" sldId="292"/>
            <ac:spMk id="6" creationId="{8DA38727-D755-FD14-F6CE-7A6E87427958}"/>
          </ac:spMkLst>
        </pc:spChg>
        <pc:picChg chg="add mod">
          <ac:chgData name="Corentin Badot-Bertrand" userId="0d1cdbd82cf1530b" providerId="LiveId" clId="{03663E54-95CF-4384-B1BF-F96AFC588663}" dt="2022-09-07T07:39:23.669" v="1075" actId="1076"/>
          <ac:picMkLst>
            <pc:docMk/>
            <pc:sldMk cId="3410643697" sldId="292"/>
            <ac:picMk id="1026" creationId="{B01957A5-4FEB-2D6E-0683-E558E1280DC6}"/>
          </ac:picMkLst>
        </pc:pic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765263298" sldId="293"/>
        </pc:sldMkLst>
      </pc:sldChg>
      <pc:sldChg chg="modSp add mod">
        <pc:chgData name="Corentin Badot-Bertrand" userId="0d1cdbd82cf1530b" providerId="LiveId" clId="{03663E54-95CF-4384-B1BF-F96AFC588663}" dt="2022-09-07T07:49:35.219" v="1547" actId="20577"/>
        <pc:sldMkLst>
          <pc:docMk/>
          <pc:sldMk cId="2806594951" sldId="293"/>
        </pc:sldMkLst>
        <pc:spChg chg="mod">
          <ac:chgData name="Corentin Badot-Bertrand" userId="0d1cdbd82cf1530b" providerId="LiveId" clId="{03663E54-95CF-4384-B1BF-F96AFC588663}" dt="2022-09-07T07:49:19.070" v="1477" actId="20577"/>
          <ac:spMkLst>
            <pc:docMk/>
            <pc:sldMk cId="2806594951" sldId="293"/>
            <ac:spMk id="4" creationId="{0C9609F8-F29B-B7B4-D48D-3D146F22750B}"/>
          </ac:spMkLst>
        </pc:spChg>
        <pc:spChg chg="mod">
          <ac:chgData name="Corentin Badot-Bertrand" userId="0d1cdbd82cf1530b" providerId="LiveId" clId="{03663E54-95CF-4384-B1BF-F96AFC588663}" dt="2022-09-07T07:49:07.195" v="1428" actId="20577"/>
          <ac:spMkLst>
            <pc:docMk/>
            <pc:sldMk cId="2806594951" sldId="293"/>
            <ac:spMk id="6" creationId="{021DB960-2713-C71C-53BF-43DC1D9718AC}"/>
          </ac:spMkLst>
        </pc:spChg>
        <pc:spChg chg="mod">
          <ac:chgData name="Corentin Badot-Bertrand" userId="0d1cdbd82cf1530b" providerId="LiveId" clId="{03663E54-95CF-4384-B1BF-F96AFC588663}" dt="2022-09-07T07:49:35.219" v="1547" actId="20577"/>
          <ac:spMkLst>
            <pc:docMk/>
            <pc:sldMk cId="2806594951" sldId="293"/>
            <ac:spMk id="8" creationId="{9D4B3052-5260-DCF3-1582-98BFB20C42E6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44686075" sldId="294"/>
        </pc:sldMkLst>
      </pc:sldChg>
      <pc:sldChg chg="modSp add mod">
        <pc:chgData name="Corentin Badot-Bertrand" userId="0d1cdbd82cf1530b" providerId="LiveId" clId="{03663E54-95CF-4384-B1BF-F96AFC588663}" dt="2022-09-07T07:58:27.472" v="2238" actId="13926"/>
        <pc:sldMkLst>
          <pc:docMk/>
          <pc:sldMk cId="4157974868" sldId="294"/>
        </pc:sldMkLst>
        <pc:spChg chg="mod">
          <ac:chgData name="Corentin Badot-Bertrand" userId="0d1cdbd82cf1530b" providerId="LiveId" clId="{03663E54-95CF-4384-B1BF-F96AFC588663}" dt="2022-09-07T07:52:07.414" v="1749"/>
          <ac:spMkLst>
            <pc:docMk/>
            <pc:sldMk cId="4157974868" sldId="294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7:58:27.472" v="2238" actId="13926"/>
          <ac:spMkLst>
            <pc:docMk/>
            <pc:sldMk cId="4157974868" sldId="294"/>
            <ac:spMk id="3" creationId="{981CA61E-6F5E-88CD-CBC2-3C5887EBF30C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883159810" sldId="295"/>
        </pc:sldMkLst>
      </pc:sldChg>
      <pc:sldChg chg="addSp delSp modSp add mod modNotesTx">
        <pc:chgData name="Corentin Badot-Bertrand" userId="0d1cdbd82cf1530b" providerId="LiveId" clId="{03663E54-95CF-4384-B1BF-F96AFC588663}" dt="2022-09-08T07:35:34.708" v="7930" actId="20577"/>
        <pc:sldMkLst>
          <pc:docMk/>
          <pc:sldMk cId="1657834469" sldId="295"/>
        </pc:sldMkLst>
        <pc:spChg chg="mod">
          <ac:chgData name="Corentin Badot-Bertrand" userId="0d1cdbd82cf1530b" providerId="LiveId" clId="{03663E54-95CF-4384-B1BF-F96AFC588663}" dt="2022-09-08T07:35:34.708" v="7930" actId="20577"/>
          <ac:spMkLst>
            <pc:docMk/>
            <pc:sldMk cId="1657834469" sldId="295"/>
            <ac:spMk id="2" creationId="{BB5CBB3F-8B5B-1337-5D71-2E5EA523328D}"/>
          </ac:spMkLst>
        </pc:spChg>
        <pc:spChg chg="del">
          <ac:chgData name="Corentin Badot-Bertrand" userId="0d1cdbd82cf1530b" providerId="LiveId" clId="{03663E54-95CF-4384-B1BF-F96AFC588663}" dt="2022-09-07T07:58:38.670" v="2239" actId="478"/>
          <ac:spMkLst>
            <pc:docMk/>
            <pc:sldMk cId="1657834469" sldId="295"/>
            <ac:spMk id="3" creationId="{981CA61E-6F5E-88CD-CBC2-3C5887EBF30C}"/>
          </ac:spMkLst>
        </pc:spChg>
        <pc:spChg chg="add del mod">
          <ac:chgData name="Corentin Badot-Bertrand" userId="0d1cdbd82cf1530b" providerId="LiveId" clId="{03663E54-95CF-4384-B1BF-F96AFC588663}" dt="2022-09-07T07:58:40.985" v="2240" actId="478"/>
          <ac:spMkLst>
            <pc:docMk/>
            <pc:sldMk cId="1657834469" sldId="295"/>
            <ac:spMk id="6" creationId="{882A7460-5B16-3551-8C31-B5430919C8C7}"/>
          </ac:spMkLst>
        </pc:spChg>
        <pc:spChg chg="add mod">
          <ac:chgData name="Corentin Badot-Bertrand" userId="0d1cdbd82cf1530b" providerId="LiveId" clId="{03663E54-95CF-4384-B1BF-F96AFC588663}" dt="2022-09-07T08:06:58.240" v="2398" actId="1076"/>
          <ac:spMkLst>
            <pc:docMk/>
            <pc:sldMk cId="1657834469" sldId="295"/>
            <ac:spMk id="31" creationId="{72DD08B4-BB70-3DC4-1C2F-AAC95F32769B}"/>
          </ac:spMkLst>
        </pc:spChg>
        <pc:spChg chg="add mod">
          <ac:chgData name="Corentin Badot-Bertrand" userId="0d1cdbd82cf1530b" providerId="LiveId" clId="{03663E54-95CF-4384-B1BF-F96AFC588663}" dt="2022-09-07T08:06:51.240" v="2397" actId="1076"/>
          <ac:spMkLst>
            <pc:docMk/>
            <pc:sldMk cId="1657834469" sldId="295"/>
            <ac:spMk id="32" creationId="{888A0CF5-4D8B-5506-2D7A-EB71196393FE}"/>
          </ac:spMkLst>
        </pc:spChg>
        <pc:spChg chg="add mod">
          <ac:chgData name="Corentin Badot-Bertrand" userId="0d1cdbd82cf1530b" providerId="LiveId" clId="{03663E54-95CF-4384-B1BF-F96AFC588663}" dt="2022-09-07T08:06:58.240" v="2398" actId="1076"/>
          <ac:spMkLst>
            <pc:docMk/>
            <pc:sldMk cId="1657834469" sldId="295"/>
            <ac:spMk id="34" creationId="{50C06DA6-B8A9-5945-C7C6-9E0167CB34CC}"/>
          </ac:spMkLst>
        </pc:spChg>
        <pc:spChg chg="add mod">
          <ac:chgData name="Corentin Badot-Bertrand" userId="0d1cdbd82cf1530b" providerId="LiveId" clId="{03663E54-95CF-4384-B1BF-F96AFC588663}" dt="2022-09-07T08:14:17.417" v="2676" actId="14100"/>
          <ac:spMkLst>
            <pc:docMk/>
            <pc:sldMk cId="1657834469" sldId="295"/>
            <ac:spMk id="36" creationId="{A5A39FDC-8F72-22CF-80CA-DD387BCE74A2}"/>
          </ac:spMkLst>
        </pc:spChg>
        <pc:spChg chg="add mod">
          <ac:chgData name="Corentin Badot-Bertrand" userId="0d1cdbd82cf1530b" providerId="LiveId" clId="{03663E54-95CF-4384-B1BF-F96AFC588663}" dt="2022-09-07T08:06:58.240" v="2398" actId="1076"/>
          <ac:spMkLst>
            <pc:docMk/>
            <pc:sldMk cId="1657834469" sldId="295"/>
            <ac:spMk id="38" creationId="{8875BE25-FE3E-5F40-75BB-E6AF69D7E4F4}"/>
          </ac:spMkLst>
        </pc:spChg>
        <pc:spChg chg="add mod">
          <ac:chgData name="Corentin Badot-Bertrand" userId="0d1cdbd82cf1530b" providerId="LiveId" clId="{03663E54-95CF-4384-B1BF-F96AFC588663}" dt="2022-09-07T08:06:58.240" v="2398" actId="1076"/>
          <ac:spMkLst>
            <pc:docMk/>
            <pc:sldMk cId="1657834469" sldId="295"/>
            <ac:spMk id="40" creationId="{F38BFC5B-6C8C-679A-D955-EC8729EB96A3}"/>
          </ac:spMkLst>
        </pc:spChg>
        <pc:spChg chg="add mod">
          <ac:chgData name="Corentin Badot-Bertrand" userId="0d1cdbd82cf1530b" providerId="LiveId" clId="{03663E54-95CF-4384-B1BF-F96AFC588663}" dt="2022-09-07T08:07:55.119" v="2461" actId="1076"/>
          <ac:spMkLst>
            <pc:docMk/>
            <pc:sldMk cId="1657834469" sldId="295"/>
            <ac:spMk id="43" creationId="{95DC18CA-C836-BDBD-BE0E-BAC510954B42}"/>
          </ac:spMkLst>
        </pc:spChg>
        <pc:spChg chg="add mod">
          <ac:chgData name="Corentin Badot-Bertrand" userId="0d1cdbd82cf1530b" providerId="LiveId" clId="{03663E54-95CF-4384-B1BF-F96AFC588663}" dt="2022-09-07T08:11:23.520" v="2559" actId="1076"/>
          <ac:spMkLst>
            <pc:docMk/>
            <pc:sldMk cId="1657834469" sldId="295"/>
            <ac:spMk id="62" creationId="{71CD6090-827A-DFFE-A85C-A061970BD589}"/>
          </ac:spMkLst>
        </pc:spChg>
        <pc:spChg chg="add mod">
          <ac:chgData name="Corentin Badot-Bertrand" userId="0d1cdbd82cf1530b" providerId="LiveId" clId="{03663E54-95CF-4384-B1BF-F96AFC588663}" dt="2022-09-07T08:17:57.505" v="2970" actId="1076"/>
          <ac:spMkLst>
            <pc:docMk/>
            <pc:sldMk cId="1657834469" sldId="295"/>
            <ac:spMk id="2055" creationId="{9B464732-E602-34CA-18B4-C587684C3B8E}"/>
          </ac:spMkLst>
        </pc:spChg>
        <pc:spChg chg="add mod">
          <ac:chgData name="Corentin Badot-Bertrand" userId="0d1cdbd82cf1530b" providerId="LiveId" clId="{03663E54-95CF-4384-B1BF-F96AFC588663}" dt="2022-09-07T08:18:04.192" v="2972" actId="1076"/>
          <ac:spMkLst>
            <pc:docMk/>
            <pc:sldMk cId="1657834469" sldId="295"/>
            <ac:spMk id="2059" creationId="{1E4C857C-8EF8-1036-B199-75596939F1BB}"/>
          </ac:spMkLst>
        </pc:spChg>
        <pc:picChg chg="add mod">
          <ac:chgData name="Corentin Badot-Bertrand" userId="0d1cdbd82cf1530b" providerId="LiveId" clId="{03663E54-95CF-4384-B1BF-F96AFC588663}" dt="2022-09-07T08:06:51.240" v="2397" actId="1076"/>
          <ac:picMkLst>
            <pc:docMk/>
            <pc:sldMk cId="1657834469" sldId="295"/>
            <ac:picMk id="8" creationId="{9DF61754-4C72-FB05-9D67-1C1571918475}"/>
          </ac:picMkLst>
        </pc:picChg>
        <pc:picChg chg="add mod">
          <ac:chgData name="Corentin Badot-Bertrand" userId="0d1cdbd82cf1530b" providerId="LiveId" clId="{03663E54-95CF-4384-B1BF-F96AFC588663}" dt="2022-09-07T08:06:58.240" v="2398" actId="1076"/>
          <ac:picMkLst>
            <pc:docMk/>
            <pc:sldMk cId="1657834469" sldId="295"/>
            <ac:picMk id="10" creationId="{A794B124-206C-2E3D-200C-F1B4C487A578}"/>
          </ac:picMkLst>
        </pc:picChg>
        <pc:picChg chg="add mod">
          <ac:chgData name="Corentin Badot-Bertrand" userId="0d1cdbd82cf1530b" providerId="LiveId" clId="{03663E54-95CF-4384-B1BF-F96AFC588663}" dt="2022-09-07T08:06:58.240" v="2398" actId="1076"/>
          <ac:picMkLst>
            <pc:docMk/>
            <pc:sldMk cId="1657834469" sldId="295"/>
            <ac:picMk id="12" creationId="{9FBB0EE4-AF06-20FB-1BE9-C00E69327C50}"/>
          </ac:picMkLst>
        </pc:picChg>
        <pc:picChg chg="add mod">
          <ac:chgData name="Corentin Badot-Bertrand" userId="0d1cdbd82cf1530b" providerId="LiveId" clId="{03663E54-95CF-4384-B1BF-F96AFC588663}" dt="2022-09-07T08:06:58.240" v="2398" actId="1076"/>
          <ac:picMkLst>
            <pc:docMk/>
            <pc:sldMk cId="1657834469" sldId="295"/>
            <ac:picMk id="14" creationId="{1F3EF9D6-77D5-C816-ED80-4926432276DA}"/>
          </ac:picMkLst>
        </pc:picChg>
        <pc:picChg chg="add mod">
          <ac:chgData name="Corentin Badot-Bertrand" userId="0d1cdbd82cf1530b" providerId="LiveId" clId="{03663E54-95CF-4384-B1BF-F96AFC588663}" dt="2022-09-07T08:06:58.240" v="2398" actId="1076"/>
          <ac:picMkLst>
            <pc:docMk/>
            <pc:sldMk cId="1657834469" sldId="295"/>
            <ac:picMk id="16" creationId="{38B3487D-B222-2F34-9591-06913BB5336D}"/>
          </ac:picMkLst>
        </pc:picChg>
        <pc:picChg chg="add mod">
          <ac:chgData name="Corentin Badot-Bertrand" userId="0d1cdbd82cf1530b" providerId="LiveId" clId="{03663E54-95CF-4384-B1BF-F96AFC588663}" dt="2022-09-07T08:06:58.240" v="2398" actId="1076"/>
          <ac:picMkLst>
            <pc:docMk/>
            <pc:sldMk cId="1657834469" sldId="295"/>
            <ac:picMk id="18" creationId="{1BF6035D-4741-2251-E467-5B3E0CEF3A01}"/>
          </ac:picMkLst>
        </pc:picChg>
        <pc:picChg chg="add mod">
          <ac:chgData name="Corentin Badot-Bertrand" userId="0d1cdbd82cf1530b" providerId="LiveId" clId="{03663E54-95CF-4384-B1BF-F96AFC588663}" dt="2022-09-07T08:08:34.213" v="2504" actId="1076"/>
          <ac:picMkLst>
            <pc:docMk/>
            <pc:sldMk cId="1657834469" sldId="295"/>
            <ac:picMk id="45" creationId="{3B81FE37-828B-E06B-09E6-B9E0BC86D26D}"/>
          </ac:picMkLst>
        </pc:picChg>
        <pc:picChg chg="add del mod">
          <ac:chgData name="Corentin Badot-Bertrand" userId="0d1cdbd82cf1530b" providerId="LiveId" clId="{03663E54-95CF-4384-B1BF-F96AFC588663}" dt="2022-09-07T08:08:03.758" v="2463" actId="478"/>
          <ac:picMkLst>
            <pc:docMk/>
            <pc:sldMk cId="1657834469" sldId="295"/>
            <ac:picMk id="2050" creationId="{821C438E-A27E-D7E1-5D23-E5454CAF23EB}"/>
          </ac:picMkLst>
        </pc:picChg>
        <pc:picChg chg="add mod">
          <ac:chgData name="Corentin Badot-Bertrand" userId="0d1cdbd82cf1530b" providerId="LiveId" clId="{03663E54-95CF-4384-B1BF-F96AFC588663}" dt="2022-09-07T08:17:57.505" v="2970" actId="1076"/>
          <ac:picMkLst>
            <pc:docMk/>
            <pc:sldMk cId="1657834469" sldId="295"/>
            <ac:picMk id="2057" creationId="{70372A5B-1E81-8AA6-7D85-BC5BF05692E4}"/>
          </ac:picMkLst>
        </pc:picChg>
        <pc:picChg chg="add mod">
          <ac:chgData name="Corentin Badot-Bertrand" userId="0d1cdbd82cf1530b" providerId="LiveId" clId="{03663E54-95CF-4384-B1BF-F96AFC588663}" dt="2022-09-07T08:18:04.192" v="2972" actId="1076"/>
          <ac:picMkLst>
            <pc:docMk/>
            <pc:sldMk cId="1657834469" sldId="295"/>
            <ac:picMk id="2061" creationId="{CDA99F60-6D2F-F818-F290-9D97A6D0A366}"/>
          </ac:picMkLst>
        </pc:picChg>
        <pc:cxnChg chg="add mod">
          <ac:chgData name="Corentin Badot-Bertrand" userId="0d1cdbd82cf1530b" providerId="LiveId" clId="{03663E54-95CF-4384-B1BF-F96AFC588663}" dt="2022-09-07T08:06:58.240" v="2398" actId="1076"/>
          <ac:cxnSpMkLst>
            <pc:docMk/>
            <pc:sldMk cId="1657834469" sldId="295"/>
            <ac:cxnSpMk id="20" creationId="{7A0CE08D-36D8-93F5-DA90-AB6183CB7E43}"/>
          </ac:cxnSpMkLst>
        </pc:cxnChg>
        <pc:cxnChg chg="add mod">
          <ac:chgData name="Corentin Badot-Bertrand" userId="0d1cdbd82cf1530b" providerId="LiveId" clId="{03663E54-95CF-4384-B1BF-F96AFC588663}" dt="2022-09-07T08:06:58.240" v="2398" actId="1076"/>
          <ac:cxnSpMkLst>
            <pc:docMk/>
            <pc:sldMk cId="1657834469" sldId="295"/>
            <ac:cxnSpMk id="21" creationId="{EF9B2EF9-A1E9-0CD8-216B-8CC86BD97682}"/>
          </ac:cxnSpMkLst>
        </pc:cxnChg>
        <pc:cxnChg chg="add mod">
          <ac:chgData name="Corentin Badot-Bertrand" userId="0d1cdbd82cf1530b" providerId="LiveId" clId="{03663E54-95CF-4384-B1BF-F96AFC588663}" dt="2022-09-07T08:06:58.240" v="2398" actId="1076"/>
          <ac:cxnSpMkLst>
            <pc:docMk/>
            <pc:sldMk cId="1657834469" sldId="295"/>
            <ac:cxnSpMk id="25" creationId="{2A9C46A4-40C0-EEE1-F085-ADCA9686C8AD}"/>
          </ac:cxnSpMkLst>
        </pc:cxnChg>
        <pc:cxnChg chg="add mod">
          <ac:chgData name="Corentin Badot-Bertrand" userId="0d1cdbd82cf1530b" providerId="LiveId" clId="{03663E54-95CF-4384-B1BF-F96AFC588663}" dt="2022-09-07T08:12:08.416" v="2560" actId="14100"/>
          <ac:cxnSpMkLst>
            <pc:docMk/>
            <pc:sldMk cId="1657834469" sldId="295"/>
            <ac:cxnSpMk id="28" creationId="{7B52D82B-C41A-0E71-50D3-9CF599F5BE18}"/>
          </ac:cxnSpMkLst>
        </pc:cxnChg>
        <pc:cxnChg chg="add del mod">
          <ac:chgData name="Corentin Badot-Bertrand" userId="0d1cdbd82cf1530b" providerId="LiveId" clId="{03663E54-95CF-4384-B1BF-F96AFC588663}" dt="2022-09-07T08:09:00.536" v="2509" actId="478"/>
          <ac:cxnSpMkLst>
            <pc:docMk/>
            <pc:sldMk cId="1657834469" sldId="295"/>
            <ac:cxnSpMk id="46" creationId="{C2EB897B-44B0-F534-9D51-EDC106C71584}"/>
          </ac:cxnSpMkLst>
        </pc:cxnChg>
        <pc:cxnChg chg="add del mod">
          <ac:chgData name="Corentin Badot-Bertrand" userId="0d1cdbd82cf1530b" providerId="LiveId" clId="{03663E54-95CF-4384-B1BF-F96AFC588663}" dt="2022-09-07T08:09:04.185" v="2510" actId="478"/>
          <ac:cxnSpMkLst>
            <pc:docMk/>
            <pc:sldMk cId="1657834469" sldId="295"/>
            <ac:cxnSpMk id="49" creationId="{A4F0A957-9FCA-782B-228F-46B97751FF35}"/>
          </ac:cxnSpMkLst>
        </pc:cxnChg>
        <pc:cxnChg chg="add mod">
          <ac:chgData name="Corentin Badot-Bertrand" userId="0d1cdbd82cf1530b" providerId="LiveId" clId="{03663E54-95CF-4384-B1BF-F96AFC588663}" dt="2022-09-07T08:09:59.469" v="2516" actId="693"/>
          <ac:cxnSpMkLst>
            <pc:docMk/>
            <pc:sldMk cId="1657834469" sldId="295"/>
            <ac:cxnSpMk id="51" creationId="{0C8909D6-2D97-2A83-93EA-52B8FF5491C5}"/>
          </ac:cxnSpMkLst>
        </pc:cxnChg>
        <pc:cxnChg chg="add mod">
          <ac:chgData name="Corentin Badot-Bertrand" userId="0d1cdbd82cf1530b" providerId="LiveId" clId="{03663E54-95CF-4384-B1BF-F96AFC588663}" dt="2022-09-07T08:11:16.832" v="2558" actId="14100"/>
          <ac:cxnSpMkLst>
            <pc:docMk/>
            <pc:sldMk cId="1657834469" sldId="295"/>
            <ac:cxnSpMk id="52" creationId="{BC6B53F9-FCD4-7DA1-E224-D6E4137C1060}"/>
          </ac:cxnSpMkLst>
        </pc:cxnChg>
        <pc:cxnChg chg="add del mod">
          <ac:chgData name="Corentin Badot-Bertrand" userId="0d1cdbd82cf1530b" providerId="LiveId" clId="{03663E54-95CF-4384-B1BF-F96AFC588663}" dt="2022-09-07T08:11:07.860" v="2555"/>
          <ac:cxnSpMkLst>
            <pc:docMk/>
            <pc:sldMk cId="1657834469" sldId="295"/>
            <ac:cxnSpMk id="63" creationId="{14DB08B2-F005-E8D6-7763-EDA1392652B3}"/>
          </ac:cxnSpMkLst>
        </pc:cxnChg>
        <pc:cxnChg chg="add del mod">
          <ac:chgData name="Corentin Badot-Bertrand" userId="0d1cdbd82cf1530b" providerId="LiveId" clId="{03663E54-95CF-4384-B1BF-F96AFC588663}" dt="2022-09-07T08:12:36.838" v="2565" actId="478"/>
          <ac:cxnSpMkLst>
            <pc:docMk/>
            <pc:sldMk cId="1657834469" sldId="295"/>
            <ac:cxnSpMk id="2052" creationId="{CAF19049-C608-CA47-431F-AF77AEA38617}"/>
          </ac:cxnSpMkLst>
        </pc:cxnChg>
        <pc:cxnChg chg="add mod">
          <ac:chgData name="Corentin Badot-Bertrand" userId="0d1cdbd82cf1530b" providerId="LiveId" clId="{03663E54-95CF-4384-B1BF-F96AFC588663}" dt="2022-09-07T08:12:47.643" v="2566" actId="693"/>
          <ac:cxnSpMkLst>
            <pc:docMk/>
            <pc:sldMk cId="1657834469" sldId="295"/>
            <ac:cxnSpMk id="2054" creationId="{0FD7D118-4F80-7C13-2F18-1420959F9604}"/>
          </ac:cxnSpMkLst>
        </pc:cxn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7871898" sldId="296"/>
        </pc:sldMkLst>
      </pc:sldChg>
      <pc:sldChg chg="addSp delSp modSp add mod ord">
        <pc:chgData name="Corentin Badot-Bertrand" userId="0d1cdbd82cf1530b" providerId="LiveId" clId="{03663E54-95CF-4384-B1BF-F96AFC588663}" dt="2022-09-07T08:19:20.548" v="2987" actId="478"/>
        <pc:sldMkLst>
          <pc:docMk/>
          <pc:sldMk cId="163997470" sldId="296"/>
        </pc:sldMkLst>
        <pc:spChg chg="add del mod">
          <ac:chgData name="Corentin Badot-Bertrand" userId="0d1cdbd82cf1530b" providerId="LiveId" clId="{03663E54-95CF-4384-B1BF-F96AFC588663}" dt="2022-09-07T08:19:20.548" v="2987" actId="478"/>
          <ac:spMkLst>
            <pc:docMk/>
            <pc:sldMk cId="163997470" sldId="296"/>
            <ac:spMk id="6" creationId="{4D772192-2370-FFF9-D7BA-C7DB4C6E9B65}"/>
          </ac:spMkLst>
        </pc:spChg>
        <pc:spChg chg="del">
          <ac:chgData name="Corentin Badot-Bertrand" userId="0d1cdbd82cf1530b" providerId="LiveId" clId="{03663E54-95CF-4384-B1BF-F96AFC588663}" dt="2022-09-07T08:13:47.945" v="2621" actId="478"/>
          <ac:spMkLst>
            <pc:docMk/>
            <pc:sldMk cId="163997470" sldId="296"/>
            <ac:spMk id="31" creationId="{72DD08B4-BB70-3DC4-1C2F-AAC95F32769B}"/>
          </ac:spMkLst>
        </pc:spChg>
        <pc:spChg chg="del mod">
          <ac:chgData name="Corentin Badot-Bertrand" userId="0d1cdbd82cf1530b" providerId="LiveId" clId="{03663E54-95CF-4384-B1BF-F96AFC588663}" dt="2022-09-07T08:13:53.052" v="2628" actId="478"/>
          <ac:spMkLst>
            <pc:docMk/>
            <pc:sldMk cId="163997470" sldId="296"/>
            <ac:spMk id="34" creationId="{50C06DA6-B8A9-5945-C7C6-9E0167CB34CC}"/>
          </ac:spMkLst>
        </pc:spChg>
        <pc:spChg chg="del">
          <ac:chgData name="Corentin Badot-Bertrand" userId="0d1cdbd82cf1530b" providerId="LiveId" clId="{03663E54-95CF-4384-B1BF-F96AFC588663}" dt="2022-09-07T08:13:49.595" v="2623" actId="478"/>
          <ac:spMkLst>
            <pc:docMk/>
            <pc:sldMk cId="163997470" sldId="296"/>
            <ac:spMk id="36" creationId="{A5A39FDC-8F72-22CF-80CA-DD387BCE74A2}"/>
          </ac:spMkLst>
        </pc:spChg>
        <pc:spChg chg="del">
          <ac:chgData name="Corentin Badot-Bertrand" userId="0d1cdbd82cf1530b" providerId="LiveId" clId="{03663E54-95CF-4384-B1BF-F96AFC588663}" dt="2022-09-07T08:13:40.052" v="2618" actId="478"/>
          <ac:spMkLst>
            <pc:docMk/>
            <pc:sldMk cId="163997470" sldId="296"/>
            <ac:spMk id="38" creationId="{8875BE25-FE3E-5F40-75BB-E6AF69D7E4F4}"/>
          </ac:spMkLst>
        </pc:spChg>
        <pc:spChg chg="mod">
          <ac:chgData name="Corentin Badot-Bertrand" userId="0d1cdbd82cf1530b" providerId="LiveId" clId="{03663E54-95CF-4384-B1BF-F96AFC588663}" dt="2022-09-07T08:16:27.224" v="2957" actId="1076"/>
          <ac:spMkLst>
            <pc:docMk/>
            <pc:sldMk cId="163997470" sldId="296"/>
            <ac:spMk id="40" creationId="{F38BFC5B-6C8C-679A-D955-EC8729EB96A3}"/>
          </ac:spMkLst>
        </pc:spChg>
        <pc:spChg chg="del mod">
          <ac:chgData name="Corentin Badot-Bertrand" userId="0d1cdbd82cf1530b" providerId="LiveId" clId="{03663E54-95CF-4384-B1BF-F96AFC588663}" dt="2022-09-07T08:13:34.476" v="2613" actId="478"/>
          <ac:spMkLst>
            <pc:docMk/>
            <pc:sldMk cId="163997470" sldId="296"/>
            <ac:spMk id="43" creationId="{95DC18CA-C836-BDBD-BE0E-BAC510954B42}"/>
          </ac:spMkLst>
        </pc:spChg>
        <pc:spChg chg="del">
          <ac:chgData name="Corentin Badot-Bertrand" userId="0d1cdbd82cf1530b" providerId="LiveId" clId="{03663E54-95CF-4384-B1BF-F96AFC588663}" dt="2022-09-07T08:13:38.054" v="2616" actId="478"/>
          <ac:spMkLst>
            <pc:docMk/>
            <pc:sldMk cId="163997470" sldId="296"/>
            <ac:spMk id="62" creationId="{71CD6090-827A-DFFE-A85C-A061970BD589}"/>
          </ac:spMkLst>
        </pc:spChg>
        <pc:picChg chg="add del mod">
          <ac:chgData name="Corentin Badot-Bertrand" userId="0d1cdbd82cf1530b" providerId="LiveId" clId="{03663E54-95CF-4384-B1BF-F96AFC588663}" dt="2022-09-07T08:19:00.830" v="2977" actId="478"/>
          <ac:picMkLst>
            <pc:docMk/>
            <pc:sldMk cId="163997470" sldId="296"/>
            <ac:picMk id="9" creationId="{33BBBF7B-42E8-F735-0DA3-5F87B36D7B03}"/>
          </ac:picMkLst>
        </pc:picChg>
        <pc:picChg chg="del">
          <ac:chgData name="Corentin Badot-Bertrand" userId="0d1cdbd82cf1530b" providerId="LiveId" clId="{03663E54-95CF-4384-B1BF-F96AFC588663}" dt="2022-09-07T08:13:51.858" v="2626" actId="478"/>
          <ac:picMkLst>
            <pc:docMk/>
            <pc:sldMk cId="163997470" sldId="296"/>
            <ac:picMk id="10" creationId="{A794B124-206C-2E3D-200C-F1B4C487A578}"/>
          </ac:picMkLst>
        </pc:picChg>
        <pc:picChg chg="mod">
          <ac:chgData name="Corentin Badot-Bertrand" userId="0d1cdbd82cf1530b" providerId="LiveId" clId="{03663E54-95CF-4384-B1BF-F96AFC588663}" dt="2022-09-07T08:19:18.184" v="2986" actId="1076"/>
          <ac:picMkLst>
            <pc:docMk/>
            <pc:sldMk cId="163997470" sldId="296"/>
            <ac:picMk id="12" creationId="{9FBB0EE4-AF06-20FB-1BE9-C00E69327C50}"/>
          </ac:picMkLst>
        </pc:picChg>
        <pc:picChg chg="add del mod">
          <ac:chgData name="Corentin Badot-Bertrand" userId="0d1cdbd82cf1530b" providerId="LiveId" clId="{03663E54-95CF-4384-B1BF-F96AFC588663}" dt="2022-09-07T08:19:20.548" v="2987" actId="478"/>
          <ac:picMkLst>
            <pc:docMk/>
            <pc:sldMk cId="163997470" sldId="296"/>
            <ac:picMk id="13" creationId="{BAC9C7D4-C44B-0297-26E9-8CAED158048B}"/>
          </ac:picMkLst>
        </pc:picChg>
        <pc:picChg chg="del">
          <ac:chgData name="Corentin Badot-Bertrand" userId="0d1cdbd82cf1530b" providerId="LiveId" clId="{03663E54-95CF-4384-B1BF-F96AFC588663}" dt="2022-09-07T08:13:50.388" v="2624" actId="478"/>
          <ac:picMkLst>
            <pc:docMk/>
            <pc:sldMk cId="163997470" sldId="296"/>
            <ac:picMk id="14" creationId="{1F3EF9D6-77D5-C816-ED80-4926432276DA}"/>
          </ac:picMkLst>
        </pc:picChg>
        <pc:picChg chg="del">
          <ac:chgData name="Corentin Badot-Bertrand" userId="0d1cdbd82cf1530b" providerId="LiveId" clId="{03663E54-95CF-4384-B1BF-F96AFC588663}" dt="2022-09-07T08:13:48.515" v="2622" actId="478"/>
          <ac:picMkLst>
            <pc:docMk/>
            <pc:sldMk cId="163997470" sldId="296"/>
            <ac:picMk id="16" creationId="{38B3487D-B222-2F34-9591-06913BB5336D}"/>
          </ac:picMkLst>
        </pc:picChg>
        <pc:picChg chg="del">
          <ac:chgData name="Corentin Badot-Bertrand" userId="0d1cdbd82cf1530b" providerId="LiveId" clId="{03663E54-95CF-4384-B1BF-F96AFC588663}" dt="2022-09-07T08:13:38.859" v="2617" actId="478"/>
          <ac:picMkLst>
            <pc:docMk/>
            <pc:sldMk cId="163997470" sldId="296"/>
            <ac:picMk id="18" creationId="{1BF6035D-4741-2251-E467-5B3E0CEF3A01}"/>
          </ac:picMkLst>
        </pc:picChg>
        <pc:picChg chg="del">
          <ac:chgData name="Corentin Badot-Bertrand" userId="0d1cdbd82cf1530b" providerId="LiveId" clId="{03663E54-95CF-4384-B1BF-F96AFC588663}" dt="2022-09-07T08:13:34.932" v="2614" actId="478"/>
          <ac:picMkLst>
            <pc:docMk/>
            <pc:sldMk cId="163997470" sldId="296"/>
            <ac:picMk id="45" creationId="{3B81FE37-828B-E06B-09E6-B9E0BC86D26D}"/>
          </ac:picMkLst>
        </pc:picChg>
        <pc:cxnChg chg="del mod">
          <ac:chgData name="Corentin Badot-Bertrand" userId="0d1cdbd82cf1530b" providerId="LiveId" clId="{03663E54-95CF-4384-B1BF-F96AFC588663}" dt="2022-09-07T08:13:53.873" v="2629" actId="478"/>
          <ac:cxnSpMkLst>
            <pc:docMk/>
            <pc:sldMk cId="163997470" sldId="296"/>
            <ac:cxnSpMk id="20" creationId="{7A0CE08D-36D8-93F5-DA90-AB6183CB7E43}"/>
          </ac:cxnSpMkLst>
        </pc:cxnChg>
        <pc:cxnChg chg="del mod">
          <ac:chgData name="Corentin Badot-Bertrand" userId="0d1cdbd82cf1530b" providerId="LiveId" clId="{03663E54-95CF-4384-B1BF-F96AFC588663}" dt="2022-09-07T08:13:51.227" v="2625" actId="478"/>
          <ac:cxnSpMkLst>
            <pc:docMk/>
            <pc:sldMk cId="163997470" sldId="296"/>
            <ac:cxnSpMk id="21" creationId="{EF9B2EF9-A1E9-0CD8-216B-8CC86BD97682}"/>
          </ac:cxnSpMkLst>
        </pc:cxnChg>
        <pc:cxnChg chg="mod">
          <ac:chgData name="Corentin Badot-Bertrand" userId="0d1cdbd82cf1530b" providerId="LiveId" clId="{03663E54-95CF-4384-B1BF-F96AFC588663}" dt="2022-09-07T08:19:18.184" v="2986" actId="1076"/>
          <ac:cxnSpMkLst>
            <pc:docMk/>
            <pc:sldMk cId="163997470" sldId="296"/>
            <ac:cxnSpMk id="25" creationId="{2A9C46A4-40C0-EEE1-F085-ADCA9686C8AD}"/>
          </ac:cxnSpMkLst>
        </pc:cxnChg>
        <pc:cxnChg chg="del mod">
          <ac:chgData name="Corentin Badot-Bertrand" userId="0d1cdbd82cf1530b" providerId="LiveId" clId="{03663E54-95CF-4384-B1BF-F96AFC588663}" dt="2022-09-07T08:13:40.659" v="2619" actId="478"/>
          <ac:cxnSpMkLst>
            <pc:docMk/>
            <pc:sldMk cId="163997470" sldId="296"/>
            <ac:cxnSpMk id="28" creationId="{7B52D82B-C41A-0E71-50D3-9CF599F5BE18}"/>
          </ac:cxnSpMkLst>
        </pc:cxnChg>
        <pc:cxnChg chg="del mod">
          <ac:chgData name="Corentin Badot-Bertrand" userId="0d1cdbd82cf1530b" providerId="LiveId" clId="{03663E54-95CF-4384-B1BF-F96AFC588663}" dt="2022-09-07T08:13:35.768" v="2615" actId="478"/>
          <ac:cxnSpMkLst>
            <pc:docMk/>
            <pc:sldMk cId="163997470" sldId="296"/>
            <ac:cxnSpMk id="51" creationId="{0C8909D6-2D97-2A83-93EA-52B8FF5491C5}"/>
          </ac:cxnSpMkLst>
        </pc:cxnChg>
        <pc:cxnChg chg="del mod">
          <ac:chgData name="Corentin Badot-Bertrand" userId="0d1cdbd82cf1530b" providerId="LiveId" clId="{03663E54-95CF-4384-B1BF-F96AFC588663}" dt="2022-09-07T08:13:32.858" v="2611" actId="478"/>
          <ac:cxnSpMkLst>
            <pc:docMk/>
            <pc:sldMk cId="163997470" sldId="296"/>
            <ac:cxnSpMk id="52" creationId="{BC6B53F9-FCD4-7DA1-E224-D6E4137C1060}"/>
          </ac:cxnSpMkLst>
        </pc:cxnChg>
        <pc:cxnChg chg="del">
          <ac:chgData name="Corentin Badot-Bertrand" userId="0d1cdbd82cf1530b" providerId="LiveId" clId="{03663E54-95CF-4384-B1BF-F96AFC588663}" dt="2022-09-07T08:13:41.482" v="2620" actId="478"/>
          <ac:cxnSpMkLst>
            <pc:docMk/>
            <pc:sldMk cId="163997470" sldId="296"/>
            <ac:cxnSpMk id="2054" creationId="{0FD7D118-4F80-7C13-2F18-1420959F9604}"/>
          </ac:cxnSpMkLst>
        </pc:cxnChg>
      </pc:sldChg>
      <pc:sldChg chg="addSp modSp add mod">
        <pc:chgData name="Corentin Badot-Bertrand" userId="0d1cdbd82cf1530b" providerId="LiveId" clId="{03663E54-95CF-4384-B1BF-F96AFC588663}" dt="2022-09-07T08:54:06.185" v="3779" actId="5793"/>
        <pc:sldMkLst>
          <pc:docMk/>
          <pc:sldMk cId="1735965975" sldId="297"/>
        </pc:sldMkLst>
        <pc:spChg chg="mod">
          <ac:chgData name="Corentin Badot-Bertrand" userId="0d1cdbd82cf1530b" providerId="LiveId" clId="{03663E54-95CF-4384-B1BF-F96AFC588663}" dt="2022-09-07T08:20:00.984" v="3019" actId="20577"/>
          <ac:spMkLst>
            <pc:docMk/>
            <pc:sldMk cId="1735965975" sldId="297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8:54:06.185" v="3779" actId="5793"/>
          <ac:spMkLst>
            <pc:docMk/>
            <pc:sldMk cId="1735965975" sldId="297"/>
            <ac:spMk id="3" creationId="{981CA61E-6F5E-88CD-CBC2-3C5887EBF30C}"/>
          </ac:spMkLst>
        </pc:spChg>
        <pc:picChg chg="add mod">
          <ac:chgData name="Corentin Badot-Bertrand" userId="0d1cdbd82cf1530b" providerId="LiveId" clId="{03663E54-95CF-4384-B1BF-F96AFC588663}" dt="2022-09-07T08:20:54.319" v="3088" actId="1076"/>
          <ac:picMkLst>
            <pc:docMk/>
            <pc:sldMk cId="1735965975" sldId="297"/>
            <ac:picMk id="3074" creationId="{977D48FA-A0A8-1F38-4507-F97578A4B00A}"/>
          </ac:picMkLst>
        </pc:pic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876528484" sldId="297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2938953366" sldId="298"/>
        </pc:sldMkLst>
      </pc:sldChg>
      <pc:sldChg chg="addSp delSp modSp add mod">
        <pc:chgData name="Corentin Badot-Bertrand" userId="0d1cdbd82cf1530b" providerId="LiveId" clId="{03663E54-95CF-4384-B1BF-F96AFC588663}" dt="2022-09-07T09:20:55.658" v="5720" actId="1076"/>
        <pc:sldMkLst>
          <pc:docMk/>
          <pc:sldMk cId="3974513580" sldId="298"/>
        </pc:sldMkLst>
        <pc:spChg chg="mod">
          <ac:chgData name="Corentin Badot-Bertrand" userId="0d1cdbd82cf1530b" providerId="LiveId" clId="{03663E54-95CF-4384-B1BF-F96AFC588663}" dt="2022-09-07T08:56:40.351" v="3898" actId="1076"/>
          <ac:spMkLst>
            <pc:docMk/>
            <pc:sldMk cId="3974513580" sldId="298"/>
            <ac:spMk id="2" creationId="{BB5CBB3F-8B5B-1337-5D71-2E5EA523328D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3" creationId="{AD37334B-7304-5670-2D80-B79C85B420C8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6" creationId="{6760FBEB-4853-0870-B28C-64D27C0DEC09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9" creationId="{E5D5D0A2-62E3-0246-5257-2231E519F85A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13" creationId="{DA7D0443-33D1-AC24-69E0-084FFC577B06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17" creationId="{D1A84DCE-8297-53D1-0C6E-B102E8166CAA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2" creationId="{5A483EE5-9590-8CA6-B7CF-1B9A07FCECFD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6" creationId="{F4C78CAC-70AC-A4FB-E608-BE85E55E3459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9" creationId="{880D8C06-00C9-343D-AF36-25E9CC0A5BDD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31" creationId="{72DD08B4-BB70-3DC4-1C2F-AAC95F32769B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32" creationId="{888A0CF5-4D8B-5506-2D7A-EB71196393FE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33" creationId="{3E665920-5017-5485-FD62-08FEAD887D52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34" creationId="{50C06DA6-B8A9-5945-C7C6-9E0167CB34CC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36" creationId="{A5A39FDC-8F72-22CF-80CA-DD387BCE74A2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37" creationId="{4888D339-2CFD-2F65-86F7-423E9CCA7918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38" creationId="{8875BE25-FE3E-5F40-75BB-E6AF69D7E4F4}"/>
          </ac:spMkLst>
        </pc:spChg>
        <pc:spChg chg="del">
          <ac:chgData name="Corentin Badot-Bertrand" userId="0d1cdbd82cf1530b" providerId="LiveId" clId="{03663E54-95CF-4384-B1BF-F96AFC588663}" dt="2022-09-07T08:56:42.567" v="3899" actId="478"/>
          <ac:spMkLst>
            <pc:docMk/>
            <pc:sldMk cId="3974513580" sldId="298"/>
            <ac:spMk id="40" creationId="{F38BFC5B-6C8C-679A-D955-EC8729EB96A3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41" creationId="{68ABE50E-DF72-9FF3-86FC-A30A8C557987}"/>
          </ac:spMkLst>
        </pc:spChg>
        <pc:spChg chg="del">
          <ac:chgData name="Corentin Badot-Bertrand" userId="0d1cdbd82cf1530b" providerId="LiveId" clId="{03663E54-95CF-4384-B1BF-F96AFC588663}" dt="2022-09-07T08:56:42.567" v="3899" actId="478"/>
          <ac:spMkLst>
            <pc:docMk/>
            <pc:sldMk cId="3974513580" sldId="298"/>
            <ac:spMk id="43" creationId="{95DC18CA-C836-BDBD-BE0E-BAC510954B42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44" creationId="{C3BB8772-66BB-26AA-AB0C-C26FAF49209F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47" creationId="{0B7CA00D-9211-97CD-4CEC-804E0C1E528B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49" creationId="{16CD9264-EEBE-CE8F-A3F6-A3303414E922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53" creationId="{CD4D0548-E0BF-C222-BCCD-52A2ACE431AE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55" creationId="{0FEC8946-88C6-1293-069E-0065CBC53455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57" creationId="{C756FCE6-E95D-8A1E-F163-BB9100EDB4B3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59" creationId="{404585EE-3333-A770-549C-5BD66AF64C02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62" creationId="{71CD6090-827A-DFFE-A85C-A061970BD589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50" creationId="{F647F06D-CA3F-59FB-7E23-49E13E593366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52" creationId="{7613292D-1D61-B2B5-865F-EE8111341A8F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2055" creationId="{9B464732-E602-34CA-18B4-C587684C3B8E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2059" creationId="{1E4C857C-8EF8-1036-B199-75596939F1BB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62" creationId="{F353755C-D0EB-DD61-9C72-5CB6816C4A1A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64" creationId="{75F9EC46-5A02-80E8-F050-833D4ED24A23}"/>
          </ac:spMkLst>
        </pc:spChg>
        <pc:spChg chg="add del mod">
          <ac:chgData name="Corentin Badot-Bertrand" userId="0d1cdbd82cf1530b" providerId="LiveId" clId="{03663E54-95CF-4384-B1BF-F96AFC588663}" dt="2022-09-07T09:01:30.106" v="4029" actId="478"/>
          <ac:spMkLst>
            <pc:docMk/>
            <pc:sldMk cId="3974513580" sldId="298"/>
            <ac:spMk id="2066" creationId="{1B78FDAA-E7A7-8A97-1092-B0C43E4BE4C2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71" creationId="{612D2035-2139-5BD2-5DB6-CC99CD7E0CD0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73" creationId="{E39817BF-0EAD-F9DB-2AF3-3ADC761FA010}"/>
          </ac:spMkLst>
        </pc:spChg>
        <pc:spChg chg="add mod">
          <ac:chgData name="Corentin Badot-Bertrand" userId="0d1cdbd82cf1530b" providerId="LiveId" clId="{03663E54-95CF-4384-B1BF-F96AFC588663}" dt="2022-09-07T09:20:55.658" v="5720" actId="1076"/>
          <ac:spMkLst>
            <pc:docMk/>
            <pc:sldMk cId="3974513580" sldId="298"/>
            <ac:spMk id="2082" creationId="{8C22BD06-73CF-EA8E-004A-AE84AA8C2F94}"/>
          </ac:spMkLst>
        </pc:sp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8" creationId="{9DF61754-4C72-FB05-9D67-1C1571918475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10" creationId="{A794B124-206C-2E3D-200C-F1B4C487A578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12" creationId="{9FBB0EE4-AF06-20FB-1BE9-C00E69327C50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14" creationId="{1F3EF9D6-77D5-C816-ED80-4926432276DA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16" creationId="{38B3487D-B222-2F34-9591-06913BB5336D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18" creationId="{1BF6035D-4741-2251-E467-5B3E0CEF3A01}"/>
          </ac:picMkLst>
        </pc:picChg>
        <pc:picChg chg="del">
          <ac:chgData name="Corentin Badot-Bertrand" userId="0d1cdbd82cf1530b" providerId="LiveId" clId="{03663E54-95CF-4384-B1BF-F96AFC588663}" dt="2022-09-07T08:56:42.567" v="3899" actId="478"/>
          <ac:picMkLst>
            <pc:docMk/>
            <pc:sldMk cId="3974513580" sldId="298"/>
            <ac:picMk id="45" creationId="{3B81FE37-828B-E06B-09E6-B9E0BC86D26D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2057" creationId="{70372A5B-1E81-8AA6-7D85-BC5BF05692E4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2061" creationId="{CDA99F60-6D2F-F818-F290-9D97A6D0A366}"/>
          </ac:picMkLst>
        </pc:pic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20" creationId="{7A0CE08D-36D8-93F5-DA90-AB6183CB7E43}"/>
          </ac:cxnSpMkLst>
        </pc:cxn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21" creationId="{EF9B2EF9-A1E9-0CD8-216B-8CC86BD97682}"/>
          </ac:cxnSpMkLst>
        </pc:cxn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25" creationId="{2A9C46A4-40C0-EEE1-F085-ADCA9686C8AD}"/>
          </ac:cxnSpMkLst>
        </pc:cxn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28" creationId="{7B52D82B-C41A-0E71-50D3-9CF599F5BE18}"/>
          </ac:cxnSpMkLst>
        </pc:cxn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51" creationId="{0C8909D6-2D97-2A83-93EA-52B8FF5491C5}"/>
          </ac:cxnSpMkLst>
        </pc:cxn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52" creationId="{BC6B53F9-FCD4-7DA1-E224-D6E4137C1060}"/>
          </ac:cxnSpMkLst>
        </pc:cxnChg>
        <pc:cxnChg chg="add mod">
          <ac:chgData name="Corentin Badot-Bertrand" userId="0d1cdbd82cf1530b" providerId="LiveId" clId="{03663E54-95CF-4384-B1BF-F96AFC588663}" dt="2022-09-07T09:03:52.773" v="4112" actId="1076"/>
          <ac:cxnSpMkLst>
            <pc:docMk/>
            <pc:sldMk cId="3974513580" sldId="298"/>
            <ac:cxnSpMk id="60" creationId="{67093A96-33C3-7539-FE77-8518861F8B03}"/>
          </ac:cxnSpMkLst>
        </pc:cxnChg>
        <pc:cxnChg chg="add mod">
          <ac:chgData name="Corentin Badot-Bertrand" userId="0d1cdbd82cf1530b" providerId="LiveId" clId="{03663E54-95CF-4384-B1BF-F96AFC588663}" dt="2022-09-07T09:03:52.773" v="4112" actId="1076"/>
          <ac:cxnSpMkLst>
            <pc:docMk/>
            <pc:sldMk cId="3974513580" sldId="298"/>
            <ac:cxnSpMk id="2053" creationId="{36E4A375-7B41-2CCB-9042-74EC85162B66}"/>
          </ac:cxnSpMkLst>
        </pc:cxnChg>
        <pc:cxnChg chg="del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2054" creationId="{0FD7D118-4F80-7C13-2F18-1420959F9604}"/>
          </ac:cxnSpMkLst>
        </pc:cxnChg>
        <pc:cxnChg chg="add mod">
          <ac:chgData name="Corentin Badot-Bertrand" userId="0d1cdbd82cf1530b" providerId="LiveId" clId="{03663E54-95CF-4384-B1BF-F96AFC588663}" dt="2022-09-07T09:03:52.773" v="4112" actId="1076"/>
          <ac:cxnSpMkLst>
            <pc:docMk/>
            <pc:sldMk cId="3974513580" sldId="298"/>
            <ac:cxnSpMk id="2067" creationId="{2C4444D1-8C9E-4940-80CB-91E737DEEC54}"/>
          </ac:cxnSpMkLst>
        </pc:cxnChg>
        <pc:cxnChg chg="add mod">
          <ac:chgData name="Corentin Badot-Bertrand" userId="0d1cdbd82cf1530b" providerId="LiveId" clId="{03663E54-95CF-4384-B1BF-F96AFC588663}" dt="2022-09-07T09:03:52.773" v="4112" actId="1076"/>
          <ac:cxnSpMkLst>
            <pc:docMk/>
            <pc:sldMk cId="3974513580" sldId="298"/>
            <ac:cxnSpMk id="2074" creationId="{F181D55F-95D0-0AFD-B0BE-17AFB5D8869D}"/>
          </ac:cxnSpMkLst>
        </pc:cxn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561966559" sldId="299"/>
        </pc:sldMkLst>
      </pc:sldChg>
      <pc:sldChg chg="addSp modSp add mod">
        <pc:chgData name="Corentin Badot-Bertrand" userId="0d1cdbd82cf1530b" providerId="LiveId" clId="{03663E54-95CF-4384-B1BF-F96AFC588663}" dt="2022-09-08T07:36:38.808" v="7934" actId="20577"/>
        <pc:sldMkLst>
          <pc:docMk/>
          <pc:sldMk cId="2588900546" sldId="299"/>
        </pc:sldMkLst>
        <pc:spChg chg="mod">
          <ac:chgData name="Corentin Badot-Bertrand" userId="0d1cdbd82cf1530b" providerId="LiveId" clId="{03663E54-95CF-4384-B1BF-F96AFC588663}" dt="2022-09-08T07:36:38.808" v="7934" actId="20577"/>
          <ac:spMkLst>
            <pc:docMk/>
            <pc:sldMk cId="2588900546" sldId="299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08:43.039" v="4760" actId="207"/>
          <ac:spMkLst>
            <pc:docMk/>
            <pc:sldMk cId="2588900546" sldId="299"/>
            <ac:spMk id="3" creationId="{981CA61E-6F5E-88CD-CBC2-3C5887EBF30C}"/>
          </ac:spMkLst>
        </pc:spChg>
        <pc:cxnChg chg="add mod">
          <ac:chgData name="Corentin Badot-Bertrand" userId="0d1cdbd82cf1530b" providerId="LiveId" clId="{03663E54-95CF-4384-B1BF-F96AFC588663}" dt="2022-09-07T09:06:04.594" v="4356" actId="14100"/>
          <ac:cxnSpMkLst>
            <pc:docMk/>
            <pc:sldMk cId="2588900546" sldId="299"/>
            <ac:cxnSpMk id="5" creationId="{BF6DE930-16C8-A185-3B37-02287E9A6326}"/>
          </ac:cxnSpMkLst>
        </pc:cxnChg>
      </pc:sldChg>
      <pc:sldChg chg="delSp modSp add mod">
        <pc:chgData name="Corentin Badot-Bertrand" userId="0d1cdbd82cf1530b" providerId="LiveId" clId="{03663E54-95CF-4384-B1BF-F96AFC588663}" dt="2022-09-08T07:36:43.177" v="7938" actId="20577"/>
        <pc:sldMkLst>
          <pc:docMk/>
          <pc:sldMk cId="1147678590" sldId="300"/>
        </pc:sldMkLst>
        <pc:spChg chg="mod">
          <ac:chgData name="Corentin Badot-Bertrand" userId="0d1cdbd82cf1530b" providerId="LiveId" clId="{03663E54-95CF-4384-B1BF-F96AFC588663}" dt="2022-09-08T07:36:43.177" v="7938" actId="20577"/>
          <ac:spMkLst>
            <pc:docMk/>
            <pc:sldMk cId="1147678590" sldId="300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13:33.118" v="5180" actId="207"/>
          <ac:spMkLst>
            <pc:docMk/>
            <pc:sldMk cId="1147678590" sldId="300"/>
            <ac:spMk id="3" creationId="{981CA61E-6F5E-88CD-CBC2-3C5887EBF30C}"/>
          </ac:spMkLst>
        </pc:spChg>
        <pc:cxnChg chg="del">
          <ac:chgData name="Corentin Badot-Bertrand" userId="0d1cdbd82cf1530b" providerId="LiveId" clId="{03663E54-95CF-4384-B1BF-F96AFC588663}" dt="2022-09-07T09:09:27.114" v="4773" actId="478"/>
          <ac:cxnSpMkLst>
            <pc:docMk/>
            <pc:sldMk cId="1147678590" sldId="300"/>
            <ac:cxnSpMk id="5" creationId="{BF6DE930-16C8-A185-3B37-02287E9A6326}"/>
          </ac:cxnSpMkLst>
        </pc:cxn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2875989526" sldId="300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126392258" sldId="301"/>
        </pc:sldMkLst>
      </pc:sldChg>
      <pc:sldChg chg="modSp add mod">
        <pc:chgData name="Corentin Badot-Bertrand" userId="0d1cdbd82cf1530b" providerId="LiveId" clId="{03663E54-95CF-4384-B1BF-F96AFC588663}" dt="2022-09-08T07:36:46.515" v="7942" actId="20577"/>
        <pc:sldMkLst>
          <pc:docMk/>
          <pc:sldMk cId="380065685" sldId="301"/>
        </pc:sldMkLst>
        <pc:spChg chg="mod">
          <ac:chgData name="Corentin Badot-Bertrand" userId="0d1cdbd82cf1530b" providerId="LiveId" clId="{03663E54-95CF-4384-B1BF-F96AFC588663}" dt="2022-09-08T07:36:46.515" v="7942" actId="20577"/>
          <ac:spMkLst>
            <pc:docMk/>
            <pc:sldMk cId="380065685" sldId="301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15:59.907" v="5478" actId="20577"/>
          <ac:spMkLst>
            <pc:docMk/>
            <pc:sldMk cId="380065685" sldId="301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03663E54-95CF-4384-B1BF-F96AFC588663}" dt="2022-09-07T09:16:57.889" v="5483" actId="1440"/>
        <pc:sldMkLst>
          <pc:docMk/>
          <pc:sldMk cId="3174773230" sldId="302"/>
        </pc:sldMkLst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3" creationId="{AD37334B-7304-5670-2D80-B79C85B420C8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6" creationId="{6760FBEB-4853-0870-B28C-64D27C0DEC09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9" creationId="{E5D5D0A2-62E3-0246-5257-2231E519F85A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13" creationId="{DA7D0443-33D1-AC24-69E0-084FFC577B06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17" creationId="{D1A84DCE-8297-53D1-0C6E-B102E8166CAA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2" creationId="{5A483EE5-9590-8CA6-B7CF-1B9A07FCECFD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6" creationId="{F4C78CAC-70AC-A4FB-E608-BE85E55E3459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9" creationId="{880D8C06-00C9-343D-AF36-25E9CC0A5BDD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33" creationId="{3E665920-5017-5485-FD62-08FEAD887D52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37" creationId="{4888D339-2CFD-2F65-86F7-423E9CCA7918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41" creationId="{68ABE50E-DF72-9FF3-86FC-A30A8C557987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44" creationId="{C3BB8772-66BB-26AA-AB0C-C26FAF49209F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47" creationId="{0B7CA00D-9211-97CD-4CEC-804E0C1E528B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49" creationId="{16CD9264-EEBE-CE8F-A3F6-A3303414E922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53" creationId="{CD4D0548-E0BF-C222-BCCD-52A2ACE431AE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55" creationId="{0FEC8946-88C6-1293-069E-0065CBC53455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57" creationId="{C756FCE6-E95D-8A1E-F163-BB9100EDB4B3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59" creationId="{404585EE-3333-A770-549C-5BD66AF64C02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50" creationId="{F647F06D-CA3F-59FB-7E23-49E13E593366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52" creationId="{7613292D-1D61-B2B5-865F-EE8111341A8F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62" creationId="{F353755C-D0EB-DD61-9C72-5CB6816C4A1A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64" creationId="{75F9EC46-5A02-80E8-F050-833D4ED24A23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71" creationId="{612D2035-2139-5BD2-5DB6-CC99CD7E0CD0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73" creationId="{E39817BF-0EAD-F9DB-2AF3-3ADC761FA010}"/>
          </ac:spMkLst>
        </pc:spChg>
        <pc:picChg chg="add mod">
          <ac:chgData name="Corentin Badot-Bertrand" userId="0d1cdbd82cf1530b" providerId="LiveId" clId="{03663E54-95CF-4384-B1BF-F96AFC588663}" dt="2022-09-07T09:16:57.889" v="5483" actId="1440"/>
          <ac:picMkLst>
            <pc:docMk/>
            <pc:sldMk cId="3174773230" sldId="302"/>
            <ac:picMk id="6146" creationId="{721A5180-C9A1-70C3-64B3-F62BEC0CEE48}"/>
          </ac:picMkLst>
        </pc:picChg>
        <pc:cxnChg chg="del mod">
          <ac:chgData name="Corentin Badot-Bertrand" userId="0d1cdbd82cf1530b" providerId="LiveId" clId="{03663E54-95CF-4384-B1BF-F96AFC588663}" dt="2022-09-07T09:16:35.248" v="5481" actId="478"/>
          <ac:cxnSpMkLst>
            <pc:docMk/>
            <pc:sldMk cId="3174773230" sldId="302"/>
            <ac:cxnSpMk id="60" creationId="{67093A96-33C3-7539-FE77-8518861F8B03}"/>
          </ac:cxnSpMkLst>
        </pc:cxnChg>
        <pc:cxnChg chg="del mod">
          <ac:chgData name="Corentin Badot-Bertrand" userId="0d1cdbd82cf1530b" providerId="LiveId" clId="{03663E54-95CF-4384-B1BF-F96AFC588663}" dt="2022-09-07T09:16:35.248" v="5481" actId="478"/>
          <ac:cxnSpMkLst>
            <pc:docMk/>
            <pc:sldMk cId="3174773230" sldId="302"/>
            <ac:cxnSpMk id="2053" creationId="{36E4A375-7B41-2CCB-9042-74EC85162B66}"/>
          </ac:cxnSpMkLst>
        </pc:cxnChg>
        <pc:cxnChg chg="del mod">
          <ac:chgData name="Corentin Badot-Bertrand" userId="0d1cdbd82cf1530b" providerId="LiveId" clId="{03663E54-95CF-4384-B1BF-F96AFC588663}" dt="2022-09-07T09:16:35.248" v="5481" actId="478"/>
          <ac:cxnSpMkLst>
            <pc:docMk/>
            <pc:sldMk cId="3174773230" sldId="302"/>
            <ac:cxnSpMk id="2067" creationId="{2C4444D1-8C9E-4940-80CB-91E737DEEC54}"/>
          </ac:cxnSpMkLst>
        </pc:cxnChg>
        <pc:cxnChg chg="del mod">
          <ac:chgData name="Corentin Badot-Bertrand" userId="0d1cdbd82cf1530b" providerId="LiveId" clId="{03663E54-95CF-4384-B1BF-F96AFC588663}" dt="2022-09-07T09:16:35.248" v="5481" actId="478"/>
          <ac:cxnSpMkLst>
            <pc:docMk/>
            <pc:sldMk cId="3174773230" sldId="302"/>
            <ac:cxnSpMk id="2074" creationId="{F181D55F-95D0-0AFD-B0BE-17AFB5D8869D}"/>
          </ac:cxnSpMkLst>
        </pc:cxnChg>
      </pc:sldChg>
      <pc:sldChg chg="addSp delSp modSp add mod">
        <pc:chgData name="Corentin Badot-Bertrand" userId="0d1cdbd82cf1530b" providerId="LiveId" clId="{03663E54-95CF-4384-B1BF-F96AFC588663}" dt="2022-09-07T09:18:39.646" v="5522" actId="20577"/>
        <pc:sldMkLst>
          <pc:docMk/>
          <pc:sldMk cId="2128498135" sldId="303"/>
        </pc:sldMkLst>
        <pc:spChg chg="mod">
          <ac:chgData name="Corentin Badot-Bertrand" userId="0d1cdbd82cf1530b" providerId="LiveId" clId="{03663E54-95CF-4384-B1BF-F96AFC588663}" dt="2022-09-07T09:18:39.646" v="5522" actId="20577"/>
          <ac:spMkLst>
            <pc:docMk/>
            <pc:sldMk cId="2128498135" sldId="303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17:17.135" v="5485" actId="13926"/>
          <ac:spMkLst>
            <pc:docMk/>
            <pc:sldMk cId="2128498135" sldId="303"/>
            <ac:spMk id="6" creationId="{6760FBEB-4853-0870-B28C-64D27C0DEC09}"/>
          </ac:spMkLst>
        </pc:spChg>
        <pc:spChg chg="mod">
          <ac:chgData name="Corentin Badot-Bertrand" userId="0d1cdbd82cf1530b" providerId="LiveId" clId="{03663E54-95CF-4384-B1BF-F96AFC588663}" dt="2022-09-07T09:17:19.949" v="5486" actId="13926"/>
          <ac:spMkLst>
            <pc:docMk/>
            <pc:sldMk cId="2128498135" sldId="303"/>
            <ac:spMk id="17" creationId="{D1A84DCE-8297-53D1-0C6E-B102E8166CAA}"/>
          </ac:spMkLst>
        </pc:spChg>
        <pc:spChg chg="mod">
          <ac:chgData name="Corentin Badot-Bertrand" userId="0d1cdbd82cf1530b" providerId="LiveId" clId="{03663E54-95CF-4384-B1BF-F96AFC588663}" dt="2022-09-07T09:17:22.862" v="5487" actId="13926"/>
          <ac:spMkLst>
            <pc:docMk/>
            <pc:sldMk cId="2128498135" sldId="303"/>
            <ac:spMk id="26" creationId="{F4C78CAC-70AC-A4FB-E608-BE85E55E3459}"/>
          </ac:spMkLst>
        </pc:spChg>
        <pc:spChg chg="mod">
          <ac:chgData name="Corentin Badot-Bertrand" userId="0d1cdbd82cf1530b" providerId="LiveId" clId="{03663E54-95CF-4384-B1BF-F96AFC588663}" dt="2022-09-07T09:17:24.943" v="5488" actId="13926"/>
          <ac:spMkLst>
            <pc:docMk/>
            <pc:sldMk cId="2128498135" sldId="303"/>
            <ac:spMk id="33" creationId="{3E665920-5017-5485-FD62-08FEAD887D52}"/>
          </ac:spMkLst>
        </pc:spChg>
        <pc:spChg chg="mod">
          <ac:chgData name="Corentin Badot-Bertrand" userId="0d1cdbd82cf1530b" providerId="LiveId" clId="{03663E54-95CF-4384-B1BF-F96AFC588663}" dt="2022-09-07T09:18:19.412" v="5505" actId="207"/>
          <ac:spMkLst>
            <pc:docMk/>
            <pc:sldMk cId="2128498135" sldId="303"/>
            <ac:spMk id="41" creationId="{68ABE50E-DF72-9FF3-86FC-A30A8C557987}"/>
          </ac:spMkLst>
        </pc:spChg>
        <pc:spChg chg="mod">
          <ac:chgData name="Corentin Badot-Bertrand" userId="0d1cdbd82cf1530b" providerId="LiveId" clId="{03663E54-95CF-4384-B1BF-F96AFC588663}" dt="2022-09-07T09:18:12.853" v="5504" actId="207"/>
          <ac:spMkLst>
            <pc:docMk/>
            <pc:sldMk cId="2128498135" sldId="303"/>
            <ac:spMk id="47" creationId="{0B7CA00D-9211-97CD-4CEC-804E0C1E528B}"/>
          </ac:spMkLst>
        </pc:spChg>
        <pc:spChg chg="mod">
          <ac:chgData name="Corentin Badot-Bertrand" userId="0d1cdbd82cf1530b" providerId="LiveId" clId="{03663E54-95CF-4384-B1BF-F96AFC588663}" dt="2022-09-07T09:18:19.412" v="5505" actId="207"/>
          <ac:spMkLst>
            <pc:docMk/>
            <pc:sldMk cId="2128498135" sldId="303"/>
            <ac:spMk id="53" creationId="{CD4D0548-E0BF-C222-BCCD-52A2ACE431AE}"/>
          </ac:spMkLst>
        </pc:spChg>
        <pc:spChg chg="mod">
          <ac:chgData name="Corentin Badot-Bertrand" userId="0d1cdbd82cf1530b" providerId="LiveId" clId="{03663E54-95CF-4384-B1BF-F96AFC588663}" dt="2022-09-07T09:18:19.412" v="5505" actId="207"/>
          <ac:spMkLst>
            <pc:docMk/>
            <pc:sldMk cId="2128498135" sldId="303"/>
            <ac:spMk id="57" creationId="{C756FCE6-E95D-8A1E-F163-BB9100EDB4B3}"/>
          </ac:spMkLst>
        </pc:spChg>
        <pc:spChg chg="mod">
          <ac:chgData name="Corentin Badot-Bertrand" userId="0d1cdbd82cf1530b" providerId="LiveId" clId="{03663E54-95CF-4384-B1BF-F96AFC588663}" dt="2022-09-07T09:18:10.292" v="5503" actId="207"/>
          <ac:spMkLst>
            <pc:docMk/>
            <pc:sldMk cId="2128498135" sldId="303"/>
            <ac:spMk id="2052" creationId="{7613292D-1D61-B2B5-865F-EE8111341A8F}"/>
          </ac:spMkLst>
        </pc:spChg>
        <pc:spChg chg="mod">
          <ac:chgData name="Corentin Badot-Bertrand" userId="0d1cdbd82cf1530b" providerId="LiveId" clId="{03663E54-95CF-4384-B1BF-F96AFC588663}" dt="2022-09-07T09:18:23.795" v="5506" actId="207"/>
          <ac:spMkLst>
            <pc:docMk/>
            <pc:sldMk cId="2128498135" sldId="303"/>
            <ac:spMk id="2064" creationId="{75F9EC46-5A02-80E8-F050-833D4ED24A23}"/>
          </ac:spMkLst>
        </pc:spChg>
        <pc:spChg chg="mod">
          <ac:chgData name="Corentin Badot-Bertrand" userId="0d1cdbd82cf1530b" providerId="LiveId" clId="{03663E54-95CF-4384-B1BF-F96AFC588663}" dt="2022-09-07T09:18:08.436" v="5502" actId="207"/>
          <ac:spMkLst>
            <pc:docMk/>
            <pc:sldMk cId="2128498135" sldId="303"/>
            <ac:spMk id="2073" creationId="{E39817BF-0EAD-F9DB-2AF3-3ADC761FA010}"/>
          </ac:spMkLst>
        </pc:spChg>
        <pc:cxnChg chg="add del mod">
          <ac:chgData name="Corentin Badot-Bertrand" userId="0d1cdbd82cf1530b" providerId="LiveId" clId="{03663E54-95CF-4384-B1BF-F96AFC588663}" dt="2022-09-07T09:17:59.827" v="5501" actId="478"/>
          <ac:cxnSpMkLst>
            <pc:docMk/>
            <pc:sldMk cId="2128498135" sldId="303"/>
            <ac:cxnSpMk id="7" creationId="{111DD13C-E414-7A3C-E5B9-A45DEE0B2559}"/>
          </ac:cxnSpMkLst>
        </pc:cxnChg>
        <pc:cxnChg chg="add del mod">
          <ac:chgData name="Corentin Badot-Bertrand" userId="0d1cdbd82cf1530b" providerId="LiveId" clId="{03663E54-95CF-4384-B1BF-F96AFC588663}" dt="2022-09-07T09:17:58.925" v="5500" actId="478"/>
          <ac:cxnSpMkLst>
            <pc:docMk/>
            <pc:sldMk cId="2128498135" sldId="303"/>
            <ac:cxnSpMk id="8" creationId="{2A718A3C-CA88-98DC-5EAC-C2059ACBCFDC}"/>
          </ac:cxnSpMkLst>
        </pc:cxnChg>
        <pc:cxnChg chg="add del mod">
          <ac:chgData name="Corentin Badot-Bertrand" userId="0d1cdbd82cf1530b" providerId="LiveId" clId="{03663E54-95CF-4384-B1BF-F96AFC588663}" dt="2022-09-07T09:17:57.959" v="5499" actId="478"/>
          <ac:cxnSpMkLst>
            <pc:docMk/>
            <pc:sldMk cId="2128498135" sldId="303"/>
            <ac:cxnSpMk id="11" creationId="{38AE9792-7A08-5B25-E823-90B4E41C955F}"/>
          </ac:cxnSpMkLst>
        </pc:cxnChg>
      </pc:sldChg>
      <pc:sldChg chg="modSp add mod">
        <pc:chgData name="Corentin Badot-Bertrand" userId="0d1cdbd82cf1530b" providerId="LiveId" clId="{03663E54-95CF-4384-B1BF-F96AFC588663}" dt="2022-09-07T09:46:06.852" v="7700" actId="20577"/>
        <pc:sldMkLst>
          <pc:docMk/>
          <pc:sldMk cId="130392356" sldId="304"/>
        </pc:sldMkLst>
        <pc:spChg chg="mod">
          <ac:chgData name="Corentin Badot-Bertrand" userId="0d1cdbd82cf1530b" providerId="LiveId" clId="{03663E54-95CF-4384-B1BF-F96AFC588663}" dt="2022-09-07T09:19:43.273" v="5560" actId="20577"/>
          <ac:spMkLst>
            <pc:docMk/>
            <pc:sldMk cId="130392356" sldId="304"/>
            <ac:spMk id="4" creationId="{0C9609F8-F29B-B7B4-D48D-3D146F22750B}"/>
          </ac:spMkLst>
        </pc:spChg>
        <pc:spChg chg="mod">
          <ac:chgData name="Corentin Badot-Bertrand" userId="0d1cdbd82cf1530b" providerId="LiveId" clId="{03663E54-95CF-4384-B1BF-F96AFC588663}" dt="2022-09-07T09:46:06.852" v="7700" actId="20577"/>
          <ac:spMkLst>
            <pc:docMk/>
            <pc:sldMk cId="130392356" sldId="304"/>
            <ac:spMk id="6" creationId="{021DB960-2713-C71C-53BF-43DC1D9718AC}"/>
          </ac:spMkLst>
        </pc:spChg>
        <pc:spChg chg="mod">
          <ac:chgData name="Corentin Badot-Bertrand" userId="0d1cdbd82cf1530b" providerId="LiveId" clId="{03663E54-95CF-4384-B1BF-F96AFC588663}" dt="2022-09-07T09:20:09.570" v="5646" actId="20577"/>
          <ac:spMkLst>
            <pc:docMk/>
            <pc:sldMk cId="130392356" sldId="304"/>
            <ac:spMk id="8" creationId="{9D4B3052-5260-DCF3-1582-98BFB20C42E6}"/>
          </ac:spMkLst>
        </pc:spChg>
      </pc:sldChg>
      <pc:sldChg chg="addSp delSp modSp add mod">
        <pc:chgData name="Corentin Badot-Bertrand" userId="0d1cdbd82cf1530b" providerId="LiveId" clId="{03663E54-95CF-4384-B1BF-F96AFC588663}" dt="2022-09-07T09:29:52.532" v="5928" actId="167"/>
        <pc:sldMkLst>
          <pc:docMk/>
          <pc:sldMk cId="678245409" sldId="305"/>
        </pc:sldMkLst>
        <pc:spChg chg="mod">
          <ac:chgData name="Corentin Badot-Bertrand" userId="0d1cdbd82cf1530b" providerId="LiveId" clId="{03663E54-95CF-4384-B1BF-F96AFC588663}" dt="2022-09-07T09:27:15.078" v="5737" actId="20577"/>
          <ac:spMkLst>
            <pc:docMk/>
            <pc:sldMk cId="678245409" sldId="305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29:47.943" v="5927" actId="20577"/>
          <ac:spMkLst>
            <pc:docMk/>
            <pc:sldMk cId="678245409" sldId="305"/>
            <ac:spMk id="3" creationId="{981CA61E-6F5E-88CD-CBC2-3C5887EBF30C}"/>
          </ac:spMkLst>
        </pc:spChg>
        <pc:spChg chg="add mod ord">
          <ac:chgData name="Corentin Badot-Bertrand" userId="0d1cdbd82cf1530b" providerId="LiveId" clId="{03663E54-95CF-4384-B1BF-F96AFC588663}" dt="2022-09-07T09:27:48.219" v="5741" actId="167"/>
          <ac:spMkLst>
            <pc:docMk/>
            <pc:sldMk cId="678245409" sldId="305"/>
            <ac:spMk id="5" creationId="{4981BC6A-4F73-8F7E-0BFD-5659C0856834}"/>
          </ac:spMkLst>
        </pc:spChg>
        <pc:picChg chg="ord">
          <ac:chgData name="Corentin Badot-Bertrand" userId="0d1cdbd82cf1530b" providerId="LiveId" clId="{03663E54-95CF-4384-B1BF-F96AFC588663}" dt="2022-09-07T09:29:52.532" v="5928" actId="167"/>
          <ac:picMkLst>
            <pc:docMk/>
            <pc:sldMk cId="678245409" sldId="305"/>
            <ac:picMk id="24" creationId="{AEF942E7-0B62-B105-D39A-BEC25F11B6C3}"/>
          </ac:picMkLst>
        </pc:picChg>
        <pc:picChg chg="del">
          <ac:chgData name="Corentin Badot-Bertrand" userId="0d1cdbd82cf1530b" providerId="LiveId" clId="{03663E54-95CF-4384-B1BF-F96AFC588663}" dt="2022-09-07T09:27:16.645" v="5738" actId="478"/>
          <ac:picMkLst>
            <pc:docMk/>
            <pc:sldMk cId="678245409" sldId="305"/>
            <ac:picMk id="3074" creationId="{977D48FA-A0A8-1F38-4507-F97578A4B00A}"/>
          </ac:picMkLst>
        </pc:picChg>
      </pc:sldChg>
      <pc:sldChg chg="add del">
        <pc:chgData name="Corentin Badot-Bertrand" userId="0d1cdbd82cf1530b" providerId="LiveId" clId="{03663E54-95CF-4384-B1BF-F96AFC588663}" dt="2022-09-07T09:27:07.383" v="5722"/>
        <pc:sldMkLst>
          <pc:docMk/>
          <pc:sldMk cId="3715728751" sldId="305"/>
        </pc:sldMkLst>
      </pc:sldChg>
      <pc:sldChg chg="modSp add mod">
        <pc:chgData name="Corentin Badot-Bertrand" userId="0d1cdbd82cf1530b" providerId="LiveId" clId="{03663E54-95CF-4384-B1BF-F96AFC588663}" dt="2022-09-07T09:32:33.853" v="6342"/>
        <pc:sldMkLst>
          <pc:docMk/>
          <pc:sldMk cId="862356587" sldId="306"/>
        </pc:sldMkLst>
        <pc:spChg chg="mod">
          <ac:chgData name="Corentin Badot-Bertrand" userId="0d1cdbd82cf1530b" providerId="LiveId" clId="{03663E54-95CF-4384-B1BF-F96AFC588663}" dt="2022-09-07T09:30:24.435" v="5964" actId="20577"/>
          <ac:spMkLst>
            <pc:docMk/>
            <pc:sldMk cId="862356587" sldId="306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32:33.853" v="6342"/>
          <ac:spMkLst>
            <pc:docMk/>
            <pc:sldMk cId="862356587" sldId="306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03663E54-95CF-4384-B1BF-F96AFC588663}" dt="2022-09-07T09:36:39.491" v="6794" actId="313"/>
        <pc:sldMkLst>
          <pc:docMk/>
          <pc:sldMk cId="2298956982" sldId="307"/>
        </pc:sldMkLst>
        <pc:spChg chg="mod">
          <ac:chgData name="Corentin Badot-Bertrand" userId="0d1cdbd82cf1530b" providerId="LiveId" clId="{03663E54-95CF-4384-B1BF-F96AFC588663}" dt="2022-09-07T09:35:36.391" v="6666" actId="20577"/>
          <ac:spMkLst>
            <pc:docMk/>
            <pc:sldMk cId="2298956982" sldId="307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36:39.491" v="6794" actId="313"/>
          <ac:spMkLst>
            <pc:docMk/>
            <pc:sldMk cId="2298956982" sldId="307"/>
            <ac:spMk id="3" creationId="{981CA61E-6F5E-88CD-CBC2-3C5887EBF30C}"/>
          </ac:spMkLst>
        </pc:spChg>
        <pc:spChg chg="mod">
          <ac:chgData name="Corentin Badot-Bertrand" userId="0d1cdbd82cf1530b" providerId="LiveId" clId="{03663E54-95CF-4384-B1BF-F96AFC588663}" dt="2022-09-07T09:36:37.395" v="6793" actId="14100"/>
          <ac:spMkLst>
            <pc:docMk/>
            <pc:sldMk cId="2298956982" sldId="307"/>
            <ac:spMk id="5" creationId="{4981BC6A-4F73-8F7E-0BFD-5659C0856834}"/>
          </ac:spMkLst>
        </pc:spChg>
      </pc:sldChg>
      <pc:sldChg chg="modSp add mod">
        <pc:chgData name="Corentin Badot-Bertrand" userId="0d1cdbd82cf1530b" providerId="LiveId" clId="{03663E54-95CF-4384-B1BF-F96AFC588663}" dt="2022-09-07T09:38:52.373" v="7101" actId="20577"/>
        <pc:sldMkLst>
          <pc:docMk/>
          <pc:sldMk cId="1161922861" sldId="308"/>
        </pc:sldMkLst>
        <pc:spChg chg="mod">
          <ac:chgData name="Corentin Badot-Bertrand" userId="0d1cdbd82cf1530b" providerId="LiveId" clId="{03663E54-95CF-4384-B1BF-F96AFC588663}" dt="2022-09-07T09:37:15.648" v="6826" actId="20577"/>
          <ac:spMkLst>
            <pc:docMk/>
            <pc:sldMk cId="1161922861" sldId="308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38:52.373" v="7101" actId="20577"/>
          <ac:spMkLst>
            <pc:docMk/>
            <pc:sldMk cId="1161922861" sldId="308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03663E54-95CF-4384-B1BF-F96AFC588663}" dt="2022-09-07T09:44:19.502" v="7515" actId="114"/>
        <pc:sldMkLst>
          <pc:docMk/>
          <pc:sldMk cId="2781138118" sldId="309"/>
        </pc:sldMkLst>
        <pc:spChg chg="mod">
          <ac:chgData name="Corentin Badot-Bertrand" userId="0d1cdbd82cf1530b" providerId="LiveId" clId="{03663E54-95CF-4384-B1BF-F96AFC588663}" dt="2022-09-07T09:40:34.696" v="7190" actId="20577"/>
          <ac:spMkLst>
            <pc:docMk/>
            <pc:sldMk cId="2781138118" sldId="309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44:19.502" v="7515" actId="114"/>
          <ac:spMkLst>
            <pc:docMk/>
            <pc:sldMk cId="2781138118" sldId="309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03663E54-95CF-4384-B1BF-F96AFC588663}" dt="2022-09-07T09:45:36.365" v="7698" actId="20577"/>
        <pc:sldMkLst>
          <pc:docMk/>
          <pc:sldMk cId="66007121" sldId="310"/>
        </pc:sldMkLst>
        <pc:spChg chg="mod">
          <ac:chgData name="Corentin Badot-Bertrand" userId="0d1cdbd82cf1530b" providerId="LiveId" clId="{03663E54-95CF-4384-B1BF-F96AFC588663}" dt="2022-09-07T09:43:19.640" v="7434" actId="20577"/>
          <ac:spMkLst>
            <pc:docMk/>
            <pc:sldMk cId="66007121" sldId="310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45:36.365" v="7698" actId="20577"/>
          <ac:spMkLst>
            <pc:docMk/>
            <pc:sldMk cId="66007121" sldId="310"/>
            <ac:spMk id="3" creationId="{981CA61E-6F5E-88CD-CBC2-3C5887EBF30C}"/>
          </ac:spMkLst>
        </pc:spChg>
      </pc:sldChg>
      <pc:sldChg chg="add del">
        <pc:chgData name="Corentin Badot-Bertrand" userId="0d1cdbd82cf1530b" providerId="LiveId" clId="{03663E54-95CF-4384-B1BF-F96AFC588663}" dt="2022-09-07T09:50:01.118" v="7727"/>
        <pc:sldMkLst>
          <pc:docMk/>
          <pc:sldMk cId="2786510126" sldId="311"/>
        </pc:sldMkLst>
      </pc:sldChg>
      <pc:sldChg chg="modSp add mod">
        <pc:chgData name="Corentin Badot-Bertrand" userId="0d1cdbd82cf1530b" providerId="LiveId" clId="{03663E54-95CF-4384-B1BF-F96AFC588663}" dt="2022-09-07T09:53:28.810" v="7866" actId="20577"/>
        <pc:sldMkLst>
          <pc:docMk/>
          <pc:sldMk cId="3418671525" sldId="311"/>
        </pc:sldMkLst>
        <pc:spChg chg="mod">
          <ac:chgData name="Corentin Badot-Bertrand" userId="0d1cdbd82cf1530b" providerId="LiveId" clId="{03663E54-95CF-4384-B1BF-F96AFC588663}" dt="2022-09-07T09:50:20.391" v="7761" actId="20577"/>
          <ac:spMkLst>
            <pc:docMk/>
            <pc:sldMk cId="3418671525" sldId="311"/>
            <ac:spMk id="4" creationId="{0C9609F8-F29B-B7B4-D48D-3D146F22750B}"/>
          </ac:spMkLst>
        </pc:spChg>
        <pc:spChg chg="mod">
          <ac:chgData name="Corentin Badot-Bertrand" userId="0d1cdbd82cf1530b" providerId="LiveId" clId="{03663E54-95CF-4384-B1BF-F96AFC588663}" dt="2022-09-07T09:50:10.453" v="7730" actId="20577"/>
          <ac:spMkLst>
            <pc:docMk/>
            <pc:sldMk cId="3418671525" sldId="311"/>
            <ac:spMk id="6" creationId="{021DB960-2713-C71C-53BF-43DC1D9718AC}"/>
          </ac:spMkLst>
        </pc:spChg>
        <pc:spChg chg="mod">
          <ac:chgData name="Corentin Badot-Bertrand" userId="0d1cdbd82cf1530b" providerId="LiveId" clId="{03663E54-95CF-4384-B1BF-F96AFC588663}" dt="2022-09-07T09:53:28.810" v="7866" actId="20577"/>
          <ac:spMkLst>
            <pc:docMk/>
            <pc:sldMk cId="3418671525" sldId="311"/>
            <ac:spMk id="8" creationId="{9D4B3052-5260-DCF3-1582-98BFB20C42E6}"/>
          </ac:spMkLst>
        </pc:spChg>
      </pc:sldChg>
      <pc:sldChg chg="addSp delSp modSp add mod">
        <pc:chgData name="Corentin Badot-Bertrand" userId="0d1cdbd82cf1530b" providerId="LiveId" clId="{03663E54-95CF-4384-B1BF-F96AFC588663}" dt="2022-09-07T09:56:44.899" v="7928" actId="1076"/>
        <pc:sldMkLst>
          <pc:docMk/>
          <pc:sldMk cId="1316747116" sldId="312"/>
        </pc:sldMkLst>
        <pc:spChg chg="mod">
          <ac:chgData name="Corentin Badot-Bertrand" userId="0d1cdbd82cf1530b" providerId="LiveId" clId="{03663E54-95CF-4384-B1BF-F96AFC588663}" dt="2022-09-07T09:54:19.006" v="7914" actId="20577"/>
          <ac:spMkLst>
            <pc:docMk/>
            <pc:sldMk cId="1316747116" sldId="312"/>
            <ac:spMk id="2" creationId="{BB5CBB3F-8B5B-1337-5D71-2E5EA523328D}"/>
          </ac:spMkLst>
        </pc:spChg>
        <pc:spChg chg="add del">
          <ac:chgData name="Corentin Badot-Bertrand" userId="0d1cdbd82cf1530b" providerId="LiveId" clId="{03663E54-95CF-4384-B1BF-F96AFC588663}" dt="2022-09-07T09:54:35.082" v="7917"/>
          <ac:spMkLst>
            <pc:docMk/>
            <pc:sldMk cId="1316747116" sldId="312"/>
            <ac:spMk id="3" creationId="{0E5680EE-EA24-FE9F-BCD8-D93A9855E4E8}"/>
          </ac:spMkLst>
        </pc:spChg>
        <pc:spChg chg="add del">
          <ac:chgData name="Corentin Badot-Bertrand" userId="0d1cdbd82cf1530b" providerId="LiveId" clId="{03663E54-95CF-4384-B1BF-F96AFC588663}" dt="2022-09-07T09:56:00.676" v="7922"/>
          <ac:spMkLst>
            <pc:docMk/>
            <pc:sldMk cId="1316747116" sldId="312"/>
            <ac:spMk id="5" creationId="{58ABFAB4-2857-ED83-E4F4-5E7FB1244945}"/>
          </ac:spMkLst>
        </pc:spChg>
        <pc:picChg chg="del">
          <ac:chgData name="Corentin Badot-Bertrand" userId="0d1cdbd82cf1530b" providerId="LiveId" clId="{03663E54-95CF-4384-B1BF-F96AFC588663}" dt="2022-09-07T09:54:33.441" v="7915" actId="478"/>
          <ac:picMkLst>
            <pc:docMk/>
            <pc:sldMk cId="1316747116" sldId="312"/>
            <ac:picMk id="6146" creationId="{721A5180-C9A1-70C3-64B3-F62BEC0CEE48}"/>
          </ac:picMkLst>
        </pc:picChg>
        <pc:picChg chg="add mod">
          <ac:chgData name="Corentin Badot-Bertrand" userId="0d1cdbd82cf1530b" providerId="LiveId" clId="{03663E54-95CF-4384-B1BF-F96AFC588663}" dt="2022-09-07T09:56:44.899" v="7928" actId="1076"/>
          <ac:picMkLst>
            <pc:docMk/>
            <pc:sldMk cId="1316747116" sldId="312"/>
            <ac:picMk id="11268" creationId="{4FEB82E0-B3DE-69E9-BD38-867BD4C3456C}"/>
          </ac:picMkLst>
        </pc:picChg>
        <pc:picChg chg="add del">
          <ac:chgData name="Corentin Badot-Bertrand" userId="0d1cdbd82cf1530b" providerId="LiveId" clId="{03663E54-95CF-4384-B1BF-F96AFC588663}" dt="2022-09-07T09:56:10.772" v="7924"/>
          <ac:picMkLst>
            <pc:docMk/>
            <pc:sldMk cId="1316747116" sldId="312"/>
            <ac:picMk id="11272" creationId="{E6EF964B-6969-039A-614A-F7E9066E6E81}"/>
          </ac:picMkLst>
        </pc:picChg>
      </pc:sldChg>
      <pc:sldChg chg="modSp add mod">
        <pc:chgData name="Corentin Badot-Bertrand" userId="0d1cdbd82cf1530b" providerId="LiveId" clId="{03663E54-95CF-4384-B1BF-F96AFC588663}" dt="2022-09-09T05:20:55.122" v="8091" actId="20577"/>
        <pc:sldMkLst>
          <pc:docMk/>
          <pc:sldMk cId="920859124" sldId="313"/>
        </pc:sldMkLst>
        <pc:spChg chg="mod">
          <ac:chgData name="Corentin Badot-Bertrand" userId="0d1cdbd82cf1530b" providerId="LiveId" clId="{03663E54-95CF-4384-B1BF-F96AFC588663}" dt="2022-09-09T05:20:26.972" v="7995" actId="20577"/>
          <ac:spMkLst>
            <pc:docMk/>
            <pc:sldMk cId="920859124" sldId="313"/>
            <ac:spMk id="4" creationId="{0C9609F8-F29B-B7B4-D48D-3D146F22750B}"/>
          </ac:spMkLst>
        </pc:spChg>
        <pc:spChg chg="mod">
          <ac:chgData name="Corentin Badot-Bertrand" userId="0d1cdbd82cf1530b" providerId="LiveId" clId="{03663E54-95CF-4384-B1BF-F96AFC588663}" dt="2022-09-09T05:20:55.122" v="8091" actId="20577"/>
          <ac:spMkLst>
            <pc:docMk/>
            <pc:sldMk cId="920859124" sldId="313"/>
            <ac:spMk id="6" creationId="{021DB960-2713-C71C-53BF-43DC1D9718AC}"/>
          </ac:spMkLst>
        </pc:spChg>
        <pc:spChg chg="mod">
          <ac:chgData name="Corentin Badot-Bertrand" userId="0d1cdbd82cf1530b" providerId="LiveId" clId="{03663E54-95CF-4384-B1BF-F96AFC588663}" dt="2022-09-09T05:20:47.857" v="8089"/>
          <ac:spMkLst>
            <pc:docMk/>
            <pc:sldMk cId="920859124" sldId="313"/>
            <ac:spMk id="8" creationId="{9D4B3052-5260-DCF3-1582-98BFB20C42E6}"/>
          </ac:spMkLst>
        </pc:spChg>
      </pc:sldChg>
      <pc:sldChg chg="addSp delSp modSp add mod addCm">
        <pc:chgData name="Corentin Badot-Bertrand" userId="0d1cdbd82cf1530b" providerId="LiveId" clId="{03663E54-95CF-4384-B1BF-F96AFC588663}" dt="2022-09-09T05:49:32.325" v="9067"/>
        <pc:sldMkLst>
          <pc:docMk/>
          <pc:sldMk cId="92165575" sldId="314"/>
        </pc:sldMkLst>
        <pc:spChg chg="mod">
          <ac:chgData name="Corentin Badot-Bertrand" userId="0d1cdbd82cf1530b" providerId="LiveId" clId="{03663E54-95CF-4384-B1BF-F96AFC588663}" dt="2022-09-09T05:38:06.356" v="8575" actId="20577"/>
          <ac:spMkLst>
            <pc:docMk/>
            <pc:sldMk cId="92165575" sldId="314"/>
            <ac:spMk id="2" creationId="{BB5CBB3F-8B5B-1337-5D71-2E5EA523328D}"/>
          </ac:spMkLst>
        </pc:spChg>
        <pc:spChg chg="del">
          <ac:chgData name="Corentin Badot-Bertrand" userId="0d1cdbd82cf1530b" providerId="LiveId" clId="{03663E54-95CF-4384-B1BF-F96AFC588663}" dt="2022-09-09T05:21:38.110" v="8122" actId="478"/>
          <ac:spMkLst>
            <pc:docMk/>
            <pc:sldMk cId="92165575" sldId="314"/>
            <ac:spMk id="3" creationId="{981CA61E-6F5E-88CD-CBC2-3C5887EBF30C}"/>
          </ac:spMkLst>
        </pc:spChg>
        <pc:spChg chg="add del mod">
          <ac:chgData name="Corentin Badot-Bertrand" userId="0d1cdbd82cf1530b" providerId="LiveId" clId="{03663E54-95CF-4384-B1BF-F96AFC588663}" dt="2022-09-09T05:21:39.861" v="8123" actId="478"/>
          <ac:spMkLst>
            <pc:docMk/>
            <pc:sldMk cId="92165575" sldId="314"/>
            <ac:spMk id="7" creationId="{B9E372C8-B11C-522E-0037-12964B4C9A73}"/>
          </ac:spMkLst>
        </pc:spChg>
        <pc:spChg chg="add mod">
          <ac:chgData name="Corentin Badot-Bertrand" userId="0d1cdbd82cf1530b" providerId="LiveId" clId="{03663E54-95CF-4384-B1BF-F96AFC588663}" dt="2022-09-09T05:36:00.530" v="8455" actId="1076"/>
          <ac:spMkLst>
            <pc:docMk/>
            <pc:sldMk cId="92165575" sldId="314"/>
            <ac:spMk id="8" creationId="{BB8DB883-0CBF-F192-8EBF-459A212141C0}"/>
          </ac:spMkLst>
        </pc:spChg>
        <pc:spChg chg="add del mod">
          <ac:chgData name="Corentin Badot-Bertrand" userId="0d1cdbd82cf1530b" providerId="LiveId" clId="{03663E54-95CF-4384-B1BF-F96AFC588663}" dt="2022-09-09T05:22:30.878" v="8173" actId="478"/>
          <ac:spMkLst>
            <pc:docMk/>
            <pc:sldMk cId="92165575" sldId="314"/>
            <ac:spMk id="10" creationId="{317E4C72-7569-F524-6C56-75F83390ECCA}"/>
          </ac:spMkLst>
        </pc:spChg>
        <pc:spChg chg="add del mod">
          <ac:chgData name="Corentin Badot-Bertrand" userId="0d1cdbd82cf1530b" providerId="LiveId" clId="{03663E54-95CF-4384-B1BF-F96AFC588663}" dt="2022-09-09T05:22:31.396" v="8174" actId="478"/>
          <ac:spMkLst>
            <pc:docMk/>
            <pc:sldMk cId="92165575" sldId="314"/>
            <ac:spMk id="12" creationId="{8EDD0F13-C187-E2F0-B979-6A3823912D1A}"/>
          </ac:spMkLst>
        </pc:spChg>
        <pc:spChg chg="add mod">
          <ac:chgData name="Corentin Badot-Bertrand" userId="0d1cdbd82cf1530b" providerId="LiveId" clId="{03663E54-95CF-4384-B1BF-F96AFC588663}" dt="2022-09-09T05:36:00.530" v="8455" actId="1076"/>
          <ac:spMkLst>
            <pc:docMk/>
            <pc:sldMk cId="92165575" sldId="314"/>
            <ac:spMk id="14" creationId="{F004062B-A5BF-53B5-4208-8EAB3B1E64B8}"/>
          </ac:spMkLst>
        </pc:spChg>
        <pc:spChg chg="add mod">
          <ac:chgData name="Corentin Badot-Bertrand" userId="0d1cdbd82cf1530b" providerId="LiveId" clId="{03663E54-95CF-4384-B1BF-F96AFC588663}" dt="2022-09-09T05:36:00.530" v="8455" actId="1076"/>
          <ac:spMkLst>
            <pc:docMk/>
            <pc:sldMk cId="92165575" sldId="314"/>
            <ac:spMk id="16" creationId="{2C8649E3-554C-FB24-DEEA-BB49FE625E52}"/>
          </ac:spMkLst>
        </pc:spChg>
        <pc:spChg chg="add mod">
          <ac:chgData name="Corentin Badot-Bertrand" userId="0d1cdbd82cf1530b" providerId="LiveId" clId="{03663E54-95CF-4384-B1BF-F96AFC588663}" dt="2022-09-09T05:36:00.530" v="8455" actId="1076"/>
          <ac:spMkLst>
            <pc:docMk/>
            <pc:sldMk cId="92165575" sldId="314"/>
            <ac:spMk id="18" creationId="{D313123E-41BF-056C-A56A-E3DF54992B00}"/>
          </ac:spMkLst>
        </pc:spChg>
        <pc:spChg chg="add mod">
          <ac:chgData name="Corentin Badot-Bertrand" userId="0d1cdbd82cf1530b" providerId="LiveId" clId="{03663E54-95CF-4384-B1BF-F96AFC588663}" dt="2022-09-09T05:36:00.530" v="8455" actId="1076"/>
          <ac:spMkLst>
            <pc:docMk/>
            <pc:sldMk cId="92165575" sldId="314"/>
            <ac:spMk id="20" creationId="{D0B95124-AB1D-F06C-12D7-941C7BB44BCC}"/>
          </ac:spMkLst>
        </pc:spChg>
        <pc:spChg chg="add mod">
          <ac:chgData name="Corentin Badot-Bertrand" userId="0d1cdbd82cf1530b" providerId="LiveId" clId="{03663E54-95CF-4384-B1BF-F96AFC588663}" dt="2022-09-09T05:36:00.530" v="8455" actId="1076"/>
          <ac:spMkLst>
            <pc:docMk/>
            <pc:sldMk cId="92165575" sldId="314"/>
            <ac:spMk id="22" creationId="{E8BF0B51-CC23-9FB7-5181-E175A36A0D93}"/>
          </ac:spMkLst>
        </pc:spChg>
        <pc:spChg chg="add mod">
          <ac:chgData name="Corentin Badot-Bertrand" userId="0d1cdbd82cf1530b" providerId="LiveId" clId="{03663E54-95CF-4384-B1BF-F96AFC588663}" dt="2022-09-09T05:47:14.472" v="8921" actId="207"/>
          <ac:spMkLst>
            <pc:docMk/>
            <pc:sldMk cId="92165575" sldId="314"/>
            <ac:spMk id="31" creationId="{289BBB98-A669-5E30-7B36-94ADD4866986}"/>
          </ac:spMkLst>
        </pc:spChg>
        <pc:spChg chg="add mod">
          <ac:chgData name="Corentin Badot-Bertrand" userId="0d1cdbd82cf1530b" providerId="LiveId" clId="{03663E54-95CF-4384-B1BF-F96AFC588663}" dt="2022-09-09T05:36:18.230" v="8461" actId="1076"/>
          <ac:spMkLst>
            <pc:docMk/>
            <pc:sldMk cId="92165575" sldId="314"/>
            <ac:spMk id="33" creationId="{51789829-1D10-6069-973B-4A19D9C5A1FE}"/>
          </ac:spMkLst>
        </pc:spChg>
        <pc:spChg chg="add mod">
          <ac:chgData name="Corentin Badot-Bertrand" userId="0d1cdbd82cf1530b" providerId="LiveId" clId="{03663E54-95CF-4384-B1BF-F96AFC588663}" dt="2022-09-09T05:47:59.282" v="8935" actId="27636"/>
          <ac:spMkLst>
            <pc:docMk/>
            <pc:sldMk cId="92165575" sldId="314"/>
            <ac:spMk id="35" creationId="{B20E44DB-6672-2CE2-45DE-F2020A1023F7}"/>
          </ac:spMkLst>
        </pc:spChg>
        <pc:spChg chg="add mod">
          <ac:chgData name="Corentin Badot-Bertrand" userId="0d1cdbd82cf1530b" providerId="LiveId" clId="{03663E54-95CF-4384-B1BF-F96AFC588663}" dt="2022-09-09T05:48:15.684" v="8947" actId="13926"/>
          <ac:spMkLst>
            <pc:docMk/>
            <pc:sldMk cId="92165575" sldId="314"/>
            <ac:spMk id="37" creationId="{8A810AF8-3375-0601-FE46-B34DA6DD5A17}"/>
          </ac:spMkLst>
        </pc:spChg>
        <pc:spChg chg="add mod">
          <ac:chgData name="Corentin Badot-Bertrand" userId="0d1cdbd82cf1530b" providerId="LiveId" clId="{03663E54-95CF-4384-B1BF-F96AFC588663}" dt="2022-09-09T05:47:20.802" v="8922" actId="207"/>
          <ac:spMkLst>
            <pc:docMk/>
            <pc:sldMk cId="92165575" sldId="314"/>
            <ac:spMk id="39" creationId="{46754A4B-4E9A-D85B-9A8D-211657060B74}"/>
          </ac:spMkLst>
        </pc:spChg>
        <pc:spChg chg="add mod">
          <ac:chgData name="Corentin Badot-Bertrand" userId="0d1cdbd82cf1530b" providerId="LiveId" clId="{03663E54-95CF-4384-B1BF-F96AFC588663}" dt="2022-09-09T05:49:16.689" v="9066" actId="20577"/>
          <ac:spMkLst>
            <pc:docMk/>
            <pc:sldMk cId="92165575" sldId="314"/>
            <ac:spMk id="41" creationId="{96827038-432B-0661-5319-C8A50B442DBD}"/>
          </ac:spMkLst>
        </pc:spChg>
        <pc:picChg chg="add del mod">
          <ac:chgData name="Corentin Badot-Bertrand" userId="0d1cdbd82cf1530b" providerId="LiveId" clId="{03663E54-95CF-4384-B1BF-F96AFC588663}" dt="2022-09-09T05:31:03.205" v="8344" actId="478"/>
          <ac:picMkLst>
            <pc:docMk/>
            <pc:sldMk cId="92165575" sldId="314"/>
            <ac:picMk id="25" creationId="{DC7966DF-90CD-3F50-712C-D543603B7FB9}"/>
          </ac:picMkLst>
        </pc:picChg>
        <pc:picChg chg="add del mod">
          <ac:chgData name="Corentin Badot-Bertrand" userId="0d1cdbd82cf1530b" providerId="LiveId" clId="{03663E54-95CF-4384-B1BF-F96AFC588663}" dt="2022-09-09T05:31:04.413" v="8345" actId="478"/>
          <ac:picMkLst>
            <pc:docMk/>
            <pc:sldMk cId="92165575" sldId="314"/>
            <ac:picMk id="27" creationId="{C4B7AABD-1CF8-8FDB-2A2D-1759D70CE9F8}"/>
          </ac:picMkLst>
        </pc:picChg>
        <pc:picChg chg="add del mod">
          <ac:chgData name="Corentin Badot-Bertrand" userId="0d1cdbd82cf1530b" providerId="LiveId" clId="{03663E54-95CF-4384-B1BF-F96AFC588663}" dt="2022-09-09T05:31:05.836" v="8346" actId="478"/>
          <ac:picMkLst>
            <pc:docMk/>
            <pc:sldMk cId="92165575" sldId="314"/>
            <ac:picMk id="29" creationId="{BBAF7D15-EB74-F640-FD55-C5DFE95260B3}"/>
          </ac:picMkLst>
        </pc:picChg>
        <pc:picChg chg="del">
          <ac:chgData name="Corentin Badot-Bertrand" userId="0d1cdbd82cf1530b" providerId="LiveId" clId="{03663E54-95CF-4384-B1BF-F96AFC588663}" dt="2022-09-09T05:22:21.272" v="8169" actId="478"/>
          <ac:picMkLst>
            <pc:docMk/>
            <pc:sldMk cId="92165575" sldId="314"/>
            <ac:picMk id="3074" creationId="{977D48FA-A0A8-1F38-4507-F97578A4B00A}"/>
          </ac:picMkLst>
        </pc:picChg>
        <pc:cxnChg chg="del">
          <ac:chgData name="Corentin Badot-Bertrand" userId="0d1cdbd82cf1530b" providerId="LiveId" clId="{03663E54-95CF-4384-B1BF-F96AFC588663}" dt="2022-09-09T05:21:41.710" v="8124" actId="478"/>
          <ac:cxnSpMkLst>
            <pc:docMk/>
            <pc:sldMk cId="92165575" sldId="314"/>
            <ac:cxnSpMk id="5" creationId="{BF6DE930-16C8-A185-3B37-02287E9A6326}"/>
          </ac:cxnSpMkLst>
        </pc:cxnChg>
      </pc:sldChg>
    </pc:docChg>
  </pc:docChgLst>
  <pc:docChgLst>
    <pc:chgData name="Corentin BADOT-BERTRAND" userId="27662e5d-0d19-4791-8099-d9c7e813972c" providerId="ADAL" clId="{0433F08B-042A-4D72-86D5-4C5ADB638C97}"/>
    <pc:docChg chg="undo custSel addSld delSld modSld addSection delSection modSection">
      <pc:chgData name="Corentin BADOT-BERTRAND" userId="27662e5d-0d19-4791-8099-d9c7e813972c" providerId="ADAL" clId="{0433F08B-042A-4D72-86D5-4C5ADB638C97}" dt="2022-10-05T23:40:08.114" v="1563" actId="47"/>
      <pc:docMkLst>
        <pc:docMk/>
      </pc:docMkLst>
      <pc:sldChg chg="del">
        <pc:chgData name="Corentin BADOT-BERTRAND" userId="27662e5d-0d19-4791-8099-d9c7e813972c" providerId="ADAL" clId="{0433F08B-042A-4D72-86D5-4C5ADB638C97}" dt="2022-10-05T23:40:08.114" v="1563" actId="47"/>
        <pc:sldMkLst>
          <pc:docMk/>
          <pc:sldMk cId="92165575" sldId="314"/>
        </pc:sldMkLst>
      </pc:sldChg>
      <pc:sldChg chg="modSp mod">
        <pc:chgData name="Corentin BADOT-BERTRAND" userId="27662e5d-0d19-4791-8099-d9c7e813972c" providerId="ADAL" clId="{0433F08B-042A-4D72-86D5-4C5ADB638C97}" dt="2022-10-05T23:34:37.739" v="728" actId="20577"/>
        <pc:sldMkLst>
          <pc:docMk/>
          <pc:sldMk cId="1456928224" sldId="315"/>
        </pc:sldMkLst>
        <pc:spChg chg="mod">
          <ac:chgData name="Corentin BADOT-BERTRAND" userId="27662e5d-0d19-4791-8099-d9c7e813972c" providerId="ADAL" clId="{0433F08B-042A-4D72-86D5-4C5ADB638C97}" dt="2022-10-05T23:34:37.739" v="728" actId="20577"/>
          <ac:spMkLst>
            <pc:docMk/>
            <pc:sldMk cId="1456928224" sldId="315"/>
            <ac:spMk id="3" creationId="{981CA61E-6F5E-88CD-CBC2-3C5887EBF30C}"/>
          </ac:spMkLst>
        </pc:spChg>
      </pc:sldChg>
      <pc:sldChg chg="modSp add mod setBg">
        <pc:chgData name="Corentin BADOT-BERTRAND" userId="27662e5d-0d19-4791-8099-d9c7e813972c" providerId="ADAL" clId="{0433F08B-042A-4D72-86D5-4C5ADB638C97}" dt="2022-10-05T23:40:05.746" v="1562" actId="20577"/>
        <pc:sldMkLst>
          <pc:docMk/>
          <pc:sldMk cId="1039895499" sldId="316"/>
        </pc:sldMkLst>
        <pc:spChg chg="mod">
          <ac:chgData name="Corentin BADOT-BERTRAND" userId="27662e5d-0d19-4791-8099-d9c7e813972c" providerId="ADAL" clId="{0433F08B-042A-4D72-86D5-4C5ADB638C97}" dt="2022-10-05T23:36:57.009" v="1035" actId="313"/>
          <ac:spMkLst>
            <pc:docMk/>
            <pc:sldMk cId="1039895499" sldId="316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0433F08B-042A-4D72-86D5-4C5ADB638C97}" dt="2022-10-05T23:40:05.746" v="1562" actId="20577"/>
          <ac:spMkLst>
            <pc:docMk/>
            <pc:sldMk cId="1039895499" sldId="316"/>
            <ac:spMk id="3" creationId="{981CA61E-6F5E-88CD-CBC2-3C5887EBF30C}"/>
          </ac:spMkLst>
        </pc:spChg>
      </pc:sldChg>
      <pc:sldChg chg="modSp add mod setBg">
        <pc:chgData name="Corentin BADOT-BERTRAND" userId="27662e5d-0d19-4791-8099-d9c7e813972c" providerId="ADAL" clId="{0433F08B-042A-4D72-86D5-4C5ADB638C97}" dt="2022-10-05T23:36:29.049" v="1004" actId="20577"/>
        <pc:sldMkLst>
          <pc:docMk/>
          <pc:sldMk cId="2402762713" sldId="317"/>
        </pc:sldMkLst>
        <pc:spChg chg="mod">
          <ac:chgData name="Corentin BADOT-BERTRAND" userId="27662e5d-0d19-4791-8099-d9c7e813972c" providerId="ADAL" clId="{0433F08B-042A-4D72-86D5-4C5ADB638C97}" dt="2022-10-05T23:31:41.202" v="385" actId="20577"/>
          <ac:spMkLst>
            <pc:docMk/>
            <pc:sldMk cId="2402762713" sldId="317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0433F08B-042A-4D72-86D5-4C5ADB638C97}" dt="2022-10-05T23:36:29.049" v="1004" actId="20577"/>
          <ac:spMkLst>
            <pc:docMk/>
            <pc:sldMk cId="2402762713" sldId="317"/>
            <ac:spMk id="3" creationId="{981CA61E-6F5E-88CD-CBC2-3C5887EBF30C}"/>
          </ac:spMkLst>
        </pc:spChg>
      </pc:sldChg>
    </pc:docChg>
  </pc:docChgLst>
  <pc:docChgLst>
    <pc:chgData name="Corentin BADOT-BERTRAND" userId="S::corentin.badotbertrand@vinci.be::27662e5d-0d19-4791-8099-d9c7e813972c" providerId="AD" clId="Web-{8C94FB02-1886-9BDB-2F9F-8BBB2C88BA16}"/>
    <pc:docChg chg="modSld">
      <pc:chgData name="Corentin BADOT-BERTRAND" userId="S::corentin.badotbertrand@vinci.be::27662e5d-0d19-4791-8099-d9c7e813972c" providerId="AD" clId="Web-{8C94FB02-1886-9BDB-2F9F-8BBB2C88BA16}" dt="2023-10-10T14:58:45.858" v="8" actId="20577"/>
      <pc:docMkLst>
        <pc:docMk/>
      </pc:docMkLst>
      <pc:sldChg chg="delSp">
        <pc:chgData name="Corentin BADOT-BERTRAND" userId="S::corentin.badotbertrand@vinci.be::27662e5d-0d19-4791-8099-d9c7e813972c" providerId="AD" clId="Web-{8C94FB02-1886-9BDB-2F9F-8BBB2C88BA16}" dt="2023-10-10T14:57:46.746" v="1"/>
        <pc:sldMkLst>
          <pc:docMk/>
          <pc:sldMk cId="2952303437" sldId="264"/>
        </pc:sldMkLst>
        <pc:spChg chg="del">
          <ac:chgData name="Corentin BADOT-BERTRAND" userId="S::corentin.badotbertrand@vinci.be::27662e5d-0d19-4791-8099-d9c7e813972c" providerId="AD" clId="Web-{8C94FB02-1886-9BDB-2F9F-8BBB2C88BA16}" dt="2023-10-10T14:57:46.746" v="1"/>
          <ac:spMkLst>
            <pc:docMk/>
            <pc:sldMk cId="2952303437" sldId="264"/>
            <ac:spMk id="10" creationId="{E53E09A1-5DCA-1C52-EFE5-B7D59C5050A8}"/>
          </ac:spMkLst>
        </pc:spChg>
        <pc:spChg chg="del">
          <ac:chgData name="Corentin BADOT-BERTRAND" userId="S::corentin.badotbertrand@vinci.be::27662e5d-0d19-4791-8099-d9c7e813972c" providerId="AD" clId="Web-{8C94FB02-1886-9BDB-2F9F-8BBB2C88BA16}" dt="2023-10-10T14:57:45.606" v="0"/>
          <ac:spMkLst>
            <pc:docMk/>
            <pc:sldMk cId="2952303437" sldId="264"/>
            <ac:spMk id="11" creationId="{AA872FC9-2308-1F3C-518C-777CCD386F9E}"/>
          </ac:spMkLst>
        </pc:spChg>
      </pc:sldChg>
      <pc:sldChg chg="modSp">
        <pc:chgData name="Corentin BADOT-BERTRAND" userId="S::corentin.badotbertrand@vinci.be::27662e5d-0d19-4791-8099-d9c7e813972c" providerId="AD" clId="Web-{8C94FB02-1886-9BDB-2F9F-8BBB2C88BA16}" dt="2023-10-10T14:58:45.858" v="8" actId="20577"/>
        <pc:sldMkLst>
          <pc:docMk/>
          <pc:sldMk cId="1735965975" sldId="297"/>
        </pc:sldMkLst>
        <pc:spChg chg="mod">
          <ac:chgData name="Corentin BADOT-BERTRAND" userId="S::corentin.badotbertrand@vinci.be::27662e5d-0d19-4791-8099-d9c7e813972c" providerId="AD" clId="Web-{8C94FB02-1886-9BDB-2F9F-8BBB2C88BA16}" dt="2023-10-10T14:58:45.858" v="8" actId="20577"/>
          <ac:spMkLst>
            <pc:docMk/>
            <pc:sldMk cId="1735965975" sldId="297"/>
            <ac:spMk id="3" creationId="{981CA61E-6F5E-88CD-CBC2-3C5887EBF30C}"/>
          </ac:spMkLst>
        </pc:spChg>
      </pc:sldChg>
    </pc:docChg>
  </pc:docChgLst>
  <pc:docChgLst>
    <pc:chgData name="Corentin BADOT-BERTRAND" userId="S::corentin.badotbertrand@vinci.be::27662e5d-0d19-4791-8099-d9c7e813972c" providerId="AD" clId="Web-{1BF16A98-948F-8F8F-B27D-33FEC6FFE931}"/>
    <pc:docChg chg="modSld">
      <pc:chgData name="Corentin BADOT-BERTRAND" userId="S::corentin.badotbertrand@vinci.be::27662e5d-0d19-4791-8099-d9c7e813972c" providerId="AD" clId="Web-{1BF16A98-948F-8F8F-B27D-33FEC6FFE931}" dt="2022-10-09T18:23:42.480" v="517" actId="20577"/>
      <pc:docMkLst>
        <pc:docMk/>
      </pc:docMkLst>
      <pc:sldChg chg="modSp">
        <pc:chgData name="Corentin BADOT-BERTRAND" userId="S::corentin.badotbertrand@vinci.be::27662e5d-0d19-4791-8099-d9c7e813972c" providerId="AD" clId="Web-{1BF16A98-948F-8F8F-B27D-33FEC6FFE931}" dt="2022-10-09T17:50:30.523" v="121" actId="20577"/>
        <pc:sldMkLst>
          <pc:docMk/>
          <pc:sldMk cId="1456928224" sldId="315"/>
        </pc:sldMkLst>
        <pc:spChg chg="mod">
          <ac:chgData name="Corentin BADOT-BERTRAND" userId="S::corentin.badotbertrand@vinci.be::27662e5d-0d19-4791-8099-d9c7e813972c" providerId="AD" clId="Web-{1BF16A98-948F-8F8F-B27D-33FEC6FFE931}" dt="2022-10-09T17:50:30.523" v="121" actId="20577"/>
          <ac:spMkLst>
            <pc:docMk/>
            <pc:sldMk cId="1456928224" sldId="315"/>
            <ac:spMk id="3" creationId="{981CA61E-6F5E-88CD-CBC2-3C5887EBF30C}"/>
          </ac:spMkLst>
        </pc:spChg>
      </pc:sldChg>
      <pc:sldChg chg="modSp">
        <pc:chgData name="Corentin BADOT-BERTRAND" userId="S::corentin.badotbertrand@vinci.be::27662e5d-0d19-4791-8099-d9c7e813972c" providerId="AD" clId="Web-{1BF16A98-948F-8F8F-B27D-33FEC6FFE931}" dt="2022-10-09T18:23:42.480" v="517" actId="20577"/>
        <pc:sldMkLst>
          <pc:docMk/>
          <pc:sldMk cId="1039895499" sldId="316"/>
        </pc:sldMkLst>
        <pc:spChg chg="mod">
          <ac:chgData name="Corentin BADOT-BERTRAND" userId="S::corentin.badotbertrand@vinci.be::27662e5d-0d19-4791-8099-d9c7e813972c" providerId="AD" clId="Web-{1BF16A98-948F-8F8F-B27D-33FEC6FFE931}" dt="2022-10-09T18:23:42.480" v="517" actId="20577"/>
          <ac:spMkLst>
            <pc:docMk/>
            <pc:sldMk cId="1039895499" sldId="316"/>
            <ac:spMk id="3" creationId="{981CA61E-6F5E-88CD-CBC2-3C5887EBF30C}"/>
          </ac:spMkLst>
        </pc:spChg>
      </pc:sldChg>
      <pc:sldChg chg="modSp">
        <pc:chgData name="Corentin BADOT-BERTRAND" userId="S::corentin.badotbertrand@vinci.be::27662e5d-0d19-4791-8099-d9c7e813972c" providerId="AD" clId="Web-{1BF16A98-948F-8F8F-B27D-33FEC6FFE931}" dt="2022-10-09T18:12:11.705" v="456" actId="20577"/>
        <pc:sldMkLst>
          <pc:docMk/>
          <pc:sldMk cId="2402762713" sldId="317"/>
        </pc:sldMkLst>
        <pc:spChg chg="mod">
          <ac:chgData name="Corentin BADOT-BERTRAND" userId="S::corentin.badotbertrand@vinci.be::27662e5d-0d19-4791-8099-d9c7e813972c" providerId="AD" clId="Web-{1BF16A98-948F-8F8F-B27D-33FEC6FFE931}" dt="2022-10-09T18:12:11.705" v="456" actId="20577"/>
          <ac:spMkLst>
            <pc:docMk/>
            <pc:sldMk cId="2402762713" sldId="317"/>
            <ac:spMk id="3" creationId="{981CA61E-6F5E-88CD-CBC2-3C5887EBF30C}"/>
          </ac:spMkLst>
        </pc:spChg>
      </pc:sldChg>
    </pc:docChg>
  </pc:docChgLst>
  <pc:docChgLst>
    <pc:chgData name="Corentin Badot-Bertrand" userId="0d1cdbd82cf1530b" providerId="LiveId" clId="{55E03720-A2BA-4F58-BD92-56A302C21D06}"/>
    <pc:docChg chg="undo redo custSel addSld delSld modSld sldOrd addSection delSection modSection">
      <pc:chgData name="Corentin Badot-Bertrand" userId="0d1cdbd82cf1530b" providerId="LiveId" clId="{55E03720-A2BA-4F58-BD92-56A302C21D06}" dt="2022-09-05T22:37:12.508" v="13164" actId="20577"/>
      <pc:docMkLst>
        <pc:docMk/>
      </pc:docMkLst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109857222" sldId="256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513183265" sldId="257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3524271673" sldId="258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404156214" sldId="259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2059108520" sldId="260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659189446" sldId="261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1911817486" sldId="262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984346526" sldId="263"/>
        </pc:sldMkLst>
      </pc:sldChg>
      <pc:sldChg chg="addSp delSp modSp add mod">
        <pc:chgData name="Corentin Badot-Bertrand" userId="0d1cdbd82cf1530b" providerId="LiveId" clId="{55E03720-A2BA-4F58-BD92-56A302C21D06}" dt="2022-09-05T22:37:12.508" v="13164" actId="20577"/>
        <pc:sldMkLst>
          <pc:docMk/>
          <pc:sldMk cId="2952303437" sldId="264"/>
        </pc:sldMkLst>
        <pc:spChg chg="mod">
          <ac:chgData name="Corentin Badot-Bertrand" userId="0d1cdbd82cf1530b" providerId="LiveId" clId="{55E03720-A2BA-4F58-BD92-56A302C21D06}" dt="2022-09-05T07:37:35.765" v="497" actId="20577"/>
          <ac:spMkLst>
            <pc:docMk/>
            <pc:sldMk cId="2952303437" sldId="264"/>
            <ac:spMk id="2" creationId="{00000000-0000-0000-0000-000000000000}"/>
          </ac:spMkLst>
        </pc:spChg>
        <pc:spChg chg="mod">
          <ac:chgData name="Corentin Badot-Bertrand" userId="0d1cdbd82cf1530b" providerId="LiveId" clId="{55E03720-A2BA-4F58-BD92-56A302C21D06}" dt="2022-09-04T16:19:50.951" v="55" actId="20577"/>
          <ac:spMkLst>
            <pc:docMk/>
            <pc:sldMk cId="2952303437" sldId="264"/>
            <ac:spMk id="3" creationId="{00000000-0000-0000-0000-000000000000}"/>
          </ac:spMkLst>
        </pc:spChg>
        <pc:spChg chg="mod">
          <ac:chgData name="Corentin Badot-Bertrand" userId="0d1cdbd82cf1530b" providerId="LiveId" clId="{55E03720-A2BA-4F58-BD92-56A302C21D06}" dt="2022-09-05T22:37:12.508" v="13164" actId="20577"/>
          <ac:spMkLst>
            <pc:docMk/>
            <pc:sldMk cId="2952303437" sldId="264"/>
            <ac:spMk id="10" creationId="{E53E09A1-5DCA-1C52-EFE5-B7D59C5050A8}"/>
          </ac:spMkLst>
        </pc:spChg>
        <pc:spChg chg="mod">
          <ac:chgData name="Corentin Badot-Bertrand" userId="0d1cdbd82cf1530b" providerId="LiveId" clId="{55E03720-A2BA-4F58-BD92-56A302C21D06}" dt="2022-09-04T16:21:10.857" v="114" actId="14100"/>
          <ac:spMkLst>
            <pc:docMk/>
            <pc:sldMk cId="2952303437" sldId="264"/>
            <ac:spMk id="11" creationId="{AA872FC9-2308-1F3C-518C-777CCD386F9E}"/>
          </ac:spMkLst>
        </pc:spChg>
        <pc:picChg chg="add del mod modCrop">
          <ac:chgData name="Corentin Badot-Bertrand" userId="0d1cdbd82cf1530b" providerId="LiveId" clId="{55E03720-A2BA-4F58-BD92-56A302C21D06}" dt="2022-09-04T16:55:09.757" v="176" actId="478"/>
          <ac:picMkLst>
            <pc:docMk/>
            <pc:sldMk cId="2952303437" sldId="264"/>
            <ac:picMk id="5" creationId="{EEE81E01-F2DF-3D96-3C40-F92A5350988A}"/>
          </ac:picMkLst>
        </pc:picChg>
        <pc:picChg chg="add mod modCrop">
          <ac:chgData name="Corentin Badot-Bertrand" userId="0d1cdbd82cf1530b" providerId="LiveId" clId="{55E03720-A2BA-4F58-BD92-56A302C21D06}" dt="2022-09-04T16:56:01.983" v="187" actId="732"/>
          <ac:picMkLst>
            <pc:docMk/>
            <pc:sldMk cId="2952303437" sldId="264"/>
            <ac:picMk id="7" creationId="{613E5E51-CCB6-9871-0793-587F71CD4BE1}"/>
          </ac:picMkLst>
        </pc:picChg>
        <pc:picChg chg="del">
          <ac:chgData name="Corentin Badot-Bertrand" userId="0d1cdbd82cf1530b" providerId="LiveId" clId="{55E03720-A2BA-4F58-BD92-56A302C21D06}" dt="2022-09-04T16:51:19.779" v="123" actId="478"/>
          <ac:picMkLst>
            <pc:docMk/>
            <pc:sldMk cId="2952303437" sldId="264"/>
            <ac:picMk id="8" creationId="{CDA09AAB-AECE-CDEF-7B44-744D8013E22F}"/>
          </ac:picMkLst>
        </pc:picChg>
      </pc:sldChg>
      <pc:sldChg chg="addSp delSp modSp add mod">
        <pc:chgData name="Corentin Badot-Bertrand" userId="0d1cdbd82cf1530b" providerId="LiveId" clId="{55E03720-A2BA-4F58-BD92-56A302C21D06}" dt="2022-09-05T08:52:19.026" v="3807" actId="20577"/>
        <pc:sldMkLst>
          <pc:docMk/>
          <pc:sldMk cId="3215868461" sldId="265"/>
        </pc:sldMkLst>
        <pc:spChg chg="mod">
          <ac:chgData name="Corentin Badot-Bertrand" userId="0d1cdbd82cf1530b" providerId="LiveId" clId="{55E03720-A2BA-4F58-BD92-56A302C21D06}" dt="2022-09-05T07:47:12.917" v="778" actId="20577"/>
          <ac:spMkLst>
            <pc:docMk/>
            <pc:sldMk cId="3215868461" sldId="265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08:52:19.026" v="3807" actId="20577"/>
          <ac:spMkLst>
            <pc:docMk/>
            <pc:sldMk cId="3215868461" sldId="265"/>
            <ac:spMk id="8" creationId="{9D4B3052-5260-DCF3-1582-98BFB20C42E6}"/>
          </ac:spMkLst>
        </pc:spChg>
        <pc:picChg chg="add del mod">
          <ac:chgData name="Corentin Badot-Bertrand" userId="0d1cdbd82cf1530b" providerId="LiveId" clId="{55E03720-A2BA-4F58-BD92-56A302C21D06}" dt="2022-09-04T16:57:45.551" v="192" actId="478"/>
          <ac:picMkLst>
            <pc:docMk/>
            <pc:sldMk cId="3215868461" sldId="265"/>
            <ac:picMk id="3" creationId="{C35BD5E6-D7BE-FDEC-FD49-50159832A6EA}"/>
          </ac:picMkLst>
        </pc:picChg>
        <pc:picChg chg="del">
          <ac:chgData name="Corentin Badot-Bertrand" userId="0d1cdbd82cf1530b" providerId="LiveId" clId="{55E03720-A2BA-4F58-BD92-56A302C21D06}" dt="2022-09-04T16:58:24.802" v="199" actId="478"/>
          <ac:picMkLst>
            <pc:docMk/>
            <pc:sldMk cId="3215868461" sldId="265"/>
            <ac:picMk id="7" creationId="{E48FD342-1543-ED34-6C94-FA75ED767978}"/>
          </ac:picMkLst>
        </pc:picChg>
        <pc:picChg chg="add mod modCrop">
          <ac:chgData name="Corentin Badot-Bertrand" userId="0d1cdbd82cf1530b" providerId="LiveId" clId="{55E03720-A2BA-4F58-BD92-56A302C21D06}" dt="2022-09-04T16:58:50.742" v="205" actId="29295"/>
          <ac:picMkLst>
            <pc:docMk/>
            <pc:sldMk cId="3215868461" sldId="265"/>
            <ac:picMk id="12" creationId="{1B1EB83F-32CC-EFB5-2C15-EB11862F3FAE}"/>
          </ac:picMkLst>
        </pc:picChg>
      </pc:sldChg>
      <pc:sldChg chg="addSp delSp modSp add mod">
        <pc:chgData name="Corentin Badot-Bertrand" userId="0d1cdbd82cf1530b" providerId="LiveId" clId="{55E03720-A2BA-4F58-BD92-56A302C21D06}" dt="2022-09-05T09:34:52.036" v="4408" actId="1076"/>
        <pc:sldMkLst>
          <pc:docMk/>
          <pc:sldMk cId="1851964172" sldId="269"/>
        </pc:sldMkLst>
        <pc:spChg chg="mod">
          <ac:chgData name="Corentin Badot-Bertrand" userId="0d1cdbd82cf1530b" providerId="LiveId" clId="{55E03720-A2BA-4F58-BD92-56A302C21D06}" dt="2022-09-05T09:34:52.036" v="4408" actId="1076"/>
          <ac:spMkLst>
            <pc:docMk/>
            <pc:sldMk cId="1851964172" sldId="269"/>
            <ac:spMk id="2" creationId="{BB5CBB3F-8B5B-1337-5D71-2E5EA523328D}"/>
          </ac:spMkLst>
        </pc:spChg>
        <pc:spChg chg="del mod">
          <ac:chgData name="Corentin Badot-Bertrand" userId="0d1cdbd82cf1530b" providerId="LiveId" clId="{55E03720-A2BA-4F58-BD92-56A302C21D06}" dt="2022-09-05T08:53:22.985" v="3835" actId="478"/>
          <ac:spMkLst>
            <pc:docMk/>
            <pc:sldMk cId="1851964172" sldId="269"/>
            <ac:spMk id="3" creationId="{981CA61E-6F5E-88CD-CBC2-3C5887EBF30C}"/>
          </ac:spMkLst>
        </pc:spChg>
        <pc:spChg chg="add mod">
          <ac:chgData name="Corentin Badot-Bertrand" userId="0d1cdbd82cf1530b" providerId="LiveId" clId="{55E03720-A2BA-4F58-BD92-56A302C21D06}" dt="2022-09-05T09:34:46.246" v="4407" actId="14100"/>
          <ac:spMkLst>
            <pc:docMk/>
            <pc:sldMk cId="1851964172" sldId="269"/>
            <ac:spMk id="8" creationId="{9BCC71D5-8D79-BB76-9D16-BE2236A80F25}"/>
          </ac:spMkLst>
        </pc:spChg>
        <pc:picChg chg="del mod">
          <ac:chgData name="Corentin Badot-Bertrand" userId="0d1cdbd82cf1530b" providerId="LiveId" clId="{55E03720-A2BA-4F58-BD92-56A302C21D06}" dt="2022-09-05T08:53:26.720" v="3836" actId="478"/>
          <ac:picMkLst>
            <pc:docMk/>
            <pc:sldMk cId="1851964172" sldId="269"/>
            <ac:picMk id="6" creationId="{76AAFA0D-3B45-1F2C-C284-75540A5DA68C}"/>
          </ac:picMkLst>
        </pc:picChg>
        <pc:picChg chg="add mod modCrop">
          <ac:chgData name="Corentin Badot-Bertrand" userId="0d1cdbd82cf1530b" providerId="LiveId" clId="{55E03720-A2BA-4F58-BD92-56A302C21D06}" dt="2022-09-05T09:06:49.572" v="3857" actId="1076"/>
          <ac:picMkLst>
            <pc:docMk/>
            <pc:sldMk cId="1851964172" sldId="269"/>
            <ac:picMk id="7" creationId="{CCE6E779-9F80-B9AA-9EAA-EF4D21DFD457}"/>
          </ac:picMkLst>
        </pc:picChg>
      </pc:sldChg>
      <pc:sldChg chg="modSp add mod">
        <pc:chgData name="Corentin Badot-Bertrand" userId="0d1cdbd82cf1530b" providerId="LiveId" clId="{55E03720-A2BA-4F58-BD92-56A302C21D06}" dt="2022-09-05T11:29:05.028" v="5350" actId="20577"/>
        <pc:sldMkLst>
          <pc:docMk/>
          <pc:sldMk cId="891638217" sldId="270"/>
        </pc:sldMkLst>
        <pc:spChg chg="mod">
          <ac:chgData name="Corentin Badot-Bertrand" userId="0d1cdbd82cf1530b" providerId="LiveId" clId="{55E03720-A2BA-4F58-BD92-56A302C21D06}" dt="2022-09-05T07:28:01.118" v="375" actId="20577"/>
          <ac:spMkLst>
            <pc:docMk/>
            <pc:sldMk cId="891638217" sldId="270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29:05.028" v="5350" actId="20577"/>
          <ac:spMkLst>
            <pc:docMk/>
            <pc:sldMk cId="891638217" sldId="270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1:20:09.730" v="4769" actId="20577"/>
        <pc:sldMkLst>
          <pc:docMk/>
          <pc:sldMk cId="1231576741" sldId="271"/>
        </pc:sldMkLst>
        <pc:spChg chg="mod">
          <ac:chgData name="Corentin Badot-Bertrand" userId="0d1cdbd82cf1530b" providerId="LiveId" clId="{55E03720-A2BA-4F58-BD92-56A302C21D06}" dt="2022-09-05T11:19:45.916" v="4691" actId="313"/>
          <ac:spMkLst>
            <pc:docMk/>
            <pc:sldMk cId="1231576741" sldId="271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07:48:14.622" v="880" actId="20577"/>
          <ac:spMkLst>
            <pc:docMk/>
            <pc:sldMk cId="1231576741" sldId="271"/>
            <ac:spMk id="6" creationId="{021DB960-2713-C71C-53BF-43DC1D9718AC}"/>
          </ac:spMkLst>
        </pc:spChg>
        <pc:spChg chg="mod">
          <ac:chgData name="Corentin Badot-Bertrand" userId="0d1cdbd82cf1530b" providerId="LiveId" clId="{55E03720-A2BA-4F58-BD92-56A302C21D06}" dt="2022-09-05T11:20:09.730" v="4769" actId="20577"/>
          <ac:spMkLst>
            <pc:docMk/>
            <pc:sldMk cId="1231576741" sldId="271"/>
            <ac:spMk id="8" creationId="{9D4B3052-5260-DCF3-1582-98BFB20C42E6}"/>
          </ac:spMkLst>
        </pc:spChg>
      </pc:sldChg>
      <pc:sldChg chg="addSp delSp modSp add mod modAnim">
        <pc:chgData name="Corentin Badot-Bertrand" userId="0d1cdbd82cf1530b" providerId="LiveId" clId="{55E03720-A2BA-4F58-BD92-56A302C21D06}" dt="2022-09-05T12:12:43.817" v="6950"/>
        <pc:sldMkLst>
          <pc:docMk/>
          <pc:sldMk cId="2500524910" sldId="272"/>
        </pc:sldMkLst>
        <pc:spChg chg="mod">
          <ac:chgData name="Corentin Badot-Bertrand" userId="0d1cdbd82cf1530b" providerId="LiveId" clId="{55E03720-A2BA-4F58-BD92-56A302C21D06}" dt="2022-09-05T11:43:07.027" v="5712" actId="313"/>
          <ac:spMkLst>
            <pc:docMk/>
            <pc:sldMk cId="2500524910" sldId="272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1:17:27.871" v="4576" actId="478"/>
          <ac:spMkLst>
            <pc:docMk/>
            <pc:sldMk cId="2500524910" sldId="272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1:17:29.418" v="4577" actId="478"/>
          <ac:spMkLst>
            <pc:docMk/>
            <pc:sldMk cId="2500524910" sldId="272"/>
            <ac:spMk id="7" creationId="{7F2BD64E-BDA1-5E45-74D9-5A7FA9FD8B38}"/>
          </ac:spMkLst>
        </pc:spChg>
        <pc:picChg chg="del">
          <ac:chgData name="Corentin Badot-Bertrand" userId="0d1cdbd82cf1530b" providerId="LiveId" clId="{55E03720-A2BA-4F58-BD92-56A302C21D06}" dt="2022-09-05T11:17:31.307" v="4578" actId="478"/>
          <ac:picMkLst>
            <pc:docMk/>
            <pc:sldMk cId="2500524910" sldId="272"/>
            <ac:picMk id="6" creationId="{76AAFA0D-3B45-1F2C-C284-75540A5DA68C}"/>
          </ac:picMkLst>
        </pc:picChg>
        <pc:picChg chg="add del mod">
          <ac:chgData name="Corentin Badot-Bertrand" userId="0d1cdbd82cf1530b" providerId="LiveId" clId="{55E03720-A2BA-4F58-BD92-56A302C21D06}" dt="2022-09-05T11:18:15.513" v="4632" actId="478"/>
          <ac:picMkLst>
            <pc:docMk/>
            <pc:sldMk cId="2500524910" sldId="272"/>
            <ac:picMk id="9" creationId="{03D16E31-7CC9-2DBA-260A-86C1003AAC6C}"/>
          </ac:picMkLst>
        </pc:picChg>
        <pc:picChg chg="add mod">
          <ac:chgData name="Corentin Badot-Bertrand" userId="0d1cdbd82cf1530b" providerId="LiveId" clId="{55E03720-A2BA-4F58-BD92-56A302C21D06}" dt="2022-09-05T11:23:57.683" v="4809" actId="1076"/>
          <ac:picMkLst>
            <pc:docMk/>
            <pc:sldMk cId="2500524910" sldId="272"/>
            <ac:picMk id="11" creationId="{5BAA7119-CA57-F324-5B29-04C26C382DA0}"/>
          </ac:picMkLst>
        </pc:picChg>
        <pc:picChg chg="add del mod">
          <ac:chgData name="Corentin Badot-Bertrand" userId="0d1cdbd82cf1530b" providerId="LiveId" clId="{55E03720-A2BA-4F58-BD92-56A302C21D06}" dt="2022-09-05T11:24:28.998" v="4812" actId="478"/>
          <ac:picMkLst>
            <pc:docMk/>
            <pc:sldMk cId="2500524910" sldId="272"/>
            <ac:picMk id="13" creationId="{0A0E0539-568F-34A8-57E2-E484DEBE4402}"/>
          </ac:picMkLst>
        </pc:picChg>
        <pc:picChg chg="add mod">
          <ac:chgData name="Corentin Badot-Bertrand" userId="0d1cdbd82cf1530b" providerId="LiveId" clId="{55E03720-A2BA-4F58-BD92-56A302C21D06}" dt="2022-09-05T11:46:10.976" v="5713" actId="14826"/>
          <ac:picMkLst>
            <pc:docMk/>
            <pc:sldMk cId="2500524910" sldId="272"/>
            <ac:picMk id="15" creationId="{EF9605EA-902A-5E7B-3AD4-25667324A8CC}"/>
          </ac:picMkLst>
        </pc:picChg>
      </pc:sldChg>
      <pc:sldChg chg="modSp add del mod">
        <pc:chgData name="Corentin Badot-Bertrand" userId="0d1cdbd82cf1530b" providerId="LiveId" clId="{55E03720-A2BA-4F58-BD92-56A302C21D06}" dt="2022-09-05T11:20:17.899" v="4770" actId="47"/>
        <pc:sldMkLst>
          <pc:docMk/>
          <pc:sldMk cId="3472647929" sldId="273"/>
        </pc:sldMkLst>
        <pc:spChg chg="mod">
          <ac:chgData name="Corentin Badot-Bertrand" userId="0d1cdbd82cf1530b" providerId="LiveId" clId="{55E03720-A2BA-4F58-BD92-56A302C21D06}" dt="2022-09-05T07:49:23.384" v="978" actId="20577"/>
          <ac:spMkLst>
            <pc:docMk/>
            <pc:sldMk cId="3472647929" sldId="273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07:48:58.603" v="888" actId="20577"/>
          <ac:spMkLst>
            <pc:docMk/>
            <pc:sldMk cId="3472647929" sldId="273"/>
            <ac:spMk id="6" creationId="{021DB960-2713-C71C-53BF-43DC1D9718AC}"/>
          </ac:spMkLst>
        </pc:spChg>
      </pc:sldChg>
      <pc:sldChg chg="modSp add del mod">
        <pc:chgData name="Corentin Badot-Bertrand" userId="0d1cdbd82cf1530b" providerId="LiveId" clId="{55E03720-A2BA-4F58-BD92-56A302C21D06}" dt="2022-09-05T11:20:17.899" v="4770" actId="47"/>
        <pc:sldMkLst>
          <pc:docMk/>
          <pc:sldMk cId="1597884952" sldId="274"/>
        </pc:sldMkLst>
        <pc:spChg chg="mod">
          <ac:chgData name="Corentin Badot-Bertrand" userId="0d1cdbd82cf1530b" providerId="LiveId" clId="{55E03720-A2BA-4F58-BD92-56A302C21D06}" dt="2022-09-05T09:17:11.200" v="4281" actId="20577"/>
          <ac:spMkLst>
            <pc:docMk/>
            <pc:sldMk cId="1597884952" sldId="274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2:09:32.352" v="6940" actId="20577"/>
        <pc:sldMkLst>
          <pc:docMk/>
          <pc:sldMk cId="2235906467" sldId="275"/>
        </pc:sldMkLst>
        <pc:spChg chg="mod">
          <ac:chgData name="Corentin Badot-Bertrand" userId="0d1cdbd82cf1530b" providerId="LiveId" clId="{55E03720-A2BA-4F58-BD92-56A302C21D06}" dt="2022-09-05T07:49:58.669" v="1029" actId="6549"/>
          <ac:spMkLst>
            <pc:docMk/>
            <pc:sldMk cId="2235906467" sldId="275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11:20:25.023" v="4773" actId="20577"/>
          <ac:spMkLst>
            <pc:docMk/>
            <pc:sldMk cId="2235906467" sldId="275"/>
            <ac:spMk id="6" creationId="{021DB960-2713-C71C-53BF-43DC1D9718AC}"/>
          </ac:spMkLst>
        </pc:spChg>
        <pc:spChg chg="mod">
          <ac:chgData name="Corentin Badot-Bertrand" userId="0d1cdbd82cf1530b" providerId="LiveId" clId="{55E03720-A2BA-4F58-BD92-56A302C21D06}" dt="2022-09-05T12:09:32.352" v="6940" actId="20577"/>
          <ac:spMkLst>
            <pc:docMk/>
            <pc:sldMk cId="2235906467" sldId="275"/>
            <ac:spMk id="8" creationId="{9D4B3052-5260-DCF3-1582-98BFB20C42E6}"/>
          </ac:spMkLst>
        </pc:spChg>
      </pc:sldChg>
      <pc:sldChg chg="add del">
        <pc:chgData name="Corentin Badot-Bertrand" userId="0d1cdbd82cf1530b" providerId="LiveId" clId="{55E03720-A2BA-4F58-BD92-56A302C21D06}" dt="2022-09-05T13:16:38.699" v="10729" actId="47"/>
        <pc:sldMkLst>
          <pc:docMk/>
          <pc:sldMk cId="2848999665" sldId="276"/>
        </pc:sldMkLst>
      </pc:sldChg>
      <pc:sldChg chg="delSp modSp add mod">
        <pc:chgData name="Corentin Badot-Bertrand" userId="0d1cdbd82cf1530b" providerId="LiveId" clId="{55E03720-A2BA-4F58-BD92-56A302C21D06}" dt="2022-09-05T11:28:12.404" v="5297" actId="20577"/>
        <pc:sldMkLst>
          <pc:docMk/>
          <pc:sldMk cId="1260607813" sldId="277"/>
        </pc:sldMkLst>
        <pc:spChg chg="mod">
          <ac:chgData name="Corentin Badot-Bertrand" userId="0d1cdbd82cf1530b" providerId="LiveId" clId="{55E03720-A2BA-4F58-BD92-56A302C21D06}" dt="2022-09-05T08:16:28.615" v="2378" actId="20577"/>
          <ac:spMkLst>
            <pc:docMk/>
            <pc:sldMk cId="1260607813" sldId="277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28:12.404" v="5297" actId="20577"/>
          <ac:spMkLst>
            <pc:docMk/>
            <pc:sldMk cId="1260607813" sldId="277"/>
            <ac:spMk id="3" creationId="{981CA61E-6F5E-88CD-CBC2-3C5887EBF30C}"/>
          </ac:spMkLst>
        </pc:spChg>
        <pc:picChg chg="del">
          <ac:chgData name="Corentin Badot-Bertrand" userId="0d1cdbd82cf1530b" providerId="LiveId" clId="{55E03720-A2BA-4F58-BD92-56A302C21D06}" dt="2022-09-05T07:57:19.995" v="1371" actId="478"/>
          <ac:picMkLst>
            <pc:docMk/>
            <pc:sldMk cId="1260607813" sldId="277"/>
            <ac:picMk id="6" creationId="{76AAFA0D-3B45-1F2C-C284-75540A5DA68C}"/>
          </ac:picMkLst>
        </pc:picChg>
      </pc:sldChg>
      <pc:sldChg chg="new del">
        <pc:chgData name="Corentin Badot-Bertrand" userId="0d1cdbd82cf1530b" providerId="LiveId" clId="{55E03720-A2BA-4F58-BD92-56A302C21D06}" dt="2022-09-05T07:53:45.097" v="1097" actId="680"/>
        <pc:sldMkLst>
          <pc:docMk/>
          <pc:sldMk cId="3648896469" sldId="277"/>
        </pc:sldMkLst>
      </pc:sldChg>
      <pc:sldChg chg="addSp delSp modSp add mod">
        <pc:chgData name="Corentin Badot-Bertrand" userId="0d1cdbd82cf1530b" providerId="LiveId" clId="{55E03720-A2BA-4F58-BD92-56A302C21D06}" dt="2022-09-05T11:09:25.052" v="4422" actId="13926"/>
        <pc:sldMkLst>
          <pc:docMk/>
          <pc:sldMk cId="3328257088" sldId="278"/>
        </pc:sldMkLst>
        <pc:spChg chg="mod">
          <ac:chgData name="Corentin Badot-Bertrand" userId="0d1cdbd82cf1530b" providerId="LiveId" clId="{55E03720-A2BA-4F58-BD92-56A302C21D06}" dt="2022-09-05T08:17:45.542" v="2414" actId="20577"/>
          <ac:spMkLst>
            <pc:docMk/>
            <pc:sldMk cId="3328257088" sldId="278"/>
            <ac:spMk id="2" creationId="{BB5CBB3F-8B5B-1337-5D71-2E5EA523328D}"/>
          </ac:spMkLst>
        </pc:spChg>
        <pc:spChg chg="del mod">
          <ac:chgData name="Corentin Badot-Bertrand" userId="0d1cdbd82cf1530b" providerId="LiveId" clId="{55E03720-A2BA-4F58-BD92-56A302C21D06}" dt="2022-09-05T08:08:23.865" v="1956" actId="1032"/>
          <ac:spMkLst>
            <pc:docMk/>
            <pc:sldMk cId="3328257088" sldId="278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08:17:48.266" v="2417"/>
          <ac:spMkLst>
            <pc:docMk/>
            <pc:sldMk cId="3328257088" sldId="278"/>
            <ac:spMk id="6" creationId="{C20AFD86-88C3-91AA-C09E-44CDA3F5900D}"/>
          </ac:spMkLst>
        </pc:spChg>
        <pc:spChg chg="add mod">
          <ac:chgData name="Corentin Badot-Bertrand" userId="0d1cdbd82cf1530b" providerId="LiveId" clId="{55E03720-A2BA-4F58-BD92-56A302C21D06}" dt="2022-09-05T08:30:31.547" v="2806" actId="1076"/>
          <ac:spMkLst>
            <pc:docMk/>
            <pc:sldMk cId="3328257088" sldId="278"/>
            <ac:spMk id="7" creationId="{6AB2D6B8-ED3B-BAC9-A66A-0B4BF393AC30}"/>
          </ac:spMkLst>
        </pc:spChg>
        <pc:spChg chg="add mod">
          <ac:chgData name="Corentin Badot-Bertrand" userId="0d1cdbd82cf1530b" providerId="LiveId" clId="{55E03720-A2BA-4F58-BD92-56A302C21D06}" dt="2022-09-05T08:30:31.547" v="2806" actId="1076"/>
          <ac:spMkLst>
            <pc:docMk/>
            <pc:sldMk cId="3328257088" sldId="278"/>
            <ac:spMk id="9" creationId="{55FE06FE-A771-ED6B-8868-BB56E3E2C22E}"/>
          </ac:spMkLst>
        </pc:spChg>
        <pc:spChg chg="add mod">
          <ac:chgData name="Corentin Badot-Bertrand" userId="0d1cdbd82cf1530b" providerId="LiveId" clId="{55E03720-A2BA-4F58-BD92-56A302C21D06}" dt="2022-09-05T11:09:25.052" v="4422" actId="13926"/>
          <ac:spMkLst>
            <pc:docMk/>
            <pc:sldMk cId="3328257088" sldId="278"/>
            <ac:spMk id="11" creationId="{4372FC8D-9108-435A-1521-2D1456F82507}"/>
          </ac:spMkLst>
        </pc:spChg>
        <pc:spChg chg="add mod">
          <ac:chgData name="Corentin Badot-Bertrand" userId="0d1cdbd82cf1530b" providerId="LiveId" clId="{55E03720-A2BA-4F58-BD92-56A302C21D06}" dt="2022-09-05T08:32:19.353" v="2868" actId="1076"/>
          <ac:spMkLst>
            <pc:docMk/>
            <pc:sldMk cId="3328257088" sldId="278"/>
            <ac:spMk id="17" creationId="{5F409A5E-C2BC-C1EC-3ACD-B1C8C04CD243}"/>
          </ac:spMkLst>
        </pc:spChg>
        <pc:spChg chg="add mod">
          <ac:chgData name="Corentin Badot-Bertrand" userId="0d1cdbd82cf1530b" providerId="LiveId" clId="{55E03720-A2BA-4F58-BD92-56A302C21D06}" dt="2022-09-05T08:32:55.507" v="2974" actId="20577"/>
          <ac:spMkLst>
            <pc:docMk/>
            <pc:sldMk cId="3328257088" sldId="278"/>
            <ac:spMk id="19" creationId="{1E8CD8DC-E6F8-CE2B-4F1B-9F795E14C697}"/>
          </ac:spMkLst>
        </pc:spChg>
        <pc:spChg chg="add mod">
          <ac:chgData name="Corentin Badot-Bertrand" userId="0d1cdbd82cf1530b" providerId="LiveId" clId="{55E03720-A2BA-4F58-BD92-56A302C21D06}" dt="2022-09-05T08:33:44.994" v="3093" actId="20577"/>
          <ac:spMkLst>
            <pc:docMk/>
            <pc:sldMk cId="3328257088" sldId="278"/>
            <ac:spMk id="21" creationId="{994A5F0B-57F8-A0E0-4BCE-5F1B090B86FA}"/>
          </ac:spMkLst>
        </pc:spChg>
        <pc:spChg chg="add mod">
          <ac:chgData name="Corentin Badot-Bertrand" userId="0d1cdbd82cf1530b" providerId="LiveId" clId="{55E03720-A2BA-4F58-BD92-56A302C21D06}" dt="2022-09-05T08:35:31.706" v="3275" actId="20577"/>
          <ac:spMkLst>
            <pc:docMk/>
            <pc:sldMk cId="3328257088" sldId="278"/>
            <ac:spMk id="23" creationId="{D6DDCF60-C258-F6FF-9AC4-D0FECF2C02FA}"/>
          </ac:spMkLst>
        </pc:spChg>
        <pc:graphicFrameChg chg="add mod modGraphic">
          <ac:chgData name="Corentin Badot-Bertrand" userId="0d1cdbd82cf1530b" providerId="LiveId" clId="{55E03720-A2BA-4F58-BD92-56A302C21D06}" dt="2022-09-05T08:30:31.547" v="2806" actId="1076"/>
          <ac:graphicFrameMkLst>
            <pc:docMk/>
            <pc:sldMk cId="3328257088" sldId="278"/>
            <ac:graphicFrameMk id="5" creationId="{6ECCA2D6-DA15-B0BC-2C67-09F1C089C114}"/>
          </ac:graphicFrameMkLst>
        </pc:graphicFrameChg>
        <pc:cxnChg chg="add mod">
          <ac:chgData name="Corentin Badot-Bertrand" userId="0d1cdbd82cf1530b" providerId="LiveId" clId="{55E03720-A2BA-4F58-BD92-56A302C21D06}" dt="2022-09-05T08:34:38.286" v="3148" actId="14100"/>
          <ac:cxnSpMkLst>
            <pc:docMk/>
            <pc:sldMk cId="3328257088" sldId="278"/>
            <ac:cxnSpMk id="13" creationId="{ECB6D6FB-D6E7-8EED-8282-6972E8C8CCB9}"/>
          </ac:cxnSpMkLst>
        </pc:cxnChg>
        <pc:cxnChg chg="add mod">
          <ac:chgData name="Corentin Badot-Bertrand" userId="0d1cdbd82cf1530b" providerId="LiveId" clId="{55E03720-A2BA-4F58-BD92-56A302C21D06}" dt="2022-09-05T08:34:46.023" v="3150" actId="14100"/>
          <ac:cxnSpMkLst>
            <pc:docMk/>
            <pc:sldMk cId="3328257088" sldId="278"/>
            <ac:cxnSpMk id="14" creationId="{089856C0-940C-3A95-36B1-126CD067C533}"/>
          </ac:cxnSpMkLst>
        </pc:cxnChg>
        <pc:cxnChg chg="add mod">
          <ac:chgData name="Corentin Badot-Bertrand" userId="0d1cdbd82cf1530b" providerId="LiveId" clId="{55E03720-A2BA-4F58-BD92-56A302C21D06}" dt="2022-09-05T08:34:54.271" v="3152" actId="14100"/>
          <ac:cxnSpMkLst>
            <pc:docMk/>
            <pc:sldMk cId="3328257088" sldId="278"/>
            <ac:cxnSpMk id="15" creationId="{13278C0F-2901-CD7D-0FEF-3D5D04B81CEB}"/>
          </ac:cxnSpMkLst>
        </pc:cxnChg>
      </pc:sldChg>
      <pc:sldChg chg="modSp add mod">
        <pc:chgData name="Corentin Badot-Bertrand" userId="0d1cdbd82cf1530b" providerId="LiveId" clId="{55E03720-A2BA-4F58-BD92-56A302C21D06}" dt="2022-09-05T08:40:35.569" v="3747" actId="20577"/>
        <pc:sldMkLst>
          <pc:docMk/>
          <pc:sldMk cId="4291775708" sldId="279"/>
        </pc:sldMkLst>
        <pc:spChg chg="mod">
          <ac:chgData name="Corentin Badot-Bertrand" userId="0d1cdbd82cf1530b" providerId="LiveId" clId="{55E03720-A2BA-4F58-BD92-56A302C21D06}" dt="2022-09-05T08:36:34.898" v="3292" actId="20577"/>
          <ac:spMkLst>
            <pc:docMk/>
            <pc:sldMk cId="4291775708" sldId="279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08:40:35.569" v="3747" actId="20577"/>
          <ac:spMkLst>
            <pc:docMk/>
            <pc:sldMk cId="4291775708" sldId="279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55E03720-A2BA-4F58-BD92-56A302C21D06}" dt="2022-09-05T11:14:56.691" v="4434" actId="1076"/>
        <pc:sldMkLst>
          <pc:docMk/>
          <pc:sldMk cId="1997460661" sldId="280"/>
        </pc:sldMkLst>
        <pc:spChg chg="del">
          <ac:chgData name="Corentin Badot-Bertrand" userId="0d1cdbd82cf1530b" providerId="LiveId" clId="{55E03720-A2BA-4F58-BD92-56A302C21D06}" dt="2022-09-05T11:08:34.673" v="4418" actId="478"/>
          <ac:spMkLst>
            <pc:docMk/>
            <pc:sldMk cId="1997460661" sldId="280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1:08:39.968" v="4420" actId="478"/>
          <ac:spMkLst>
            <pc:docMk/>
            <pc:sldMk cId="1997460661" sldId="280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1:08:38.007" v="4419" actId="478"/>
          <ac:spMkLst>
            <pc:docMk/>
            <pc:sldMk cId="1997460661" sldId="280"/>
            <ac:spMk id="6" creationId="{C8A40C82-E281-33FA-27C9-49DD4B8BC6D0}"/>
          </ac:spMkLst>
        </pc:spChg>
        <pc:spChg chg="add del mod">
          <ac:chgData name="Corentin Badot-Bertrand" userId="0d1cdbd82cf1530b" providerId="LiveId" clId="{55E03720-A2BA-4F58-BD92-56A302C21D06}" dt="2022-09-05T11:08:41.549" v="4421" actId="478"/>
          <ac:spMkLst>
            <pc:docMk/>
            <pc:sldMk cId="1997460661" sldId="280"/>
            <ac:spMk id="8" creationId="{D7CAC900-0A17-AAED-9AFC-B663136B1BCF}"/>
          </ac:spMkLst>
        </pc:spChg>
        <pc:picChg chg="add mod">
          <ac:chgData name="Corentin Badot-Bertrand" userId="0d1cdbd82cf1530b" providerId="LiveId" clId="{55E03720-A2BA-4F58-BD92-56A302C21D06}" dt="2022-09-05T11:14:56.691" v="4434" actId="1076"/>
          <ac:picMkLst>
            <pc:docMk/>
            <pc:sldMk cId="1997460661" sldId="280"/>
            <ac:picMk id="1026" creationId="{BDEC6C50-ACCB-1F50-E162-1CCB77D4E463}"/>
          </ac:picMkLst>
        </pc:picChg>
        <pc:picChg chg="add mod">
          <ac:chgData name="Corentin Badot-Bertrand" userId="0d1cdbd82cf1530b" providerId="LiveId" clId="{55E03720-A2BA-4F58-BD92-56A302C21D06}" dt="2022-09-05T11:14:56.691" v="4434" actId="1076"/>
          <ac:picMkLst>
            <pc:docMk/>
            <pc:sldMk cId="1997460661" sldId="280"/>
            <ac:picMk id="1028" creationId="{8C0EBB85-EDDA-C9CB-D568-8B3167875660}"/>
          </ac:picMkLst>
        </pc:picChg>
      </pc:sldChg>
      <pc:sldChg chg="delSp modSp add mod">
        <pc:chgData name="Corentin Badot-Bertrand" userId="0d1cdbd82cf1530b" providerId="LiveId" clId="{55E03720-A2BA-4F58-BD92-56A302C21D06}" dt="2022-09-05T13:45:24.430" v="11112" actId="20577"/>
        <pc:sldMkLst>
          <pc:docMk/>
          <pc:sldMk cId="3497835920" sldId="281"/>
        </pc:sldMkLst>
        <pc:spChg chg="mod">
          <ac:chgData name="Corentin Badot-Bertrand" userId="0d1cdbd82cf1530b" providerId="LiveId" clId="{55E03720-A2BA-4F58-BD92-56A302C21D06}" dt="2022-09-05T11:24:47.250" v="4838" actId="20577"/>
          <ac:spMkLst>
            <pc:docMk/>
            <pc:sldMk cId="3497835920" sldId="281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3:45:24.430" v="11112" actId="20577"/>
          <ac:spMkLst>
            <pc:docMk/>
            <pc:sldMk cId="3497835920" sldId="281"/>
            <ac:spMk id="3" creationId="{981CA61E-6F5E-88CD-CBC2-3C5887EBF30C}"/>
          </ac:spMkLst>
        </pc:spChg>
        <pc:picChg chg="del">
          <ac:chgData name="Corentin Badot-Bertrand" userId="0d1cdbd82cf1530b" providerId="LiveId" clId="{55E03720-A2BA-4F58-BD92-56A302C21D06}" dt="2022-09-05T11:31:56.657" v="5405" actId="478"/>
          <ac:picMkLst>
            <pc:docMk/>
            <pc:sldMk cId="3497835920" sldId="281"/>
            <ac:picMk id="6" creationId="{76AAFA0D-3B45-1F2C-C284-75540A5DA68C}"/>
          </ac:picMkLst>
        </pc:picChg>
      </pc:sldChg>
      <pc:sldChg chg="modSp add mod">
        <pc:chgData name="Corentin Badot-Bertrand" userId="0d1cdbd82cf1530b" providerId="LiveId" clId="{55E03720-A2BA-4F58-BD92-56A302C21D06}" dt="2022-09-05T11:28:50.566" v="5343" actId="207"/>
        <pc:sldMkLst>
          <pc:docMk/>
          <pc:sldMk cId="2497861930" sldId="282"/>
        </pc:sldMkLst>
        <pc:spChg chg="mod">
          <ac:chgData name="Corentin Badot-Bertrand" userId="0d1cdbd82cf1530b" providerId="LiveId" clId="{55E03720-A2BA-4F58-BD92-56A302C21D06}" dt="2022-09-05T11:28:50.566" v="5343" actId="207"/>
          <ac:spMkLst>
            <pc:docMk/>
            <pc:sldMk cId="2497861930" sldId="282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1:52:46.669" v="6332" actId="20577"/>
        <pc:sldMkLst>
          <pc:docMk/>
          <pc:sldMk cId="3961461186" sldId="283"/>
        </pc:sldMkLst>
        <pc:spChg chg="mod">
          <ac:chgData name="Corentin Badot-Bertrand" userId="0d1cdbd82cf1530b" providerId="LiveId" clId="{55E03720-A2BA-4F58-BD92-56A302C21D06}" dt="2022-09-05T11:49:35.594" v="6095" actId="20577"/>
          <ac:spMkLst>
            <pc:docMk/>
            <pc:sldMk cId="3961461186" sldId="283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52:46.669" v="6332" actId="20577"/>
          <ac:spMkLst>
            <pc:docMk/>
            <pc:sldMk cId="3961461186" sldId="283"/>
            <ac:spMk id="3" creationId="{981CA61E-6F5E-88CD-CBC2-3C5887EBF30C}"/>
          </ac:spMkLst>
        </pc:spChg>
      </pc:sldChg>
      <pc:sldChg chg="addSp delSp modSp add mod ord">
        <pc:chgData name="Corentin Badot-Bertrand" userId="0d1cdbd82cf1530b" providerId="LiveId" clId="{55E03720-A2BA-4F58-BD92-56A302C21D06}" dt="2022-09-05T12:28:23.786" v="7249" actId="208"/>
        <pc:sldMkLst>
          <pc:docMk/>
          <pc:sldMk cId="730388274" sldId="284"/>
        </pc:sldMkLst>
        <pc:spChg chg="mod">
          <ac:chgData name="Corentin Badot-Bertrand" userId="0d1cdbd82cf1530b" providerId="LiveId" clId="{55E03720-A2BA-4F58-BD92-56A302C21D06}" dt="2022-09-05T11:58:04.345" v="6566" actId="20577"/>
          <ac:spMkLst>
            <pc:docMk/>
            <pc:sldMk cId="730388274" sldId="284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2:06:17.651" v="6802" actId="20577"/>
          <ac:spMkLst>
            <pc:docMk/>
            <pc:sldMk cId="730388274" sldId="284"/>
            <ac:spMk id="3" creationId="{981CA61E-6F5E-88CD-CBC2-3C5887EBF30C}"/>
          </ac:spMkLst>
        </pc:spChg>
        <pc:spChg chg="add mod">
          <ac:chgData name="Corentin Badot-Bertrand" userId="0d1cdbd82cf1530b" providerId="LiveId" clId="{55E03720-A2BA-4F58-BD92-56A302C21D06}" dt="2022-09-05T12:16:17.764" v="6996" actId="207"/>
          <ac:spMkLst>
            <pc:docMk/>
            <pc:sldMk cId="730388274" sldId="284"/>
            <ac:spMk id="14" creationId="{37FF5A66-C9BF-D01A-ADA7-CE5F407CFBBF}"/>
          </ac:spMkLst>
        </pc:spChg>
        <pc:picChg chg="add del mod">
          <ac:chgData name="Corentin Badot-Bertrand" userId="0d1cdbd82cf1530b" providerId="LiveId" clId="{55E03720-A2BA-4F58-BD92-56A302C21D06}" dt="2022-09-05T12:01:46.442" v="6728" actId="478"/>
          <ac:picMkLst>
            <pc:docMk/>
            <pc:sldMk cId="730388274" sldId="284"/>
            <ac:picMk id="6" creationId="{9337A5B9-5FF9-5FF9-4713-F3810DB7B415}"/>
          </ac:picMkLst>
        </pc:picChg>
        <pc:picChg chg="add mod">
          <ac:chgData name="Corentin Badot-Bertrand" userId="0d1cdbd82cf1530b" providerId="LiveId" clId="{55E03720-A2BA-4F58-BD92-56A302C21D06}" dt="2022-09-05T12:28:23.786" v="7249" actId="208"/>
          <ac:picMkLst>
            <pc:docMk/>
            <pc:sldMk cId="730388274" sldId="284"/>
            <ac:picMk id="8" creationId="{CC965B87-D179-AE85-E110-B9B06BD8A836}"/>
          </ac:picMkLst>
        </pc:picChg>
        <pc:cxnChg chg="add mod">
          <ac:chgData name="Corentin Badot-Bertrand" userId="0d1cdbd82cf1530b" providerId="LiveId" clId="{55E03720-A2BA-4F58-BD92-56A302C21D06}" dt="2022-09-05T12:06:23.850" v="6803" actId="14100"/>
          <ac:cxnSpMkLst>
            <pc:docMk/>
            <pc:sldMk cId="730388274" sldId="284"/>
            <ac:cxnSpMk id="10" creationId="{C0E29E3D-9CEF-CBAB-D840-B7F3B5D372CE}"/>
          </ac:cxnSpMkLst>
        </pc:cxnChg>
        <pc:cxnChg chg="add del mod">
          <ac:chgData name="Corentin Badot-Bertrand" userId="0d1cdbd82cf1530b" providerId="LiveId" clId="{55E03720-A2BA-4F58-BD92-56A302C21D06}" dt="2022-09-05T12:06:32.320" v="6806" actId="478"/>
          <ac:cxnSpMkLst>
            <pc:docMk/>
            <pc:sldMk cId="730388274" sldId="284"/>
            <ac:cxnSpMk id="12" creationId="{38E885A1-4C42-582C-2250-57668BBEEE93}"/>
          </ac:cxnSpMkLst>
        </pc:cxnChg>
      </pc:sldChg>
      <pc:sldChg chg="modSp add del mod">
        <pc:chgData name="Corentin Badot-Bertrand" userId="0d1cdbd82cf1530b" providerId="LiveId" clId="{55E03720-A2BA-4F58-BD92-56A302C21D06}" dt="2022-09-05T11:57:51.913" v="6534" actId="47"/>
        <pc:sldMkLst>
          <pc:docMk/>
          <pc:sldMk cId="4035199684" sldId="284"/>
        </pc:sldMkLst>
        <pc:spChg chg="mod">
          <ac:chgData name="Corentin Badot-Bertrand" userId="0d1cdbd82cf1530b" providerId="LiveId" clId="{55E03720-A2BA-4F58-BD92-56A302C21D06}" dt="2022-09-05T11:55:44.216" v="6467" actId="20577"/>
          <ac:spMkLst>
            <pc:docMk/>
            <pc:sldMk cId="4035199684" sldId="284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53:39.468" v="6439" actId="20577"/>
          <ac:spMkLst>
            <pc:docMk/>
            <pc:sldMk cId="4035199684" sldId="284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2:13:42.339" v="6977" actId="20577"/>
        <pc:sldMkLst>
          <pc:docMk/>
          <pc:sldMk cId="1711768464" sldId="285"/>
        </pc:sldMkLst>
        <pc:spChg chg="mod">
          <ac:chgData name="Corentin Badot-Bertrand" userId="0d1cdbd82cf1530b" providerId="LiveId" clId="{55E03720-A2BA-4F58-BD92-56A302C21D06}" dt="2022-09-05T12:13:42.339" v="6977" actId="20577"/>
          <ac:spMkLst>
            <pc:docMk/>
            <pc:sldMk cId="1711768464" sldId="285"/>
            <ac:spMk id="2" creationId="{BB5CBB3F-8B5B-1337-5D71-2E5EA523328D}"/>
          </ac:spMkLst>
        </pc:spChg>
      </pc:sldChg>
      <pc:sldChg chg="modSp add del mod">
        <pc:chgData name="Corentin Badot-Bertrand" userId="0d1cdbd82cf1530b" providerId="LiveId" clId="{55E03720-A2BA-4F58-BD92-56A302C21D06}" dt="2022-09-05T12:13:26.177" v="6951" actId="47"/>
        <pc:sldMkLst>
          <pc:docMk/>
          <pc:sldMk cId="3353301268" sldId="285"/>
        </pc:sldMkLst>
        <pc:spChg chg="mod">
          <ac:chgData name="Corentin Badot-Bertrand" userId="0d1cdbd82cf1530b" providerId="LiveId" clId="{55E03720-A2BA-4F58-BD92-56A302C21D06}" dt="2022-09-05T12:09:38.261" v="6945" actId="20577"/>
          <ac:spMkLst>
            <pc:docMk/>
            <pc:sldMk cId="3353301268" sldId="285"/>
            <ac:spMk id="2" creationId="{BB5CBB3F-8B5B-1337-5D71-2E5EA523328D}"/>
          </ac:spMkLst>
        </pc:spChg>
      </pc:sldChg>
      <pc:sldChg chg="addSp delSp modSp add del mod">
        <pc:chgData name="Corentin Badot-Bertrand" userId="0d1cdbd82cf1530b" providerId="LiveId" clId="{55E03720-A2BA-4F58-BD92-56A302C21D06}" dt="2022-09-05T11:57:48.793" v="6533" actId="47"/>
        <pc:sldMkLst>
          <pc:docMk/>
          <pc:sldMk cId="4170420308" sldId="285"/>
        </pc:sldMkLst>
        <pc:spChg chg="mod">
          <ac:chgData name="Corentin Badot-Bertrand" userId="0d1cdbd82cf1530b" providerId="LiveId" clId="{55E03720-A2BA-4F58-BD92-56A302C21D06}" dt="2022-09-05T11:56:36.443" v="6488" actId="20577"/>
          <ac:spMkLst>
            <pc:docMk/>
            <pc:sldMk cId="4170420308" sldId="285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1:57:06.018" v="6489" actId="478"/>
          <ac:spMkLst>
            <pc:docMk/>
            <pc:sldMk cId="4170420308" sldId="285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1:57:07.378" v="6490" actId="478"/>
          <ac:spMkLst>
            <pc:docMk/>
            <pc:sldMk cId="4170420308" sldId="285"/>
            <ac:spMk id="6" creationId="{7F10A11E-F80B-E587-B686-53FBD869445D}"/>
          </ac:spMkLst>
        </pc:spChg>
      </pc:sldChg>
      <pc:sldChg chg="addSp delSp modSp add mod">
        <pc:chgData name="Corentin Badot-Bertrand" userId="0d1cdbd82cf1530b" providerId="LiveId" clId="{55E03720-A2BA-4F58-BD92-56A302C21D06}" dt="2022-09-05T21:39:59.376" v="12189" actId="1076"/>
        <pc:sldMkLst>
          <pc:docMk/>
          <pc:sldMk cId="4175268356" sldId="286"/>
        </pc:sldMkLst>
        <pc:spChg chg="del">
          <ac:chgData name="Corentin Badot-Bertrand" userId="0d1cdbd82cf1530b" providerId="LiveId" clId="{55E03720-A2BA-4F58-BD92-56A302C21D06}" dt="2022-09-05T12:14:25.606" v="6980" actId="478"/>
          <ac:spMkLst>
            <pc:docMk/>
            <pc:sldMk cId="4175268356" sldId="286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2:14:30.240" v="6981" actId="478"/>
          <ac:spMkLst>
            <pc:docMk/>
            <pc:sldMk cId="4175268356" sldId="286"/>
            <ac:spMk id="6" creationId="{581B375C-7CFC-0B2B-12C0-151A8557CDA6}"/>
          </ac:spMkLst>
        </pc:spChg>
        <pc:spChg chg="add mod">
          <ac:chgData name="Corentin Badot-Bertrand" userId="0d1cdbd82cf1530b" providerId="LiveId" clId="{55E03720-A2BA-4F58-BD92-56A302C21D06}" dt="2022-09-05T21:39:59.376" v="12189" actId="1076"/>
          <ac:spMkLst>
            <pc:docMk/>
            <pc:sldMk cId="4175268356" sldId="286"/>
            <ac:spMk id="12" creationId="{B168E61E-8F87-14E8-918E-3593C2C59FCF}"/>
          </ac:spMkLst>
        </pc:spChg>
        <pc:spChg chg="del">
          <ac:chgData name="Corentin Badot-Bertrand" userId="0d1cdbd82cf1530b" providerId="LiveId" clId="{55E03720-A2BA-4F58-BD92-56A302C21D06}" dt="2022-09-05T12:14:30.914" v="6982" actId="478"/>
          <ac:spMkLst>
            <pc:docMk/>
            <pc:sldMk cId="4175268356" sldId="286"/>
            <ac:spMk id="14" creationId="{37FF5A66-C9BF-D01A-ADA7-CE5F407CFBBF}"/>
          </ac:spMkLst>
        </pc:spChg>
        <pc:spChg chg="add mod">
          <ac:chgData name="Corentin Badot-Bertrand" userId="0d1cdbd82cf1530b" providerId="LiveId" clId="{55E03720-A2BA-4F58-BD92-56A302C21D06}" dt="2022-09-05T21:39:50.454" v="12187" actId="1076"/>
          <ac:spMkLst>
            <pc:docMk/>
            <pc:sldMk cId="4175268356" sldId="286"/>
            <ac:spMk id="15" creationId="{A0720214-F442-D417-594B-D1B81F3289CA}"/>
          </ac:spMkLst>
        </pc:spChg>
        <pc:spChg chg="add mod">
          <ac:chgData name="Corentin Badot-Bertrand" userId="0d1cdbd82cf1530b" providerId="LiveId" clId="{55E03720-A2BA-4F58-BD92-56A302C21D06}" dt="2022-09-05T21:39:53.736" v="12188" actId="1076"/>
          <ac:spMkLst>
            <pc:docMk/>
            <pc:sldMk cId="4175268356" sldId="286"/>
            <ac:spMk id="17" creationId="{D776E447-D70A-D204-0DD0-C6890B29AA67}"/>
          </ac:spMkLst>
        </pc:spChg>
        <pc:picChg chg="del">
          <ac:chgData name="Corentin Badot-Bertrand" userId="0d1cdbd82cf1530b" providerId="LiveId" clId="{55E03720-A2BA-4F58-BD92-56A302C21D06}" dt="2022-09-05T12:14:23.754" v="6979" actId="478"/>
          <ac:picMkLst>
            <pc:docMk/>
            <pc:sldMk cId="4175268356" sldId="286"/>
            <ac:picMk id="8" creationId="{CC965B87-D179-AE85-E110-B9B06BD8A836}"/>
          </ac:picMkLst>
        </pc:picChg>
        <pc:picChg chg="add mod ord modCrop">
          <ac:chgData name="Corentin Badot-Bertrand" userId="0d1cdbd82cf1530b" providerId="LiveId" clId="{55E03720-A2BA-4F58-BD92-56A302C21D06}" dt="2022-09-05T21:38:17.207" v="12183" actId="14100"/>
          <ac:picMkLst>
            <pc:docMk/>
            <pc:sldMk cId="4175268356" sldId="286"/>
            <ac:picMk id="9" creationId="{9E4406B4-D716-37B8-D760-DF048810FCC3}"/>
          </ac:picMkLst>
        </pc:picChg>
        <pc:cxnChg chg="del">
          <ac:chgData name="Corentin Badot-Bertrand" userId="0d1cdbd82cf1530b" providerId="LiveId" clId="{55E03720-A2BA-4F58-BD92-56A302C21D06}" dt="2022-09-05T12:14:31.698" v="6983" actId="478"/>
          <ac:cxnSpMkLst>
            <pc:docMk/>
            <pc:sldMk cId="4175268356" sldId="286"/>
            <ac:cxnSpMk id="10" creationId="{C0E29E3D-9CEF-CBAB-D840-B7F3B5D372CE}"/>
          </ac:cxnSpMkLst>
        </pc:cxnChg>
      </pc:sldChg>
      <pc:sldChg chg="add del">
        <pc:chgData name="Corentin Badot-Bertrand" userId="0d1cdbd82cf1530b" providerId="LiveId" clId="{55E03720-A2BA-4F58-BD92-56A302C21D06}" dt="2022-09-05T12:20:24.822" v="7012"/>
        <pc:sldMkLst>
          <pc:docMk/>
          <pc:sldMk cId="2228773333" sldId="287"/>
        </pc:sldMkLst>
      </pc:sldChg>
      <pc:sldChg chg="addSp delSp modSp add mod">
        <pc:chgData name="Corentin Badot-Bertrand" userId="0d1cdbd82cf1530b" providerId="LiveId" clId="{55E03720-A2BA-4F58-BD92-56A302C21D06}" dt="2022-09-05T12:56:29.899" v="9804" actId="20577"/>
        <pc:sldMkLst>
          <pc:docMk/>
          <pc:sldMk cId="3620112234" sldId="287"/>
        </pc:sldMkLst>
        <pc:spChg chg="mod">
          <ac:chgData name="Corentin Badot-Bertrand" userId="0d1cdbd82cf1530b" providerId="LiveId" clId="{55E03720-A2BA-4F58-BD92-56A302C21D06}" dt="2022-09-05T12:20:37.833" v="7054" actId="20577"/>
          <ac:spMkLst>
            <pc:docMk/>
            <pc:sldMk cId="3620112234" sldId="287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2:56:29.899" v="9804" actId="20577"/>
          <ac:spMkLst>
            <pc:docMk/>
            <pc:sldMk cId="3620112234" sldId="287"/>
            <ac:spMk id="3" creationId="{981CA61E-6F5E-88CD-CBC2-3C5887EBF30C}"/>
          </ac:spMkLst>
        </pc:spChg>
        <pc:picChg chg="add del mod">
          <ac:chgData name="Corentin Badot-Bertrand" userId="0d1cdbd82cf1530b" providerId="LiveId" clId="{55E03720-A2BA-4F58-BD92-56A302C21D06}" dt="2022-09-05T12:28:31.933" v="7250" actId="478"/>
          <ac:picMkLst>
            <pc:docMk/>
            <pc:sldMk cId="3620112234" sldId="287"/>
            <ac:picMk id="6" creationId="{D3530D46-11DD-A35D-15D2-8E806E003ED0}"/>
          </ac:picMkLst>
        </pc:picChg>
      </pc:sldChg>
      <pc:sldChg chg="addSp delSp modSp add mod">
        <pc:chgData name="Corentin Badot-Bertrand" userId="0d1cdbd82cf1530b" providerId="LiveId" clId="{55E03720-A2BA-4F58-BD92-56A302C21D06}" dt="2022-09-05T12:31:26.109" v="7262" actId="1076"/>
        <pc:sldMkLst>
          <pc:docMk/>
          <pc:sldMk cId="1964098297" sldId="288"/>
        </pc:sldMkLst>
        <pc:spChg chg="del">
          <ac:chgData name="Corentin Badot-Bertrand" userId="0d1cdbd82cf1530b" providerId="LiveId" clId="{55E03720-A2BA-4F58-BD92-56A302C21D06}" dt="2022-09-05T12:27:31.901" v="7236" actId="478"/>
          <ac:spMkLst>
            <pc:docMk/>
            <pc:sldMk cId="1964098297" sldId="288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2:27:33.410" v="7237" actId="478"/>
          <ac:spMkLst>
            <pc:docMk/>
            <pc:sldMk cId="1964098297" sldId="288"/>
            <ac:spMk id="7" creationId="{225C51E8-4A84-BCF4-2A4E-94E933EA452D}"/>
          </ac:spMkLst>
        </pc:spChg>
        <pc:picChg chg="mod">
          <ac:chgData name="Corentin Badot-Bertrand" userId="0d1cdbd82cf1530b" providerId="LiveId" clId="{55E03720-A2BA-4F58-BD92-56A302C21D06}" dt="2022-09-05T12:31:26.109" v="7262" actId="1076"/>
          <ac:picMkLst>
            <pc:docMk/>
            <pc:sldMk cId="1964098297" sldId="288"/>
            <ac:picMk id="6" creationId="{D3530D46-11DD-A35D-15D2-8E806E003ED0}"/>
          </ac:picMkLst>
        </pc:picChg>
        <pc:picChg chg="add mod">
          <ac:chgData name="Corentin Badot-Bertrand" userId="0d1cdbd82cf1530b" providerId="LiveId" clId="{55E03720-A2BA-4F58-BD92-56A302C21D06}" dt="2022-09-05T12:31:26.109" v="7262" actId="1076"/>
          <ac:picMkLst>
            <pc:docMk/>
            <pc:sldMk cId="1964098297" sldId="288"/>
            <ac:picMk id="9" creationId="{70F3E242-8AFC-FF1F-E8C5-1010AD50F559}"/>
          </ac:picMkLst>
        </pc:picChg>
      </pc:sldChg>
      <pc:sldChg chg="addSp modSp add mod">
        <pc:chgData name="Corentin Badot-Bertrand" userId="0d1cdbd82cf1530b" providerId="LiveId" clId="{55E03720-A2BA-4F58-BD92-56A302C21D06}" dt="2022-09-05T13:14:42.966" v="10727" actId="1076"/>
        <pc:sldMkLst>
          <pc:docMk/>
          <pc:sldMk cId="393640102" sldId="289"/>
        </pc:sldMkLst>
        <pc:spChg chg="mod">
          <ac:chgData name="Corentin Badot-Bertrand" userId="0d1cdbd82cf1530b" providerId="LiveId" clId="{55E03720-A2BA-4F58-BD92-56A302C21D06}" dt="2022-09-05T12:35:45.302" v="7477" actId="20577"/>
          <ac:spMkLst>
            <pc:docMk/>
            <pc:sldMk cId="393640102" sldId="289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3:14:37.604" v="10726" actId="20577"/>
          <ac:spMkLst>
            <pc:docMk/>
            <pc:sldMk cId="393640102" sldId="289"/>
            <ac:spMk id="3" creationId="{981CA61E-6F5E-88CD-CBC2-3C5887EBF30C}"/>
          </ac:spMkLst>
        </pc:spChg>
        <pc:picChg chg="add mod">
          <ac:chgData name="Corentin Badot-Bertrand" userId="0d1cdbd82cf1530b" providerId="LiveId" clId="{55E03720-A2BA-4F58-BD92-56A302C21D06}" dt="2022-09-05T13:14:42.966" v="10727" actId="1076"/>
          <ac:picMkLst>
            <pc:docMk/>
            <pc:sldMk cId="393640102" sldId="289"/>
            <ac:picMk id="2050" creationId="{780E8F4C-1672-4E32-2A45-9C0032040AA4}"/>
          </ac:picMkLst>
        </pc:picChg>
      </pc:sldChg>
      <pc:sldChg chg="add del">
        <pc:chgData name="Corentin Badot-Bertrand" userId="0d1cdbd82cf1530b" providerId="LiveId" clId="{55E03720-A2BA-4F58-BD92-56A302C21D06}" dt="2022-09-05T12:33:35.102" v="7334" actId="47"/>
        <pc:sldMkLst>
          <pc:docMk/>
          <pc:sldMk cId="4134544221" sldId="289"/>
        </pc:sldMkLst>
      </pc:sldChg>
      <pc:sldChg chg="delSp modSp add mod setBg">
        <pc:chgData name="Corentin Badot-Bertrand" userId="0d1cdbd82cf1530b" providerId="LiveId" clId="{55E03720-A2BA-4F58-BD92-56A302C21D06}" dt="2022-09-05T12:46:02.786" v="8712" actId="20577"/>
        <pc:sldMkLst>
          <pc:docMk/>
          <pc:sldMk cId="1539343521" sldId="290"/>
        </pc:sldMkLst>
        <pc:spChg chg="mod">
          <ac:chgData name="Corentin Badot-Bertrand" userId="0d1cdbd82cf1530b" providerId="LiveId" clId="{55E03720-A2BA-4F58-BD92-56A302C21D06}" dt="2022-09-05T12:36:51.181" v="7515" actId="20577"/>
          <ac:spMkLst>
            <pc:docMk/>
            <pc:sldMk cId="1539343521" sldId="290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2:46:02.786" v="8712" actId="20577"/>
          <ac:spMkLst>
            <pc:docMk/>
            <pc:sldMk cId="1539343521" sldId="290"/>
            <ac:spMk id="3" creationId="{981CA61E-6F5E-88CD-CBC2-3C5887EBF30C}"/>
          </ac:spMkLst>
        </pc:spChg>
        <pc:grpChg chg="del">
          <ac:chgData name="Corentin Badot-Bertrand" userId="0d1cdbd82cf1530b" providerId="LiveId" clId="{55E03720-A2BA-4F58-BD92-56A302C21D06}" dt="2022-09-05T12:36:36.007" v="7483" actId="478"/>
          <ac:grpSpMkLst>
            <pc:docMk/>
            <pc:sldMk cId="1539343521" sldId="290"/>
            <ac:grpSpMk id="5" creationId="{BF50D918-EF5A-2C1A-28B4-7E81D667330D}"/>
          </ac:grpSpMkLst>
        </pc:grpChg>
        <pc:picChg chg="ord">
          <ac:chgData name="Corentin Badot-Bertrand" userId="0d1cdbd82cf1530b" providerId="LiveId" clId="{55E03720-A2BA-4F58-BD92-56A302C21D06}" dt="2022-09-05T12:44:30.165" v="8613" actId="167"/>
          <ac:picMkLst>
            <pc:docMk/>
            <pc:sldMk cId="1539343521" sldId="290"/>
            <ac:picMk id="24" creationId="{AEF942E7-0B62-B105-D39A-BEC25F11B6C3}"/>
          </ac:picMkLst>
        </pc:picChg>
      </pc:sldChg>
      <pc:sldChg chg="modSp add mod setBg">
        <pc:chgData name="Corentin Badot-Bertrand" userId="0d1cdbd82cf1530b" providerId="LiveId" clId="{55E03720-A2BA-4F58-BD92-56A302C21D06}" dt="2022-09-05T12:51:37.218" v="9649" actId="207"/>
        <pc:sldMkLst>
          <pc:docMk/>
          <pc:sldMk cId="2048451075" sldId="291"/>
        </pc:sldMkLst>
        <pc:spChg chg="mod">
          <ac:chgData name="Corentin Badot-Bertrand" userId="0d1cdbd82cf1530b" providerId="LiveId" clId="{55E03720-A2BA-4F58-BD92-56A302C21D06}" dt="2022-09-05T12:46:25.159" v="8733" actId="20577"/>
          <ac:spMkLst>
            <pc:docMk/>
            <pc:sldMk cId="2048451075" sldId="291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2:51:37.218" v="9649" actId="207"/>
          <ac:spMkLst>
            <pc:docMk/>
            <pc:sldMk cId="2048451075" sldId="291"/>
            <ac:spMk id="3" creationId="{981CA61E-6F5E-88CD-CBC2-3C5887EBF30C}"/>
          </ac:spMkLst>
        </pc:spChg>
      </pc:sldChg>
      <pc:sldChg chg="add del setBg">
        <pc:chgData name="Corentin Badot-Bertrand" userId="0d1cdbd82cf1530b" providerId="LiveId" clId="{55E03720-A2BA-4F58-BD92-56A302C21D06}" dt="2022-09-05T12:46:10.145" v="8714"/>
        <pc:sldMkLst>
          <pc:docMk/>
          <pc:sldMk cId="3489640356" sldId="291"/>
        </pc:sldMkLst>
      </pc:sldChg>
      <pc:sldChg chg="modSp add mod">
        <pc:chgData name="Corentin Badot-Bertrand" userId="0d1cdbd82cf1530b" providerId="LiveId" clId="{55E03720-A2BA-4F58-BD92-56A302C21D06}" dt="2022-09-05T13:09:45.120" v="10561" actId="20577"/>
        <pc:sldMkLst>
          <pc:docMk/>
          <pc:sldMk cId="556771378" sldId="292"/>
        </pc:sldMkLst>
        <pc:spChg chg="mod">
          <ac:chgData name="Corentin Badot-Bertrand" userId="0d1cdbd82cf1530b" providerId="LiveId" clId="{55E03720-A2BA-4F58-BD92-56A302C21D06}" dt="2022-09-05T13:06:48.108" v="10186" actId="20577"/>
          <ac:spMkLst>
            <pc:docMk/>
            <pc:sldMk cId="556771378" sldId="292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3:09:45.120" v="10561" actId="20577"/>
          <ac:spMkLst>
            <pc:docMk/>
            <pc:sldMk cId="556771378" sldId="292"/>
            <ac:spMk id="3" creationId="{981CA61E-6F5E-88CD-CBC2-3C5887EBF30C}"/>
          </ac:spMkLst>
        </pc:spChg>
      </pc:sldChg>
      <pc:sldChg chg="add del">
        <pc:chgData name="Corentin Badot-Bertrand" userId="0d1cdbd82cf1530b" providerId="LiveId" clId="{55E03720-A2BA-4F58-BD92-56A302C21D06}" dt="2022-09-05T13:04:04.103" v="9968" actId="47"/>
        <pc:sldMkLst>
          <pc:docMk/>
          <pc:sldMk cId="2404323130" sldId="292"/>
        </pc:sldMkLst>
      </pc:sldChg>
      <pc:sldChg chg="modSp add mod">
        <pc:chgData name="Corentin Badot-Bertrand" userId="0d1cdbd82cf1530b" providerId="LiveId" clId="{55E03720-A2BA-4F58-BD92-56A302C21D06}" dt="2022-09-05T14:04:24.649" v="12140" actId="5793"/>
        <pc:sldMkLst>
          <pc:docMk/>
          <pc:sldMk cId="765263298" sldId="293"/>
        </pc:sldMkLst>
        <pc:spChg chg="mod">
          <ac:chgData name="Corentin Badot-Bertrand" userId="0d1cdbd82cf1530b" providerId="LiveId" clId="{55E03720-A2BA-4F58-BD92-56A302C21D06}" dt="2022-09-05T13:16:42" v="10735" actId="20577"/>
          <ac:spMkLst>
            <pc:docMk/>
            <pc:sldMk cId="765263298" sldId="293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4:04:24.649" v="12140" actId="5793"/>
          <ac:spMkLst>
            <pc:docMk/>
            <pc:sldMk cId="765263298" sldId="293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55E03720-A2BA-4F58-BD92-56A302C21D06}" dt="2022-09-05T13:55:49.940" v="11515" actId="20577"/>
        <pc:sldMkLst>
          <pc:docMk/>
          <pc:sldMk cId="344686075" sldId="294"/>
        </pc:sldMkLst>
        <pc:spChg chg="mod">
          <ac:chgData name="Corentin Badot-Bertrand" userId="0d1cdbd82cf1530b" providerId="LiveId" clId="{55E03720-A2BA-4F58-BD92-56A302C21D06}" dt="2022-09-05T13:55:49.940" v="11515" actId="20577"/>
          <ac:spMkLst>
            <pc:docMk/>
            <pc:sldMk cId="344686075" sldId="294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3:48:34.709" v="11443" actId="478"/>
          <ac:spMkLst>
            <pc:docMk/>
            <pc:sldMk cId="344686075" sldId="294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3:48:36.688" v="11444" actId="478"/>
          <ac:spMkLst>
            <pc:docMk/>
            <pc:sldMk cId="344686075" sldId="294"/>
            <ac:spMk id="6" creationId="{7A026FA9-BA99-690A-1DF2-AB685D396523}"/>
          </ac:spMkLst>
        </pc:sp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26" creationId="{B9D9C6D9-8E48-5BA3-6333-ECCA90BF23B4}"/>
          </ac:picMkLst>
        </pc:pic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28" creationId="{485C864B-3B34-0480-E268-397871B7F7A7}"/>
          </ac:picMkLst>
        </pc:pic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30" creationId="{3F699440-0A38-4061-A60E-00D6862413AE}"/>
          </ac:picMkLst>
        </pc:pic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32" creationId="{AE71F83B-BBB2-415E-5E78-0E95246A6312}"/>
          </ac:picMkLst>
        </pc:picChg>
      </pc:sldChg>
      <pc:sldChg chg="delSp modSp add mod">
        <pc:chgData name="Corentin Badot-Bertrand" userId="0d1cdbd82cf1530b" providerId="LiveId" clId="{55E03720-A2BA-4F58-BD92-56A302C21D06}" dt="2022-09-05T14:02:00.687" v="12097" actId="20577"/>
        <pc:sldMkLst>
          <pc:docMk/>
          <pc:sldMk cId="883159810" sldId="295"/>
        </pc:sldMkLst>
        <pc:spChg chg="mod">
          <ac:chgData name="Corentin Badot-Bertrand" userId="0d1cdbd82cf1530b" providerId="LiveId" clId="{55E03720-A2BA-4F58-BD92-56A302C21D06}" dt="2022-09-05T13:56:22.889" v="11534" actId="313"/>
          <ac:spMkLst>
            <pc:docMk/>
            <pc:sldMk cId="883159810" sldId="295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4:02:00.687" v="12097" actId="20577"/>
          <ac:spMkLst>
            <pc:docMk/>
            <pc:sldMk cId="883159810" sldId="295"/>
            <ac:spMk id="3" creationId="{981CA61E-6F5E-88CD-CBC2-3C5887EBF30C}"/>
          </ac:spMkLst>
        </pc:spChg>
        <pc:spChg chg="del">
          <ac:chgData name="Corentin Badot-Bertrand" userId="0d1cdbd82cf1530b" providerId="LiveId" clId="{55E03720-A2BA-4F58-BD92-56A302C21D06}" dt="2022-09-05T13:56:29.409" v="11536" actId="478"/>
          <ac:spMkLst>
            <pc:docMk/>
            <pc:sldMk cId="883159810" sldId="295"/>
            <ac:spMk id="14" creationId="{37FF5A66-C9BF-D01A-ADA7-CE5F407CFBBF}"/>
          </ac:spMkLst>
        </pc:spChg>
        <pc:picChg chg="del">
          <ac:chgData name="Corentin Badot-Bertrand" userId="0d1cdbd82cf1530b" providerId="LiveId" clId="{55E03720-A2BA-4F58-BD92-56A302C21D06}" dt="2022-09-05T13:56:25.326" v="11535" actId="478"/>
          <ac:picMkLst>
            <pc:docMk/>
            <pc:sldMk cId="883159810" sldId="295"/>
            <ac:picMk id="8" creationId="{CC965B87-D179-AE85-E110-B9B06BD8A836}"/>
          </ac:picMkLst>
        </pc:picChg>
        <pc:cxnChg chg="del">
          <ac:chgData name="Corentin Badot-Bertrand" userId="0d1cdbd82cf1530b" providerId="LiveId" clId="{55E03720-A2BA-4F58-BD92-56A302C21D06}" dt="2022-09-05T13:56:30.413" v="11537" actId="478"/>
          <ac:cxnSpMkLst>
            <pc:docMk/>
            <pc:sldMk cId="883159810" sldId="295"/>
            <ac:cxnSpMk id="10" creationId="{C0E29E3D-9CEF-CBAB-D840-B7F3B5D372CE}"/>
          </ac:cxnSpMkLst>
        </pc:cxnChg>
      </pc:sldChg>
      <pc:sldChg chg="addSp delSp modSp add mod">
        <pc:chgData name="Corentin Badot-Bertrand" userId="0d1cdbd82cf1530b" providerId="LiveId" clId="{55E03720-A2BA-4F58-BD92-56A302C21D06}" dt="2022-09-05T14:03:46.403" v="12108" actId="1076"/>
        <pc:sldMkLst>
          <pc:docMk/>
          <pc:sldMk cId="7871898" sldId="296"/>
        </pc:sldMkLst>
        <pc:spChg chg="del">
          <ac:chgData name="Corentin Badot-Bertrand" userId="0d1cdbd82cf1530b" providerId="LiveId" clId="{55E03720-A2BA-4F58-BD92-56A302C21D06}" dt="2022-09-05T14:02:07.783" v="12099" actId="478"/>
          <ac:spMkLst>
            <pc:docMk/>
            <pc:sldMk cId="7871898" sldId="296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4:02:10.641" v="12100" actId="478"/>
          <ac:spMkLst>
            <pc:docMk/>
            <pc:sldMk cId="7871898" sldId="296"/>
            <ac:spMk id="6" creationId="{CDB2AE1B-111A-8888-04DB-B37F0A810384}"/>
          </ac:spMkLst>
        </pc:spChg>
        <pc:picChg chg="add mod">
          <ac:chgData name="Corentin Badot-Bertrand" userId="0d1cdbd82cf1530b" providerId="LiveId" clId="{55E03720-A2BA-4F58-BD92-56A302C21D06}" dt="2022-09-05T14:03:46.403" v="12108" actId="1076"/>
          <ac:picMkLst>
            <pc:docMk/>
            <pc:sldMk cId="7871898" sldId="296"/>
            <ac:picMk id="2050" creationId="{8E3CBB5F-6846-02A9-A395-6AC1BDA0D327}"/>
          </ac:picMkLst>
        </pc:picChg>
      </pc:sldChg>
      <pc:sldChg chg="addSp modSp add mod">
        <pc:chgData name="Corentin Badot-Bertrand" userId="0d1cdbd82cf1530b" providerId="LiveId" clId="{55E03720-A2BA-4F58-BD92-56A302C21D06}" dt="2022-09-05T21:50:55.341" v="12870" actId="1076"/>
        <pc:sldMkLst>
          <pc:docMk/>
          <pc:sldMk cId="3876528484" sldId="297"/>
        </pc:sldMkLst>
        <pc:spChg chg="mod">
          <ac:chgData name="Corentin Badot-Bertrand" userId="0d1cdbd82cf1530b" providerId="LiveId" clId="{55E03720-A2BA-4F58-BD92-56A302C21D06}" dt="2022-09-05T21:48:52.976" v="12646" actId="1076"/>
          <ac:spMkLst>
            <pc:docMk/>
            <pc:sldMk cId="3876528484" sldId="297"/>
            <ac:spMk id="2" creationId="{BB5CBB3F-8B5B-1337-5D71-2E5EA523328D}"/>
          </ac:spMkLst>
        </pc:spChg>
        <pc:spChg chg="add mod">
          <ac:chgData name="Corentin Badot-Bertrand" userId="0d1cdbd82cf1530b" providerId="LiveId" clId="{55E03720-A2BA-4F58-BD92-56A302C21D06}" dt="2022-09-05T21:50:51.711" v="12869" actId="1076"/>
          <ac:spMkLst>
            <pc:docMk/>
            <pc:sldMk cId="3876528484" sldId="297"/>
            <ac:spMk id="6" creationId="{E7DCA583-3175-6BC3-D22E-7F94908B7C17}"/>
          </ac:spMkLst>
        </pc:spChg>
        <pc:spChg chg="mod">
          <ac:chgData name="Corentin Badot-Bertrand" userId="0d1cdbd82cf1530b" providerId="LiveId" clId="{55E03720-A2BA-4F58-BD92-56A302C21D06}" dt="2022-09-05T21:49:06.087" v="12678" actId="14100"/>
          <ac:spMkLst>
            <pc:docMk/>
            <pc:sldMk cId="3876528484" sldId="297"/>
            <ac:spMk id="8" creationId="{9BCC71D5-8D79-BB76-9D16-BE2236A80F25}"/>
          </ac:spMkLst>
        </pc:spChg>
        <pc:picChg chg="add mod">
          <ac:chgData name="Corentin Badot-Bertrand" userId="0d1cdbd82cf1530b" providerId="LiveId" clId="{55E03720-A2BA-4F58-BD92-56A302C21D06}" dt="2022-09-05T21:50:55.341" v="12870" actId="1076"/>
          <ac:picMkLst>
            <pc:docMk/>
            <pc:sldMk cId="3876528484" sldId="297"/>
            <ac:picMk id="5" creationId="{0052ADAD-278B-74DC-FF02-CAC9E76EFF9C}"/>
          </ac:picMkLst>
        </pc:picChg>
      </pc:sldChg>
      <pc:sldChg chg="modSp add mod">
        <pc:chgData name="Corentin Badot-Bertrand" userId="0d1cdbd82cf1530b" providerId="LiveId" clId="{55E03720-A2BA-4F58-BD92-56A302C21D06}" dt="2022-09-05T21:44:53.947" v="12432" actId="20577"/>
        <pc:sldMkLst>
          <pc:docMk/>
          <pc:sldMk cId="2938953366" sldId="298"/>
        </pc:sldMkLst>
        <pc:spChg chg="mod">
          <ac:chgData name="Corentin Badot-Bertrand" userId="0d1cdbd82cf1530b" providerId="LiveId" clId="{55E03720-A2BA-4F58-BD92-56A302C21D06}" dt="2022-09-05T14:07:34.584" v="12159" actId="20577"/>
          <ac:spMkLst>
            <pc:docMk/>
            <pc:sldMk cId="2938953366" sldId="298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21:44:53.947" v="12432" actId="20577"/>
          <ac:spMkLst>
            <pc:docMk/>
            <pc:sldMk cId="2938953366" sldId="298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55E03720-A2BA-4F58-BD92-56A302C21D06}" dt="2022-09-05T21:37:41.709" v="12182" actId="1076"/>
        <pc:sldMkLst>
          <pc:docMk/>
          <pc:sldMk cId="561966559" sldId="299"/>
        </pc:sldMkLst>
        <pc:spChg chg="del">
          <ac:chgData name="Corentin Badot-Bertrand" userId="0d1cdbd82cf1530b" providerId="LiveId" clId="{55E03720-A2BA-4F58-BD92-56A302C21D06}" dt="2022-09-05T14:07:53.131" v="12174" actId="478"/>
          <ac:spMkLst>
            <pc:docMk/>
            <pc:sldMk cId="561966559" sldId="299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4:07:54.684" v="12175" actId="478"/>
          <ac:spMkLst>
            <pc:docMk/>
            <pc:sldMk cId="561966559" sldId="299"/>
            <ac:spMk id="6" creationId="{6D576523-E5E9-78B2-5305-B06876790928}"/>
          </ac:spMkLst>
        </pc:spChg>
        <pc:picChg chg="add mod modCrop">
          <ac:chgData name="Corentin Badot-Bertrand" userId="0d1cdbd82cf1530b" providerId="LiveId" clId="{55E03720-A2BA-4F58-BD92-56A302C21D06}" dt="2022-09-05T21:37:41.709" v="12182" actId="1076"/>
          <ac:picMkLst>
            <pc:docMk/>
            <pc:sldMk cId="561966559" sldId="299"/>
            <ac:picMk id="8" creationId="{D675C783-1F7C-4E00-6AE1-AA8E1595E917}"/>
          </ac:picMkLst>
        </pc:picChg>
      </pc:sldChg>
      <pc:sldChg chg="addSp delSp modSp add">
        <pc:chgData name="Corentin Badot-Bertrand" userId="0d1cdbd82cf1530b" providerId="LiveId" clId="{55E03720-A2BA-4F58-BD92-56A302C21D06}" dt="2022-09-05T21:54:58.071" v="12878" actId="1076"/>
        <pc:sldMkLst>
          <pc:docMk/>
          <pc:sldMk cId="2875989526" sldId="300"/>
        </pc:sldMkLst>
        <pc:picChg chg="add mod">
          <ac:chgData name="Corentin Badot-Bertrand" userId="0d1cdbd82cf1530b" providerId="LiveId" clId="{55E03720-A2BA-4F58-BD92-56A302C21D06}" dt="2022-09-05T21:54:58.071" v="12878" actId="1076"/>
          <ac:picMkLst>
            <pc:docMk/>
            <pc:sldMk cId="2875989526" sldId="300"/>
            <ac:picMk id="1026" creationId="{FCE30C57-99D9-C2D8-8544-1BA86BF0FE57}"/>
          </ac:picMkLst>
        </pc:picChg>
        <pc:picChg chg="del mod">
          <ac:chgData name="Corentin Badot-Bertrand" userId="0d1cdbd82cf1530b" providerId="LiveId" clId="{55E03720-A2BA-4F58-BD92-56A302C21D06}" dt="2022-09-05T21:54:50.282" v="12877" actId="478"/>
          <ac:picMkLst>
            <pc:docMk/>
            <pc:sldMk cId="2875989526" sldId="300"/>
            <ac:picMk id="2050" creationId="{8E3CBB5F-6846-02A9-A395-6AC1BDA0D327}"/>
          </ac:picMkLst>
        </pc:picChg>
      </pc:sldChg>
      <pc:sldChg chg="modSp add mod">
        <pc:chgData name="Corentin Badot-Bertrand" userId="0d1cdbd82cf1530b" providerId="LiveId" clId="{55E03720-A2BA-4F58-BD92-56A302C21D06}" dt="2022-09-05T21:58:28.183" v="13160" actId="20577"/>
        <pc:sldMkLst>
          <pc:docMk/>
          <pc:sldMk cId="126392258" sldId="301"/>
        </pc:sldMkLst>
        <pc:spChg chg="mod">
          <ac:chgData name="Corentin Badot-Bertrand" userId="0d1cdbd82cf1530b" providerId="LiveId" clId="{55E03720-A2BA-4F58-BD92-56A302C21D06}" dt="2022-09-05T21:57:14.861" v="12966"/>
          <ac:spMkLst>
            <pc:docMk/>
            <pc:sldMk cId="126392258" sldId="301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21:56:06.074" v="12883" actId="20577"/>
          <ac:spMkLst>
            <pc:docMk/>
            <pc:sldMk cId="126392258" sldId="301"/>
            <ac:spMk id="6" creationId="{021DB960-2713-C71C-53BF-43DC1D9718AC}"/>
          </ac:spMkLst>
        </pc:spChg>
        <pc:spChg chg="mod">
          <ac:chgData name="Corentin Badot-Bertrand" userId="0d1cdbd82cf1530b" providerId="LiveId" clId="{55E03720-A2BA-4F58-BD92-56A302C21D06}" dt="2022-09-05T21:58:28.183" v="13160" actId="20577"/>
          <ac:spMkLst>
            <pc:docMk/>
            <pc:sldMk cId="126392258" sldId="301"/>
            <ac:spMk id="8" creationId="{9D4B3052-5260-DCF3-1582-98BFB20C42E6}"/>
          </ac:spMkLst>
        </pc:spChg>
      </pc:sldChg>
    </pc:docChg>
  </pc:docChgLst>
  <pc:docChgLst>
    <pc:chgData name="Corentin BADOT-BERTRAND" userId="S::corentin.badotbertrand@vinci.be::27662e5d-0d19-4791-8099-d9c7e813972c" providerId="AD" clId="Web-{B77E9E6F-4E87-BC31-02D3-BEDF6A8CD475}"/>
    <pc:docChg chg="modSld">
      <pc:chgData name="Corentin BADOT-BERTRAND" userId="S::corentin.badotbertrand@vinci.be::27662e5d-0d19-4791-8099-d9c7e813972c" providerId="AD" clId="Web-{B77E9E6F-4E87-BC31-02D3-BEDF6A8CD475}" dt="2023-10-15T16:31:03.279" v="42"/>
      <pc:docMkLst>
        <pc:docMk/>
      </pc:docMkLst>
      <pc:sldChg chg="modSp addAnim">
        <pc:chgData name="Corentin BADOT-BERTRAND" userId="S::corentin.badotbertrand@vinci.be::27662e5d-0d19-4791-8099-d9c7e813972c" providerId="AD" clId="Web-{B77E9E6F-4E87-BC31-02D3-BEDF6A8CD475}" dt="2023-10-15T16:31:03.279" v="42"/>
        <pc:sldMkLst>
          <pc:docMk/>
          <pc:sldMk cId="1260607813" sldId="277"/>
        </pc:sldMkLst>
        <pc:spChg chg="mod">
          <ac:chgData name="Corentin BADOT-BERTRAND" userId="S::corentin.badotbertrand@vinci.be::27662e5d-0d19-4791-8099-d9c7e813972c" providerId="AD" clId="Web-{B77E9E6F-4E87-BC31-02D3-BEDF6A8CD475}" dt="2023-10-15T16:29:28.901" v="16" actId="20577"/>
          <ac:spMkLst>
            <pc:docMk/>
            <pc:sldMk cId="1260607813" sldId="277"/>
            <ac:spMk id="3" creationId="{981CA61E-6F5E-88CD-CBC2-3C5887EBF30C}"/>
          </ac:spMkLst>
        </pc:spChg>
      </pc:sldChg>
      <pc:sldChg chg="modSp">
        <pc:chgData name="Corentin BADOT-BERTRAND" userId="S::corentin.badotbertrand@vinci.be::27662e5d-0d19-4791-8099-d9c7e813972c" providerId="AD" clId="Web-{B77E9E6F-4E87-BC31-02D3-BEDF6A8CD475}" dt="2023-10-15T16:30:38.154" v="38" actId="20577"/>
        <pc:sldMkLst>
          <pc:docMk/>
          <pc:sldMk cId="3410643697" sldId="292"/>
        </pc:sldMkLst>
        <pc:spChg chg="mod">
          <ac:chgData name="Corentin BADOT-BERTRAND" userId="S::corentin.badotbertrand@vinci.be::27662e5d-0d19-4791-8099-d9c7e813972c" providerId="AD" clId="Web-{B77E9E6F-4E87-BC31-02D3-BEDF6A8CD475}" dt="2023-10-15T16:30:38.154" v="38" actId="20577"/>
          <ac:spMkLst>
            <pc:docMk/>
            <pc:sldMk cId="3410643697" sldId="292"/>
            <ac:spMk id="2" creationId="{BB5CBB3F-8B5B-1337-5D71-2E5EA523328D}"/>
          </ac:spMkLst>
        </pc:spChg>
      </pc:sldChg>
      <pc:sldChg chg="modSp addAnim">
        <pc:chgData name="Corentin BADOT-BERTRAND" userId="S::corentin.badotbertrand@vinci.be::27662e5d-0d19-4791-8099-d9c7e813972c" providerId="AD" clId="Web-{B77E9E6F-4E87-BC31-02D3-BEDF6A8CD475}" dt="2023-10-15T16:30:56.935" v="41"/>
        <pc:sldMkLst>
          <pc:docMk/>
          <pc:sldMk cId="4157974868" sldId="294"/>
        </pc:sldMkLst>
        <pc:spChg chg="mod">
          <ac:chgData name="Corentin BADOT-BERTRAND" userId="S::corentin.badotbertrand@vinci.be::27662e5d-0d19-4791-8099-d9c7e813972c" providerId="AD" clId="Web-{B77E9E6F-4E87-BC31-02D3-BEDF6A8CD475}" dt="2023-10-15T16:30:50.748" v="40" actId="20577"/>
          <ac:spMkLst>
            <pc:docMk/>
            <pc:sldMk cId="4157974868" sldId="294"/>
            <ac:spMk id="2" creationId="{BB5CBB3F-8B5B-1337-5D71-2E5EA523328D}"/>
          </ac:spMkLst>
        </pc:spChg>
      </pc:sldChg>
      <pc:sldChg chg="modSp">
        <pc:chgData name="Corentin BADOT-BERTRAND" userId="S::corentin.badotbertrand@vinci.be::27662e5d-0d19-4791-8099-d9c7e813972c" providerId="AD" clId="Web-{B77E9E6F-4E87-BC31-02D3-BEDF6A8CD475}" dt="2023-10-15T16:22:40.044" v="4" actId="20577"/>
        <pc:sldMkLst>
          <pc:docMk/>
          <pc:sldMk cId="1039895499" sldId="316"/>
        </pc:sldMkLst>
        <pc:spChg chg="mod">
          <ac:chgData name="Corentin BADOT-BERTRAND" userId="S::corentin.badotbertrand@vinci.be::27662e5d-0d19-4791-8099-d9c7e813972c" providerId="AD" clId="Web-{B77E9E6F-4E87-BC31-02D3-BEDF6A8CD475}" dt="2023-10-15T16:22:40.044" v="4" actId="20577"/>
          <ac:spMkLst>
            <pc:docMk/>
            <pc:sldMk cId="1039895499" sldId="316"/>
            <ac:spMk id="3" creationId="{981CA61E-6F5E-88CD-CBC2-3C5887EBF30C}"/>
          </ac:spMkLst>
        </pc:spChg>
      </pc:sldChg>
      <pc:sldChg chg="modSp">
        <pc:chgData name="Corentin BADOT-BERTRAND" userId="S::corentin.badotbertrand@vinci.be::27662e5d-0d19-4791-8099-d9c7e813972c" providerId="AD" clId="Web-{B77E9E6F-4E87-BC31-02D3-BEDF6A8CD475}" dt="2023-10-15T16:22:12.511" v="1" actId="20577"/>
        <pc:sldMkLst>
          <pc:docMk/>
          <pc:sldMk cId="2402762713" sldId="317"/>
        </pc:sldMkLst>
        <pc:spChg chg="mod">
          <ac:chgData name="Corentin BADOT-BERTRAND" userId="S::corentin.badotbertrand@vinci.be::27662e5d-0d19-4791-8099-d9c7e813972c" providerId="AD" clId="Web-{B77E9E6F-4E87-BC31-02D3-BEDF6A8CD475}" dt="2023-10-15T16:22:12.511" v="1" actId="20577"/>
          <ac:spMkLst>
            <pc:docMk/>
            <pc:sldMk cId="2402762713" sldId="317"/>
            <ac:spMk id="3" creationId="{981CA61E-6F5E-88CD-CBC2-3C5887EBF30C}"/>
          </ac:spMkLst>
        </pc:spChg>
      </pc:sldChg>
    </pc:docChg>
  </pc:docChgLst>
  <pc:docChgLst>
    <pc:chgData name="Corentin BADOT-BERTRAND" userId="S::corentin.badotbertrand@vinci.be::27662e5d-0d19-4791-8099-d9c7e813972c" providerId="AD" clId="Web-{4305DABC-C008-43A1-8583-64644DD6D0BF}"/>
    <pc:docChg chg="modSld">
      <pc:chgData name="Corentin BADOT-BERTRAND" userId="S::corentin.badotbertrand@vinci.be::27662e5d-0d19-4791-8099-d9c7e813972c" providerId="AD" clId="Web-{4305DABC-C008-43A1-8583-64644DD6D0BF}" dt="2022-10-08T16:11:22.190" v="9" actId="20577"/>
      <pc:docMkLst>
        <pc:docMk/>
      </pc:docMkLst>
      <pc:sldChg chg="modSp">
        <pc:chgData name="Corentin BADOT-BERTRAND" userId="S::corentin.badotbertrand@vinci.be::27662e5d-0d19-4791-8099-d9c7e813972c" providerId="AD" clId="Web-{4305DABC-C008-43A1-8583-64644DD6D0BF}" dt="2022-10-08T16:11:22.190" v="9" actId="20577"/>
        <pc:sldMkLst>
          <pc:docMk/>
          <pc:sldMk cId="1456928224" sldId="315"/>
        </pc:sldMkLst>
        <pc:spChg chg="mod">
          <ac:chgData name="Corentin BADOT-BERTRAND" userId="S::corentin.badotbertrand@vinci.be::27662e5d-0d19-4791-8099-d9c7e813972c" providerId="AD" clId="Web-{4305DABC-C008-43A1-8583-64644DD6D0BF}" dt="2022-10-08T16:11:22.190" v="9" actId="20577"/>
          <ac:spMkLst>
            <pc:docMk/>
            <pc:sldMk cId="1456928224" sldId="315"/>
            <ac:spMk id="3" creationId="{981CA61E-6F5E-88CD-CBC2-3C5887EBF30C}"/>
          </ac:spMkLst>
        </pc:spChg>
      </pc:sldChg>
    </pc:docChg>
  </pc:docChgLst>
  <pc:docChgLst>
    <pc:chgData name="Corentin BADOT-BERTRAND" userId="S::corentin.badotbertrand@vinci.be::27662e5d-0d19-4791-8099-d9c7e813972c" providerId="AD" clId="Web-{3718762B-6C25-FB62-1DCA-382DFF31324D}"/>
    <pc:docChg chg="modSld sldOrd">
      <pc:chgData name="Corentin BADOT-BERTRAND" userId="S::corentin.badotbertrand@vinci.be::27662e5d-0d19-4791-8099-d9c7e813972c" providerId="AD" clId="Web-{3718762B-6C25-FB62-1DCA-382DFF31324D}" dt="2023-10-22T16:23:57.652" v="29"/>
      <pc:docMkLst>
        <pc:docMk/>
      </pc:docMkLst>
      <pc:sldChg chg="modSp">
        <pc:chgData name="Corentin BADOT-BERTRAND" userId="S::corentin.badotbertrand@vinci.be::27662e5d-0d19-4791-8099-d9c7e813972c" providerId="AD" clId="Web-{3718762B-6C25-FB62-1DCA-382DFF31324D}" dt="2023-10-22T16:21:30.287" v="7" actId="20577"/>
        <pc:sldMkLst>
          <pc:docMk/>
          <pc:sldMk cId="2952303437" sldId="264"/>
        </pc:sldMkLst>
        <pc:spChg chg="mod">
          <ac:chgData name="Corentin BADOT-BERTRAND" userId="S::corentin.badotbertrand@vinci.be::27662e5d-0d19-4791-8099-d9c7e813972c" providerId="AD" clId="Web-{3718762B-6C25-FB62-1DCA-382DFF31324D}" dt="2023-10-22T16:21:30.287" v="7" actId="20577"/>
          <ac:spMkLst>
            <pc:docMk/>
            <pc:sldMk cId="2952303437" sldId="264"/>
            <ac:spMk id="2" creationId="{00000000-0000-0000-0000-000000000000}"/>
          </ac:spMkLst>
        </pc:spChg>
      </pc:sldChg>
      <pc:sldChg chg="modSp ord">
        <pc:chgData name="Corentin BADOT-BERTRAND" userId="S::corentin.badotbertrand@vinci.be::27662e5d-0d19-4791-8099-d9c7e813972c" providerId="AD" clId="Web-{3718762B-6C25-FB62-1DCA-382DFF31324D}" dt="2023-10-22T16:22:35.414" v="25" actId="20577"/>
        <pc:sldMkLst>
          <pc:docMk/>
          <pc:sldMk cId="1260607813" sldId="277"/>
        </pc:sldMkLst>
        <pc:spChg chg="mod">
          <ac:chgData name="Corentin BADOT-BERTRAND" userId="S::corentin.badotbertrand@vinci.be::27662e5d-0d19-4791-8099-d9c7e813972c" providerId="AD" clId="Web-{3718762B-6C25-FB62-1DCA-382DFF31324D}" dt="2023-10-22T16:22:35.414" v="25" actId="20577"/>
          <ac:spMkLst>
            <pc:docMk/>
            <pc:sldMk cId="1260607813" sldId="277"/>
            <ac:spMk id="3" creationId="{981CA61E-6F5E-88CD-CBC2-3C5887EBF30C}"/>
          </ac:spMkLst>
        </pc:spChg>
      </pc:sldChg>
      <pc:sldChg chg="addAnim">
        <pc:chgData name="Corentin BADOT-BERTRAND" userId="S::corentin.badotbertrand@vinci.be::27662e5d-0d19-4791-8099-d9c7e813972c" providerId="AD" clId="Web-{3718762B-6C25-FB62-1DCA-382DFF31324D}" dt="2023-10-22T16:23:03.525" v="26"/>
        <pc:sldMkLst>
          <pc:docMk/>
          <pc:sldMk cId="1735965975" sldId="297"/>
        </pc:sldMkLst>
      </pc:sldChg>
      <pc:sldChg chg="addAnim">
        <pc:chgData name="Corentin BADOT-BERTRAND" userId="S::corentin.badotbertrand@vinci.be::27662e5d-0d19-4791-8099-d9c7e813972c" providerId="AD" clId="Web-{3718762B-6C25-FB62-1DCA-382DFF31324D}" dt="2023-10-22T16:23:49.417" v="27"/>
        <pc:sldMkLst>
          <pc:docMk/>
          <pc:sldMk cId="2588900546" sldId="299"/>
        </pc:sldMkLst>
      </pc:sldChg>
      <pc:sldChg chg="addAnim">
        <pc:chgData name="Corentin BADOT-BERTRAND" userId="S::corentin.badotbertrand@vinci.be::27662e5d-0d19-4791-8099-d9c7e813972c" providerId="AD" clId="Web-{3718762B-6C25-FB62-1DCA-382DFF31324D}" dt="2023-10-22T16:23:54.433" v="28"/>
        <pc:sldMkLst>
          <pc:docMk/>
          <pc:sldMk cId="1147678590" sldId="300"/>
        </pc:sldMkLst>
      </pc:sldChg>
      <pc:sldChg chg="addAnim">
        <pc:chgData name="Corentin BADOT-BERTRAND" userId="S::corentin.badotbertrand@vinci.be::27662e5d-0d19-4791-8099-d9c7e813972c" providerId="AD" clId="Web-{3718762B-6C25-FB62-1DCA-382DFF31324D}" dt="2023-10-22T16:23:57.652" v="29"/>
        <pc:sldMkLst>
          <pc:docMk/>
          <pc:sldMk cId="380065685" sldId="301"/>
        </pc:sldMkLst>
      </pc:sldChg>
      <pc:sldChg chg="modSp">
        <pc:chgData name="Corentin BADOT-BERTRAND" userId="S::corentin.badotbertrand@vinci.be::27662e5d-0d19-4791-8099-d9c7e813972c" providerId="AD" clId="Web-{3718762B-6C25-FB62-1DCA-382DFF31324D}" dt="2023-10-22T16:16:58.839" v="4" actId="20577"/>
        <pc:sldMkLst>
          <pc:docMk/>
          <pc:sldMk cId="1456928224" sldId="315"/>
        </pc:sldMkLst>
        <pc:spChg chg="mod">
          <ac:chgData name="Corentin BADOT-BERTRAND" userId="S::corentin.badotbertrand@vinci.be::27662e5d-0d19-4791-8099-d9c7e813972c" providerId="AD" clId="Web-{3718762B-6C25-FB62-1DCA-382DFF31324D}" dt="2023-10-22T16:16:58.839" v="4" actId="20577"/>
          <ac:spMkLst>
            <pc:docMk/>
            <pc:sldMk cId="1456928224" sldId="315"/>
            <ac:spMk id="3" creationId="{981CA61E-6F5E-88CD-CBC2-3C5887EBF30C}"/>
          </ac:spMkLst>
        </pc:spChg>
      </pc:sldChg>
      <pc:sldChg chg="modSp">
        <pc:chgData name="Corentin BADOT-BERTRAND" userId="S::corentin.badotbertrand@vinci.be::27662e5d-0d19-4791-8099-d9c7e813972c" providerId="AD" clId="Web-{3718762B-6C25-FB62-1DCA-382DFF31324D}" dt="2023-10-22T16:17:06.277" v="6" actId="20577"/>
        <pc:sldMkLst>
          <pc:docMk/>
          <pc:sldMk cId="2402762713" sldId="317"/>
        </pc:sldMkLst>
        <pc:spChg chg="mod">
          <ac:chgData name="Corentin BADOT-BERTRAND" userId="S::corentin.badotbertrand@vinci.be::27662e5d-0d19-4791-8099-d9c7e813972c" providerId="AD" clId="Web-{3718762B-6C25-FB62-1DCA-382DFF31324D}" dt="2023-10-22T16:17:06.277" v="6" actId="20577"/>
          <ac:spMkLst>
            <pc:docMk/>
            <pc:sldMk cId="2402762713" sldId="317"/>
            <ac:spMk id="3" creationId="{981CA61E-6F5E-88CD-CBC2-3C5887EBF30C}"/>
          </ac:spMkLst>
        </pc:spChg>
      </pc:sldChg>
    </pc:docChg>
  </pc:docChgLst>
  <pc:docChgLst>
    <pc:chgData name="Corentin BADOT-BERTRAND" userId="S::corentin.badotbertrand@vinci.be::27662e5d-0d19-4791-8099-d9c7e813972c" providerId="AD" clId="Web-{A013E34E-FDFC-9270-5778-31D8B61B562F}"/>
    <pc:docChg chg="addSld delSld modSld modSection">
      <pc:chgData name="Corentin BADOT-BERTRAND" userId="S::corentin.badotbertrand@vinci.be::27662e5d-0d19-4791-8099-d9c7e813972c" providerId="AD" clId="Web-{A013E34E-FDFC-9270-5778-31D8B61B562F}" dt="2022-10-02T17:04:37.696" v="131" actId="20577"/>
      <pc:docMkLst>
        <pc:docMk/>
      </pc:docMkLst>
      <pc:sldChg chg="modSp">
        <pc:chgData name="Corentin BADOT-BERTRAND" userId="S::corentin.badotbertrand@vinci.be::27662e5d-0d19-4791-8099-d9c7e813972c" providerId="AD" clId="Web-{A013E34E-FDFC-9270-5778-31D8B61B562F}" dt="2022-10-02T16:58:25.376" v="1" actId="20577"/>
        <pc:sldMkLst>
          <pc:docMk/>
          <pc:sldMk cId="2952303437" sldId="264"/>
        </pc:sldMkLst>
        <pc:spChg chg="mod">
          <ac:chgData name="Corentin BADOT-BERTRAND" userId="S::corentin.badotbertrand@vinci.be::27662e5d-0d19-4791-8099-d9c7e813972c" providerId="AD" clId="Web-{A013E34E-FDFC-9270-5778-31D8B61B562F}" dt="2022-10-02T16:58:25.376" v="1" actId="20577"/>
          <ac:spMkLst>
            <pc:docMk/>
            <pc:sldMk cId="2952303437" sldId="264"/>
            <ac:spMk id="10" creationId="{E53E09A1-5DCA-1C52-EFE5-B7D59C5050A8}"/>
          </ac:spMkLst>
        </pc:spChg>
      </pc:sldChg>
      <pc:sldChg chg="modSp">
        <pc:chgData name="Corentin BADOT-BERTRAND" userId="S::corentin.badotbertrand@vinci.be::27662e5d-0d19-4791-8099-d9c7e813972c" providerId="AD" clId="Web-{A013E34E-FDFC-9270-5778-31D8B61B562F}" dt="2022-10-02T16:58:43.533" v="4" actId="20577"/>
        <pc:sldMkLst>
          <pc:docMk/>
          <pc:sldMk cId="1260607813" sldId="277"/>
        </pc:sldMkLst>
        <pc:spChg chg="mod">
          <ac:chgData name="Corentin BADOT-BERTRAND" userId="S::corentin.badotbertrand@vinci.be::27662e5d-0d19-4791-8099-d9c7e813972c" providerId="AD" clId="Web-{A013E34E-FDFC-9270-5778-31D8B61B562F}" dt="2022-10-02T16:58:43.533" v="4" actId="20577"/>
          <ac:spMkLst>
            <pc:docMk/>
            <pc:sldMk cId="1260607813" sldId="277"/>
            <ac:spMk id="3" creationId="{981CA61E-6F5E-88CD-CBC2-3C5887EBF30C}"/>
          </ac:spMkLst>
        </pc:spChg>
      </pc:sldChg>
      <pc:sldChg chg="del">
        <pc:chgData name="Corentin BADOT-BERTRAND" userId="S::corentin.badotbertrand@vinci.be::27662e5d-0d19-4791-8099-d9c7e813972c" providerId="AD" clId="Web-{A013E34E-FDFC-9270-5778-31D8B61B562F}" dt="2022-10-02T17:00:14.910" v="8"/>
        <pc:sldMkLst>
          <pc:docMk/>
          <pc:sldMk cId="1539343521" sldId="290"/>
        </pc:sldMkLst>
      </pc:sldChg>
      <pc:sldChg chg="del">
        <pc:chgData name="Corentin BADOT-BERTRAND" userId="S::corentin.badotbertrand@vinci.be::27662e5d-0d19-4791-8099-d9c7e813972c" providerId="AD" clId="Web-{A013E34E-FDFC-9270-5778-31D8B61B562F}" dt="2022-10-02T17:00:13.332" v="7"/>
        <pc:sldMkLst>
          <pc:docMk/>
          <pc:sldMk cId="2048451075" sldId="291"/>
        </pc:sldMkLst>
      </pc:sldChg>
      <pc:sldChg chg="modSp">
        <pc:chgData name="Corentin BADOT-BERTRAND" userId="S::corentin.badotbertrand@vinci.be::27662e5d-0d19-4791-8099-d9c7e813972c" providerId="AD" clId="Web-{A013E34E-FDFC-9270-5778-31D8B61B562F}" dt="2022-10-02T16:59:17.221" v="5" actId="20577"/>
        <pc:sldMkLst>
          <pc:docMk/>
          <pc:sldMk cId="163997470" sldId="296"/>
        </pc:sldMkLst>
        <pc:spChg chg="mod">
          <ac:chgData name="Corentin BADOT-BERTRAND" userId="S::corentin.badotbertrand@vinci.be::27662e5d-0d19-4791-8099-d9c7e813972c" providerId="AD" clId="Web-{A013E34E-FDFC-9270-5778-31D8B61B562F}" dt="2022-10-02T16:59:17.221" v="5" actId="20577"/>
          <ac:spMkLst>
            <pc:docMk/>
            <pc:sldMk cId="163997470" sldId="296"/>
            <ac:spMk id="40" creationId="{F38BFC5B-6C8C-679A-D955-EC8729EB96A3}"/>
          </ac:spMkLst>
        </pc:spChg>
      </pc:sldChg>
      <pc:sldChg chg="del">
        <pc:chgData name="Corentin BADOT-BERTRAND" userId="S::corentin.badotbertrand@vinci.be::27662e5d-0d19-4791-8099-d9c7e813972c" providerId="AD" clId="Web-{A013E34E-FDFC-9270-5778-31D8B61B562F}" dt="2022-10-02T17:01:09.864" v="12"/>
        <pc:sldMkLst>
          <pc:docMk/>
          <pc:sldMk cId="3418671525" sldId="311"/>
        </pc:sldMkLst>
      </pc:sldChg>
      <pc:sldChg chg="del">
        <pc:chgData name="Corentin BADOT-BERTRAND" userId="S::corentin.badotbertrand@vinci.be::27662e5d-0d19-4791-8099-d9c7e813972c" providerId="AD" clId="Web-{A013E34E-FDFC-9270-5778-31D8B61B562F}" dt="2022-10-02T16:59:51.144" v="6"/>
        <pc:sldMkLst>
          <pc:docMk/>
          <pc:sldMk cId="1316747116" sldId="312"/>
        </pc:sldMkLst>
      </pc:sldChg>
      <pc:sldChg chg="modSp">
        <pc:chgData name="Corentin BADOT-BERTRAND" userId="S::corentin.badotbertrand@vinci.be::27662e5d-0d19-4791-8099-d9c7e813972c" providerId="AD" clId="Web-{A013E34E-FDFC-9270-5778-31D8B61B562F}" dt="2022-10-02T17:04:12.743" v="106" actId="14100"/>
        <pc:sldMkLst>
          <pc:docMk/>
          <pc:sldMk cId="920859124" sldId="313"/>
        </pc:sldMkLst>
        <pc:spChg chg="mod">
          <ac:chgData name="Corentin BADOT-BERTRAND" userId="S::corentin.badotbertrand@vinci.be::27662e5d-0d19-4791-8099-d9c7e813972c" providerId="AD" clId="Web-{A013E34E-FDFC-9270-5778-31D8B61B562F}" dt="2022-10-02T17:04:12.743" v="106" actId="14100"/>
          <ac:spMkLst>
            <pc:docMk/>
            <pc:sldMk cId="920859124" sldId="313"/>
            <ac:spMk id="4" creationId="{0C9609F8-F29B-B7B4-D48D-3D146F22750B}"/>
          </ac:spMkLst>
        </pc:spChg>
        <pc:spChg chg="mod">
          <ac:chgData name="Corentin BADOT-BERTRAND" userId="S::corentin.badotbertrand@vinci.be::27662e5d-0d19-4791-8099-d9c7e813972c" providerId="AD" clId="Web-{A013E34E-FDFC-9270-5778-31D8B61B562F}" dt="2022-10-02T17:02:16.569" v="17" actId="20577"/>
          <ac:spMkLst>
            <pc:docMk/>
            <pc:sldMk cId="920859124" sldId="313"/>
            <ac:spMk id="6" creationId="{021DB960-2713-C71C-53BF-43DC1D9718AC}"/>
          </ac:spMkLst>
        </pc:spChg>
        <pc:spChg chg="mod">
          <ac:chgData name="Corentin BADOT-BERTRAND" userId="S::corentin.badotbertrand@vinci.be::27662e5d-0d19-4791-8099-d9c7e813972c" providerId="AD" clId="Web-{A013E34E-FDFC-9270-5778-31D8B61B562F}" dt="2022-10-02T17:03:05.460" v="95" actId="20577"/>
          <ac:spMkLst>
            <pc:docMk/>
            <pc:sldMk cId="920859124" sldId="313"/>
            <ac:spMk id="8" creationId="{9D4B3052-5260-DCF3-1582-98BFB20C42E6}"/>
          </ac:spMkLst>
        </pc:spChg>
      </pc:sldChg>
      <pc:sldChg chg="delSp">
        <pc:chgData name="Corentin BADOT-BERTRAND" userId="S::corentin.badotbertrand@vinci.be::27662e5d-0d19-4791-8099-d9c7e813972c" providerId="AD" clId="Web-{A013E34E-FDFC-9270-5778-31D8B61B562F}" dt="2022-10-02T17:00:52.192" v="11"/>
        <pc:sldMkLst>
          <pc:docMk/>
          <pc:sldMk cId="92165575" sldId="314"/>
        </pc:sldMkLst>
        <pc:spChg chg="del">
          <ac:chgData name="Corentin BADOT-BERTRAND" userId="S::corentin.badotbertrand@vinci.be::27662e5d-0d19-4791-8099-d9c7e813972c" providerId="AD" clId="Web-{A013E34E-FDFC-9270-5778-31D8B61B562F}" dt="2022-10-02T17:00:49.020" v="10"/>
          <ac:spMkLst>
            <pc:docMk/>
            <pc:sldMk cId="92165575" sldId="314"/>
            <ac:spMk id="33" creationId="{51789829-1D10-6069-973B-4A19D9C5A1FE}"/>
          </ac:spMkLst>
        </pc:spChg>
        <pc:spChg chg="del">
          <ac:chgData name="Corentin BADOT-BERTRAND" userId="S::corentin.badotbertrand@vinci.be::27662e5d-0d19-4791-8099-d9c7e813972c" providerId="AD" clId="Web-{A013E34E-FDFC-9270-5778-31D8B61B562F}" dt="2022-10-02T17:00:48.020" v="9"/>
          <ac:spMkLst>
            <pc:docMk/>
            <pc:sldMk cId="92165575" sldId="314"/>
            <ac:spMk id="35" creationId="{B20E44DB-6672-2CE2-45DE-F2020A1023F7}"/>
          </ac:spMkLst>
        </pc:spChg>
        <pc:spChg chg="del">
          <ac:chgData name="Corentin BADOT-BERTRAND" userId="S::corentin.badotbertrand@vinci.be::27662e5d-0d19-4791-8099-d9c7e813972c" providerId="AD" clId="Web-{A013E34E-FDFC-9270-5778-31D8B61B562F}" dt="2022-10-02T17:00:52.192" v="11"/>
          <ac:spMkLst>
            <pc:docMk/>
            <pc:sldMk cId="92165575" sldId="314"/>
            <ac:spMk id="37" creationId="{8A810AF8-3375-0601-FE46-B34DA6DD5A17}"/>
          </ac:spMkLst>
        </pc:spChg>
      </pc:sldChg>
      <pc:sldChg chg="add del">
        <pc:chgData name="Corentin BADOT-BERTRAND" userId="S::corentin.badotbertrand@vinci.be::27662e5d-0d19-4791-8099-d9c7e813972c" providerId="AD" clId="Web-{A013E34E-FDFC-9270-5778-31D8B61B562F}" dt="2022-10-02T17:02:08.678" v="15"/>
        <pc:sldMkLst>
          <pc:docMk/>
          <pc:sldMk cId="1301170589" sldId="315"/>
        </pc:sldMkLst>
      </pc:sldChg>
      <pc:sldChg chg="modSp add">
        <pc:chgData name="Corentin BADOT-BERTRAND" userId="S::corentin.badotbertrand@vinci.be::27662e5d-0d19-4791-8099-d9c7e813972c" providerId="AD" clId="Web-{A013E34E-FDFC-9270-5778-31D8B61B562F}" dt="2022-10-02T17:04:37.696" v="131" actId="20577"/>
        <pc:sldMkLst>
          <pc:docMk/>
          <pc:sldMk cId="1456928224" sldId="315"/>
        </pc:sldMkLst>
        <pc:spChg chg="mod">
          <ac:chgData name="Corentin BADOT-BERTRAND" userId="S::corentin.badotbertrand@vinci.be::27662e5d-0d19-4791-8099-d9c7e813972c" providerId="AD" clId="Web-{A013E34E-FDFC-9270-5778-31D8B61B562F}" dt="2022-10-02T17:04:33.962" v="130" actId="20577"/>
          <ac:spMkLst>
            <pc:docMk/>
            <pc:sldMk cId="1456928224" sldId="315"/>
            <ac:spMk id="2" creationId="{BB5CBB3F-8B5B-1337-5D71-2E5EA523328D}"/>
          </ac:spMkLst>
        </pc:spChg>
        <pc:spChg chg="mod">
          <ac:chgData name="Corentin BADOT-BERTRAND" userId="S::corentin.badotbertrand@vinci.be::27662e5d-0d19-4791-8099-d9c7e813972c" providerId="AD" clId="Web-{A013E34E-FDFC-9270-5778-31D8B61B562F}" dt="2022-10-02T17:04:37.696" v="131" actId="20577"/>
          <ac:spMkLst>
            <pc:docMk/>
            <pc:sldMk cId="1456928224" sldId="315"/>
            <ac:spMk id="3" creationId="{981CA61E-6F5E-88CD-CBC2-3C5887EBF30C}"/>
          </ac:spMkLst>
        </pc:spChg>
      </pc:sldChg>
      <pc:sldChg chg="add del">
        <pc:chgData name="Corentin BADOT-BERTRAND" userId="S::corentin.badotbertrand@vinci.be::27662e5d-0d19-4791-8099-d9c7e813972c" providerId="AD" clId="Web-{A013E34E-FDFC-9270-5778-31D8B61B562F}" dt="2022-10-02T17:02:08.678" v="16"/>
        <pc:sldMkLst>
          <pc:docMk/>
          <pc:sldMk cId="1661732847" sldId="316"/>
        </pc:sldMkLst>
      </pc:sldChg>
    </pc:docChg>
  </pc:docChgLst>
  <pc:docChgLst>
    <pc:chgData name="Sébastien STREBELLE" userId="73885514-5da4-4c77-879d-93e833794f3a" providerId="ADAL" clId="{09BF2F2B-2B46-094B-AFD2-E23A8ADEA026}"/>
    <pc:docChg chg="modSld">
      <pc:chgData name="Sébastien STREBELLE" userId="73885514-5da4-4c77-879d-93e833794f3a" providerId="ADAL" clId="{09BF2F2B-2B46-094B-AFD2-E23A8ADEA026}" dt="2022-10-06T08:11:38.044" v="1" actId="20577"/>
      <pc:docMkLst>
        <pc:docMk/>
      </pc:docMkLst>
      <pc:sldChg chg="modSp mod">
        <pc:chgData name="Sébastien STREBELLE" userId="73885514-5da4-4c77-879d-93e833794f3a" providerId="ADAL" clId="{09BF2F2B-2B46-094B-AFD2-E23A8ADEA026}" dt="2022-10-06T08:11:38.044" v="1" actId="20577"/>
        <pc:sldMkLst>
          <pc:docMk/>
          <pc:sldMk cId="1735965975" sldId="297"/>
        </pc:sldMkLst>
        <pc:spChg chg="mod">
          <ac:chgData name="Sébastien STREBELLE" userId="73885514-5da4-4c77-879d-93e833794f3a" providerId="ADAL" clId="{09BF2F2B-2B46-094B-AFD2-E23A8ADEA026}" dt="2022-10-06T08:11:38.044" v="1" actId="20577"/>
          <ac:spMkLst>
            <pc:docMk/>
            <pc:sldMk cId="1735965975" sldId="297"/>
            <ac:spMk id="3" creationId="{981CA61E-6F5E-88CD-CBC2-3C5887EBF30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05B37-C6F0-4453-958E-AF3D47FD66B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4511833-83CE-4906-8764-B1083267E060}">
      <dgm:prSet phldrT="[Text]"/>
      <dgm:spPr/>
      <dgm:t>
        <a:bodyPr/>
        <a:lstStyle/>
        <a:p>
          <a:r>
            <a:rPr lang="fr-FR" i="1"/>
            <a:t>Passive recon</a:t>
          </a:r>
          <a:r>
            <a:rPr lang="fr-FR"/>
            <a:t> &amp; OSINT</a:t>
          </a:r>
        </a:p>
      </dgm:t>
    </dgm:pt>
    <dgm:pt modelId="{EDEDC3AD-9778-42A4-BC58-0CA082831A81}" type="parTrans" cxnId="{9423CDC5-CDC8-485A-A2B2-34F16B2FF915}">
      <dgm:prSet/>
      <dgm:spPr/>
      <dgm:t>
        <a:bodyPr/>
        <a:lstStyle/>
        <a:p>
          <a:endParaRPr lang="fr-FR"/>
        </a:p>
      </dgm:t>
    </dgm:pt>
    <dgm:pt modelId="{14EE340B-5445-4A3E-9A48-B34C51CACA89}" type="sibTrans" cxnId="{9423CDC5-CDC8-485A-A2B2-34F16B2FF915}">
      <dgm:prSet/>
      <dgm:spPr/>
      <dgm:t>
        <a:bodyPr/>
        <a:lstStyle/>
        <a:p>
          <a:endParaRPr lang="fr-FR"/>
        </a:p>
      </dgm:t>
    </dgm:pt>
    <dgm:pt modelId="{50D55BF2-B541-4ECC-8FFF-1853A71613D5}">
      <dgm:prSet phldrT="[Text]"/>
      <dgm:spPr/>
      <dgm:t>
        <a:bodyPr/>
        <a:lstStyle/>
        <a:p>
          <a:r>
            <a:rPr lang="fr-FR" i="1"/>
            <a:t>Active recon </a:t>
          </a:r>
          <a:r>
            <a:rPr lang="fr-FR"/>
            <a:t>(scans, …)</a:t>
          </a:r>
        </a:p>
      </dgm:t>
    </dgm:pt>
    <dgm:pt modelId="{7AF13CE7-A909-4403-BE9F-AC392B20DDEF}" type="parTrans" cxnId="{A034618F-CBEF-4FA4-848A-B61F48E3CD20}">
      <dgm:prSet/>
      <dgm:spPr/>
      <dgm:t>
        <a:bodyPr/>
        <a:lstStyle/>
        <a:p>
          <a:endParaRPr lang="fr-FR"/>
        </a:p>
      </dgm:t>
    </dgm:pt>
    <dgm:pt modelId="{CE2E9863-ED1D-4C5A-B739-87D53C72965A}" type="sibTrans" cxnId="{A034618F-CBEF-4FA4-848A-B61F48E3CD20}">
      <dgm:prSet/>
      <dgm:spPr/>
      <dgm:t>
        <a:bodyPr/>
        <a:lstStyle/>
        <a:p>
          <a:endParaRPr lang="fr-FR"/>
        </a:p>
      </dgm:t>
    </dgm:pt>
    <dgm:pt modelId="{4AD63346-3325-49D8-AC62-EEAF3075A2E3}">
      <dgm:prSet phldrT="[Text]"/>
      <dgm:spPr/>
      <dgm:t>
        <a:bodyPr/>
        <a:lstStyle/>
        <a:p>
          <a:r>
            <a:rPr lang="fr-FR"/>
            <a:t>Première attaque</a:t>
          </a:r>
        </a:p>
      </dgm:t>
    </dgm:pt>
    <dgm:pt modelId="{5EFDB889-5AD7-47CC-BA29-BB9291388293}" type="parTrans" cxnId="{62E3458C-EEC5-427D-A88E-4397F8AC212A}">
      <dgm:prSet/>
      <dgm:spPr/>
      <dgm:t>
        <a:bodyPr/>
        <a:lstStyle/>
        <a:p>
          <a:endParaRPr lang="fr-FR"/>
        </a:p>
      </dgm:t>
    </dgm:pt>
    <dgm:pt modelId="{AE2DC1BB-7A94-4C3F-A4FA-16AF63226F06}" type="sibTrans" cxnId="{62E3458C-EEC5-427D-A88E-4397F8AC212A}">
      <dgm:prSet/>
      <dgm:spPr/>
      <dgm:t>
        <a:bodyPr/>
        <a:lstStyle/>
        <a:p>
          <a:endParaRPr lang="fr-FR"/>
        </a:p>
      </dgm:t>
    </dgm:pt>
    <dgm:pt modelId="{01E70B0A-7D2F-4200-9BBA-F70DF68FA920}">
      <dgm:prSet phldrT="[Text]"/>
      <dgm:spPr/>
      <dgm:t>
        <a:bodyPr/>
        <a:lstStyle/>
        <a:p>
          <a:r>
            <a:rPr lang="fr-FR"/>
            <a:t>Enumération</a:t>
          </a:r>
        </a:p>
      </dgm:t>
    </dgm:pt>
    <dgm:pt modelId="{CE409ED1-E007-4081-8201-F9D066DCA2FB}" type="parTrans" cxnId="{D06A9EE0-0BF1-46FE-8528-CA85BE130C57}">
      <dgm:prSet/>
      <dgm:spPr/>
      <dgm:t>
        <a:bodyPr/>
        <a:lstStyle/>
        <a:p>
          <a:endParaRPr lang="fr-FR"/>
        </a:p>
      </dgm:t>
    </dgm:pt>
    <dgm:pt modelId="{376393B9-91B7-4ABC-8167-A161674D0F43}" type="sibTrans" cxnId="{D06A9EE0-0BF1-46FE-8528-CA85BE130C57}">
      <dgm:prSet/>
      <dgm:spPr/>
      <dgm:t>
        <a:bodyPr/>
        <a:lstStyle/>
        <a:p>
          <a:endParaRPr lang="fr-FR"/>
        </a:p>
      </dgm:t>
    </dgm:pt>
    <dgm:pt modelId="{EAD13748-F2A2-44C9-A1CA-12C9095661CC}">
      <dgm:prSet phldrT="[Text]"/>
      <dgm:spPr/>
      <dgm:t>
        <a:bodyPr/>
        <a:lstStyle/>
        <a:p>
          <a:r>
            <a:rPr lang="fr-FR"/>
            <a:t>Escalade (H/V)</a:t>
          </a:r>
        </a:p>
      </dgm:t>
    </dgm:pt>
    <dgm:pt modelId="{331EA2E9-E164-4EAD-99E0-E6C5F245AB2C}" type="parTrans" cxnId="{CF352C86-FC5A-4C2B-AA54-AF01623C72A4}">
      <dgm:prSet/>
      <dgm:spPr/>
      <dgm:t>
        <a:bodyPr/>
        <a:lstStyle/>
        <a:p>
          <a:endParaRPr lang="fr-FR"/>
        </a:p>
      </dgm:t>
    </dgm:pt>
    <dgm:pt modelId="{2C563006-2596-4B06-9A36-BD1795D17A1B}" type="sibTrans" cxnId="{CF352C86-FC5A-4C2B-AA54-AF01623C72A4}">
      <dgm:prSet/>
      <dgm:spPr/>
      <dgm:t>
        <a:bodyPr/>
        <a:lstStyle/>
        <a:p>
          <a:endParaRPr lang="fr-FR"/>
        </a:p>
      </dgm:t>
    </dgm:pt>
    <dgm:pt modelId="{E670622D-B940-44AB-A584-BD521436D58E}">
      <dgm:prSet phldrT="[Text]"/>
      <dgm:spPr/>
      <dgm:t>
        <a:bodyPr/>
        <a:lstStyle/>
        <a:p>
          <a:r>
            <a:rPr lang="fr-FR"/>
            <a:t>Avancer</a:t>
          </a:r>
        </a:p>
      </dgm:t>
    </dgm:pt>
    <dgm:pt modelId="{795A8319-D240-427F-9F43-960D92FD3049}" type="parTrans" cxnId="{F20EC054-76CA-4308-B456-D650853C69C6}">
      <dgm:prSet/>
      <dgm:spPr/>
      <dgm:t>
        <a:bodyPr/>
        <a:lstStyle/>
        <a:p>
          <a:endParaRPr lang="fr-FR"/>
        </a:p>
      </dgm:t>
    </dgm:pt>
    <dgm:pt modelId="{4DE6438E-55D7-4DDA-A27F-AD60F255E89A}" type="sibTrans" cxnId="{F20EC054-76CA-4308-B456-D650853C69C6}">
      <dgm:prSet/>
      <dgm:spPr/>
      <dgm:t>
        <a:bodyPr/>
        <a:lstStyle/>
        <a:p>
          <a:endParaRPr lang="fr-FR"/>
        </a:p>
      </dgm:t>
    </dgm:pt>
    <dgm:pt modelId="{352966C0-677B-4026-921D-4F3EF8CC52A0}">
      <dgm:prSet phldrT="[Text]"/>
      <dgm:spPr/>
      <dgm:t>
        <a:bodyPr/>
        <a:lstStyle/>
        <a:p>
          <a:r>
            <a:rPr lang="fr-FR"/>
            <a:t>Persistance</a:t>
          </a:r>
        </a:p>
      </dgm:t>
    </dgm:pt>
    <dgm:pt modelId="{0B352ADA-40C1-4EA5-8898-F46FC1A64892}" type="parTrans" cxnId="{3E019471-6ED5-4F91-9192-DC889FB61393}">
      <dgm:prSet/>
      <dgm:spPr/>
      <dgm:t>
        <a:bodyPr/>
        <a:lstStyle/>
        <a:p>
          <a:endParaRPr lang="fr-FR"/>
        </a:p>
      </dgm:t>
    </dgm:pt>
    <dgm:pt modelId="{E7C398D5-99BA-4BF0-AC7D-68E5AB02E4A4}" type="sibTrans" cxnId="{3E019471-6ED5-4F91-9192-DC889FB61393}">
      <dgm:prSet/>
      <dgm:spPr/>
      <dgm:t>
        <a:bodyPr/>
        <a:lstStyle/>
        <a:p>
          <a:endParaRPr lang="fr-FR"/>
        </a:p>
      </dgm:t>
    </dgm:pt>
    <dgm:pt modelId="{53F04101-4E3A-478E-84E3-80527ED96112}">
      <dgm:prSet phldrT="[Text]"/>
      <dgm:spPr/>
      <dgm:t>
        <a:bodyPr/>
        <a:lstStyle/>
        <a:p>
          <a:r>
            <a:rPr lang="fr-FR"/>
            <a:t>Exfiltration</a:t>
          </a:r>
        </a:p>
      </dgm:t>
    </dgm:pt>
    <dgm:pt modelId="{60683846-060C-4054-AD88-AD8C681F488C}" type="parTrans" cxnId="{7DA9F1CB-BBF6-4306-8B98-363F47D7E204}">
      <dgm:prSet/>
      <dgm:spPr/>
      <dgm:t>
        <a:bodyPr/>
        <a:lstStyle/>
        <a:p>
          <a:endParaRPr lang="fr-FR"/>
        </a:p>
      </dgm:t>
    </dgm:pt>
    <dgm:pt modelId="{647684B8-B0C7-414D-9F86-E837BE6451A2}" type="sibTrans" cxnId="{7DA9F1CB-BBF6-4306-8B98-363F47D7E204}">
      <dgm:prSet/>
      <dgm:spPr/>
      <dgm:t>
        <a:bodyPr/>
        <a:lstStyle/>
        <a:p>
          <a:endParaRPr lang="fr-FR"/>
        </a:p>
      </dgm:t>
    </dgm:pt>
    <dgm:pt modelId="{3C69186C-9523-46E1-8915-E28CF312593E}">
      <dgm:prSet phldrT="[Text]"/>
      <dgm:spPr/>
      <dgm:t>
        <a:bodyPr/>
        <a:lstStyle/>
        <a:p>
          <a:r>
            <a:rPr lang="fr-FR"/>
            <a:t>…</a:t>
          </a:r>
        </a:p>
      </dgm:t>
    </dgm:pt>
    <dgm:pt modelId="{539CF2C5-1627-43A7-8F17-BF4F8D7E2EC4}" type="parTrans" cxnId="{3822B217-6385-4E34-8C7C-C6986DFA5950}">
      <dgm:prSet/>
      <dgm:spPr/>
      <dgm:t>
        <a:bodyPr/>
        <a:lstStyle/>
        <a:p>
          <a:endParaRPr lang="fr-FR"/>
        </a:p>
      </dgm:t>
    </dgm:pt>
    <dgm:pt modelId="{2B9C6607-3FAE-4A2F-9D23-F9DCE129661E}" type="sibTrans" cxnId="{3822B217-6385-4E34-8C7C-C6986DFA5950}">
      <dgm:prSet/>
      <dgm:spPr/>
      <dgm:t>
        <a:bodyPr/>
        <a:lstStyle/>
        <a:p>
          <a:endParaRPr lang="fr-FR"/>
        </a:p>
      </dgm:t>
    </dgm:pt>
    <dgm:pt modelId="{5E6170D8-BE88-465F-B751-46AB0D85F5E3}" type="pres">
      <dgm:prSet presAssocID="{B5405B37-C6F0-4453-958E-AF3D47FD66BC}" presName="Name0" presStyleCnt="0">
        <dgm:presLayoutVars>
          <dgm:dir/>
          <dgm:resizeHandles val="exact"/>
        </dgm:presLayoutVars>
      </dgm:prSet>
      <dgm:spPr/>
    </dgm:pt>
    <dgm:pt modelId="{46037D9B-9582-4793-88C2-3F447809F4C2}" type="pres">
      <dgm:prSet presAssocID="{64511833-83CE-4906-8764-B1083267E060}" presName="node" presStyleLbl="node1" presStyleIdx="0" presStyleCnt="4">
        <dgm:presLayoutVars>
          <dgm:bulletEnabled val="1"/>
        </dgm:presLayoutVars>
      </dgm:prSet>
      <dgm:spPr/>
    </dgm:pt>
    <dgm:pt modelId="{B66A686F-6E1F-4C19-B782-07C3267B96E2}" type="pres">
      <dgm:prSet presAssocID="{14EE340B-5445-4A3E-9A48-B34C51CACA89}" presName="sibTrans" presStyleLbl="sibTrans2D1" presStyleIdx="0" presStyleCnt="3"/>
      <dgm:spPr/>
    </dgm:pt>
    <dgm:pt modelId="{4E785362-3CE0-418B-B864-ACACCF0B6A56}" type="pres">
      <dgm:prSet presAssocID="{14EE340B-5445-4A3E-9A48-B34C51CACA89}" presName="connectorText" presStyleLbl="sibTrans2D1" presStyleIdx="0" presStyleCnt="3"/>
      <dgm:spPr/>
    </dgm:pt>
    <dgm:pt modelId="{220DCE5E-7246-48D3-BB6B-97F43BEABF18}" type="pres">
      <dgm:prSet presAssocID="{50D55BF2-B541-4ECC-8FFF-1853A71613D5}" presName="node" presStyleLbl="node1" presStyleIdx="1" presStyleCnt="4">
        <dgm:presLayoutVars>
          <dgm:bulletEnabled val="1"/>
        </dgm:presLayoutVars>
      </dgm:prSet>
      <dgm:spPr/>
    </dgm:pt>
    <dgm:pt modelId="{9A9BD6B7-952E-4B1A-8A7D-F13E678A1168}" type="pres">
      <dgm:prSet presAssocID="{CE2E9863-ED1D-4C5A-B739-87D53C72965A}" presName="sibTrans" presStyleLbl="sibTrans2D1" presStyleIdx="1" presStyleCnt="3"/>
      <dgm:spPr/>
    </dgm:pt>
    <dgm:pt modelId="{90B0C776-E814-42FD-A080-0399072108DB}" type="pres">
      <dgm:prSet presAssocID="{CE2E9863-ED1D-4C5A-B739-87D53C72965A}" presName="connectorText" presStyleLbl="sibTrans2D1" presStyleIdx="1" presStyleCnt="3"/>
      <dgm:spPr/>
    </dgm:pt>
    <dgm:pt modelId="{1580239C-2B49-456D-B44B-E55D4BFD850F}" type="pres">
      <dgm:prSet presAssocID="{4AD63346-3325-49D8-AC62-EEAF3075A2E3}" presName="node" presStyleLbl="node1" presStyleIdx="2" presStyleCnt="4">
        <dgm:presLayoutVars>
          <dgm:bulletEnabled val="1"/>
        </dgm:presLayoutVars>
      </dgm:prSet>
      <dgm:spPr/>
    </dgm:pt>
    <dgm:pt modelId="{727678E4-0D9F-46F7-88BF-23C314F3F21D}" type="pres">
      <dgm:prSet presAssocID="{AE2DC1BB-7A94-4C3F-A4FA-16AF63226F06}" presName="sibTrans" presStyleLbl="sibTrans2D1" presStyleIdx="2" presStyleCnt="3"/>
      <dgm:spPr/>
    </dgm:pt>
    <dgm:pt modelId="{D14108DE-BC13-4BA8-AEC9-92D48F218FC2}" type="pres">
      <dgm:prSet presAssocID="{AE2DC1BB-7A94-4C3F-A4FA-16AF63226F06}" presName="connectorText" presStyleLbl="sibTrans2D1" presStyleIdx="2" presStyleCnt="3"/>
      <dgm:spPr/>
    </dgm:pt>
    <dgm:pt modelId="{D2DFB788-3044-4DA3-8534-26E8241AB92D}" type="pres">
      <dgm:prSet presAssocID="{E670622D-B940-44AB-A584-BD521436D58E}" presName="node" presStyleLbl="node1" presStyleIdx="3" presStyleCnt="4" custScaleY="173175">
        <dgm:presLayoutVars>
          <dgm:bulletEnabled val="1"/>
        </dgm:presLayoutVars>
      </dgm:prSet>
      <dgm:spPr/>
    </dgm:pt>
  </dgm:ptLst>
  <dgm:cxnLst>
    <dgm:cxn modelId="{4FD61805-E025-47CC-ABF9-EE027ADB7D7A}" type="presOf" srcId="{CE2E9863-ED1D-4C5A-B739-87D53C72965A}" destId="{9A9BD6B7-952E-4B1A-8A7D-F13E678A1168}" srcOrd="0" destOrd="0" presId="urn:microsoft.com/office/officeart/2005/8/layout/process1"/>
    <dgm:cxn modelId="{284F5E0B-FBFF-4676-8288-B000C2399D2C}" type="presOf" srcId="{CE2E9863-ED1D-4C5A-B739-87D53C72965A}" destId="{90B0C776-E814-42FD-A080-0399072108DB}" srcOrd="1" destOrd="0" presId="urn:microsoft.com/office/officeart/2005/8/layout/process1"/>
    <dgm:cxn modelId="{8961AD0D-E287-4F81-813F-9585DC96E54A}" type="presOf" srcId="{64511833-83CE-4906-8764-B1083267E060}" destId="{46037D9B-9582-4793-88C2-3F447809F4C2}" srcOrd="0" destOrd="0" presId="urn:microsoft.com/office/officeart/2005/8/layout/process1"/>
    <dgm:cxn modelId="{3822B217-6385-4E34-8C7C-C6986DFA5950}" srcId="{E670622D-B940-44AB-A584-BD521436D58E}" destId="{3C69186C-9523-46E1-8915-E28CF312593E}" srcOrd="4" destOrd="0" parTransId="{539CF2C5-1627-43A7-8F17-BF4F8D7E2EC4}" sibTransId="{2B9C6607-3FAE-4A2F-9D23-F9DCE129661E}"/>
    <dgm:cxn modelId="{54F0341F-3541-4B72-9771-149AB7BAD209}" type="presOf" srcId="{B5405B37-C6F0-4453-958E-AF3D47FD66BC}" destId="{5E6170D8-BE88-465F-B751-46AB0D85F5E3}" srcOrd="0" destOrd="0" presId="urn:microsoft.com/office/officeart/2005/8/layout/process1"/>
    <dgm:cxn modelId="{B89F5A20-32F5-4418-81EF-CD5063110E36}" type="presOf" srcId="{50D55BF2-B541-4ECC-8FFF-1853A71613D5}" destId="{220DCE5E-7246-48D3-BB6B-97F43BEABF18}" srcOrd="0" destOrd="0" presId="urn:microsoft.com/office/officeart/2005/8/layout/process1"/>
    <dgm:cxn modelId="{C7ED872E-2E27-4F3E-AFA1-6648E0FD7E68}" type="presOf" srcId="{14EE340B-5445-4A3E-9A48-B34C51CACA89}" destId="{4E785362-3CE0-418B-B864-ACACCF0B6A56}" srcOrd="1" destOrd="0" presId="urn:microsoft.com/office/officeart/2005/8/layout/process1"/>
    <dgm:cxn modelId="{C02E933E-CD3B-4961-B775-6EE63E5A2975}" type="presOf" srcId="{3C69186C-9523-46E1-8915-E28CF312593E}" destId="{D2DFB788-3044-4DA3-8534-26E8241AB92D}" srcOrd="0" destOrd="5" presId="urn:microsoft.com/office/officeart/2005/8/layout/process1"/>
    <dgm:cxn modelId="{21A1BF5B-CE91-48AD-95A1-86A905979596}" type="presOf" srcId="{14EE340B-5445-4A3E-9A48-B34C51CACA89}" destId="{B66A686F-6E1F-4C19-B782-07C3267B96E2}" srcOrd="0" destOrd="0" presId="urn:microsoft.com/office/officeart/2005/8/layout/process1"/>
    <dgm:cxn modelId="{2AAB975E-6B95-43FE-977E-95ACA4A9574E}" type="presOf" srcId="{AE2DC1BB-7A94-4C3F-A4FA-16AF63226F06}" destId="{D14108DE-BC13-4BA8-AEC9-92D48F218FC2}" srcOrd="1" destOrd="0" presId="urn:microsoft.com/office/officeart/2005/8/layout/process1"/>
    <dgm:cxn modelId="{E6233867-8C4C-447A-BE0B-0DC16525414F}" type="presOf" srcId="{E670622D-B940-44AB-A584-BD521436D58E}" destId="{D2DFB788-3044-4DA3-8534-26E8241AB92D}" srcOrd="0" destOrd="0" presId="urn:microsoft.com/office/officeart/2005/8/layout/process1"/>
    <dgm:cxn modelId="{592D4A6A-92D6-4672-BC89-F4752E2366AB}" type="presOf" srcId="{AE2DC1BB-7A94-4C3F-A4FA-16AF63226F06}" destId="{727678E4-0D9F-46F7-88BF-23C314F3F21D}" srcOrd="0" destOrd="0" presId="urn:microsoft.com/office/officeart/2005/8/layout/process1"/>
    <dgm:cxn modelId="{7FB2C86B-E858-401E-B636-9919CC9A0DA9}" type="presOf" srcId="{EAD13748-F2A2-44C9-A1CA-12C9095661CC}" destId="{D2DFB788-3044-4DA3-8534-26E8241AB92D}" srcOrd="0" destOrd="2" presId="urn:microsoft.com/office/officeart/2005/8/layout/process1"/>
    <dgm:cxn modelId="{3E019471-6ED5-4F91-9192-DC889FB61393}" srcId="{E670622D-B940-44AB-A584-BD521436D58E}" destId="{352966C0-677B-4026-921D-4F3EF8CC52A0}" srcOrd="2" destOrd="0" parTransId="{0B352ADA-40C1-4EA5-8898-F46FC1A64892}" sibTransId="{E7C398D5-99BA-4BF0-AC7D-68E5AB02E4A4}"/>
    <dgm:cxn modelId="{F20EC054-76CA-4308-B456-D650853C69C6}" srcId="{B5405B37-C6F0-4453-958E-AF3D47FD66BC}" destId="{E670622D-B940-44AB-A584-BD521436D58E}" srcOrd="3" destOrd="0" parTransId="{795A8319-D240-427F-9F43-960D92FD3049}" sibTransId="{4DE6438E-55D7-4DDA-A27F-AD60F255E89A}"/>
    <dgm:cxn modelId="{056FD484-66F1-4029-958C-DAA5DB0522CB}" type="presOf" srcId="{53F04101-4E3A-478E-84E3-80527ED96112}" destId="{D2DFB788-3044-4DA3-8534-26E8241AB92D}" srcOrd="0" destOrd="4" presId="urn:microsoft.com/office/officeart/2005/8/layout/process1"/>
    <dgm:cxn modelId="{E17D1F85-943E-4C8D-A205-2D93EAF52799}" type="presOf" srcId="{01E70B0A-7D2F-4200-9BBA-F70DF68FA920}" destId="{D2DFB788-3044-4DA3-8534-26E8241AB92D}" srcOrd="0" destOrd="1" presId="urn:microsoft.com/office/officeart/2005/8/layout/process1"/>
    <dgm:cxn modelId="{CF352C86-FC5A-4C2B-AA54-AF01623C72A4}" srcId="{E670622D-B940-44AB-A584-BD521436D58E}" destId="{EAD13748-F2A2-44C9-A1CA-12C9095661CC}" srcOrd="1" destOrd="0" parTransId="{331EA2E9-E164-4EAD-99E0-E6C5F245AB2C}" sibTransId="{2C563006-2596-4B06-9A36-BD1795D17A1B}"/>
    <dgm:cxn modelId="{62E3458C-EEC5-427D-A88E-4397F8AC212A}" srcId="{B5405B37-C6F0-4453-958E-AF3D47FD66BC}" destId="{4AD63346-3325-49D8-AC62-EEAF3075A2E3}" srcOrd="2" destOrd="0" parTransId="{5EFDB889-5AD7-47CC-BA29-BB9291388293}" sibTransId="{AE2DC1BB-7A94-4C3F-A4FA-16AF63226F06}"/>
    <dgm:cxn modelId="{A034618F-CBEF-4FA4-848A-B61F48E3CD20}" srcId="{B5405B37-C6F0-4453-958E-AF3D47FD66BC}" destId="{50D55BF2-B541-4ECC-8FFF-1853A71613D5}" srcOrd="1" destOrd="0" parTransId="{7AF13CE7-A909-4403-BE9F-AC392B20DDEF}" sibTransId="{CE2E9863-ED1D-4C5A-B739-87D53C72965A}"/>
    <dgm:cxn modelId="{81DACCA6-9F35-4B9C-8D4F-8DCA85730BC6}" type="presOf" srcId="{4AD63346-3325-49D8-AC62-EEAF3075A2E3}" destId="{1580239C-2B49-456D-B44B-E55D4BFD850F}" srcOrd="0" destOrd="0" presId="urn:microsoft.com/office/officeart/2005/8/layout/process1"/>
    <dgm:cxn modelId="{9423CDC5-CDC8-485A-A2B2-34F16B2FF915}" srcId="{B5405B37-C6F0-4453-958E-AF3D47FD66BC}" destId="{64511833-83CE-4906-8764-B1083267E060}" srcOrd="0" destOrd="0" parTransId="{EDEDC3AD-9778-42A4-BC58-0CA082831A81}" sibTransId="{14EE340B-5445-4A3E-9A48-B34C51CACA89}"/>
    <dgm:cxn modelId="{C6337AC6-7F88-4CA7-969D-B75486DCC426}" type="presOf" srcId="{352966C0-677B-4026-921D-4F3EF8CC52A0}" destId="{D2DFB788-3044-4DA3-8534-26E8241AB92D}" srcOrd="0" destOrd="3" presId="urn:microsoft.com/office/officeart/2005/8/layout/process1"/>
    <dgm:cxn modelId="{7DA9F1CB-BBF6-4306-8B98-363F47D7E204}" srcId="{E670622D-B940-44AB-A584-BD521436D58E}" destId="{53F04101-4E3A-478E-84E3-80527ED96112}" srcOrd="3" destOrd="0" parTransId="{60683846-060C-4054-AD88-AD8C681F488C}" sibTransId="{647684B8-B0C7-414D-9F86-E837BE6451A2}"/>
    <dgm:cxn modelId="{D06A9EE0-0BF1-46FE-8528-CA85BE130C57}" srcId="{E670622D-B940-44AB-A584-BD521436D58E}" destId="{01E70B0A-7D2F-4200-9BBA-F70DF68FA920}" srcOrd="0" destOrd="0" parTransId="{CE409ED1-E007-4081-8201-F9D066DCA2FB}" sibTransId="{376393B9-91B7-4ABC-8167-A161674D0F43}"/>
    <dgm:cxn modelId="{72F1D9D9-48E6-4643-A042-E7054AD005D5}" type="presParOf" srcId="{5E6170D8-BE88-465F-B751-46AB0D85F5E3}" destId="{46037D9B-9582-4793-88C2-3F447809F4C2}" srcOrd="0" destOrd="0" presId="urn:microsoft.com/office/officeart/2005/8/layout/process1"/>
    <dgm:cxn modelId="{A849B247-88B5-4523-B11C-34D33555562A}" type="presParOf" srcId="{5E6170D8-BE88-465F-B751-46AB0D85F5E3}" destId="{B66A686F-6E1F-4C19-B782-07C3267B96E2}" srcOrd="1" destOrd="0" presId="urn:microsoft.com/office/officeart/2005/8/layout/process1"/>
    <dgm:cxn modelId="{37D0D1A6-6686-4246-AA1F-506276BD39DA}" type="presParOf" srcId="{B66A686F-6E1F-4C19-B782-07C3267B96E2}" destId="{4E785362-3CE0-418B-B864-ACACCF0B6A56}" srcOrd="0" destOrd="0" presId="urn:microsoft.com/office/officeart/2005/8/layout/process1"/>
    <dgm:cxn modelId="{A0510503-70B2-4EF0-91B9-06B1E91BE747}" type="presParOf" srcId="{5E6170D8-BE88-465F-B751-46AB0D85F5E3}" destId="{220DCE5E-7246-48D3-BB6B-97F43BEABF18}" srcOrd="2" destOrd="0" presId="urn:microsoft.com/office/officeart/2005/8/layout/process1"/>
    <dgm:cxn modelId="{08815FA1-82DA-4E61-A159-8864663554BD}" type="presParOf" srcId="{5E6170D8-BE88-465F-B751-46AB0D85F5E3}" destId="{9A9BD6B7-952E-4B1A-8A7D-F13E678A1168}" srcOrd="3" destOrd="0" presId="urn:microsoft.com/office/officeart/2005/8/layout/process1"/>
    <dgm:cxn modelId="{71BC2F92-92A8-49D8-8644-6CD6F602032C}" type="presParOf" srcId="{9A9BD6B7-952E-4B1A-8A7D-F13E678A1168}" destId="{90B0C776-E814-42FD-A080-0399072108DB}" srcOrd="0" destOrd="0" presId="urn:microsoft.com/office/officeart/2005/8/layout/process1"/>
    <dgm:cxn modelId="{FD155B2D-7705-4CEA-B1CC-32D1B2C67A64}" type="presParOf" srcId="{5E6170D8-BE88-465F-B751-46AB0D85F5E3}" destId="{1580239C-2B49-456D-B44B-E55D4BFD850F}" srcOrd="4" destOrd="0" presId="urn:microsoft.com/office/officeart/2005/8/layout/process1"/>
    <dgm:cxn modelId="{2CEF43AF-3A91-4074-B45F-D115171FB5C4}" type="presParOf" srcId="{5E6170D8-BE88-465F-B751-46AB0D85F5E3}" destId="{727678E4-0D9F-46F7-88BF-23C314F3F21D}" srcOrd="5" destOrd="0" presId="urn:microsoft.com/office/officeart/2005/8/layout/process1"/>
    <dgm:cxn modelId="{2B8215CE-6A89-48CC-BD9B-89E43E61658A}" type="presParOf" srcId="{727678E4-0D9F-46F7-88BF-23C314F3F21D}" destId="{D14108DE-BC13-4BA8-AEC9-92D48F218FC2}" srcOrd="0" destOrd="0" presId="urn:microsoft.com/office/officeart/2005/8/layout/process1"/>
    <dgm:cxn modelId="{DED6A200-2172-460E-9BB1-176BA19091FC}" type="presParOf" srcId="{5E6170D8-BE88-465F-B751-46AB0D85F5E3}" destId="{D2DFB788-3044-4DA3-8534-26E8241AB92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37D9B-9582-4793-88C2-3F447809F4C2}">
      <dsp:nvSpPr>
        <dsp:cNvPr id="0" name=""/>
        <dsp:cNvSpPr/>
      </dsp:nvSpPr>
      <dsp:spPr>
        <a:xfrm>
          <a:off x="4621" y="70173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i="1" kern="1200"/>
            <a:t>Passive recon</a:t>
          </a:r>
          <a:r>
            <a:rPr lang="fr-FR" sz="2100" kern="1200"/>
            <a:t> &amp; OSINT</a:t>
          </a:r>
        </a:p>
      </dsp:txBody>
      <dsp:txXfrm>
        <a:off x="40127" y="737242"/>
        <a:ext cx="1949441" cy="1141260"/>
      </dsp:txXfrm>
    </dsp:sp>
    <dsp:sp modelId="{B66A686F-6E1F-4C19-B782-07C3267B96E2}">
      <dsp:nvSpPr>
        <dsp:cNvPr id="0" name=""/>
        <dsp:cNvSpPr/>
      </dsp:nvSpPr>
      <dsp:spPr>
        <a:xfrm>
          <a:off x="2227119" y="105733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2227119" y="1157550"/>
        <a:ext cx="299835" cy="300644"/>
      </dsp:txXfrm>
    </dsp:sp>
    <dsp:sp modelId="{220DCE5E-7246-48D3-BB6B-97F43BEABF18}">
      <dsp:nvSpPr>
        <dsp:cNvPr id="0" name=""/>
        <dsp:cNvSpPr/>
      </dsp:nvSpPr>
      <dsp:spPr>
        <a:xfrm>
          <a:off x="2833255" y="70173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i="1" kern="1200"/>
            <a:t>Active recon </a:t>
          </a:r>
          <a:r>
            <a:rPr lang="fr-FR" sz="2100" kern="1200"/>
            <a:t>(scans, …)</a:t>
          </a:r>
        </a:p>
      </dsp:txBody>
      <dsp:txXfrm>
        <a:off x="2868761" y="737242"/>
        <a:ext cx="1949441" cy="1141260"/>
      </dsp:txXfrm>
    </dsp:sp>
    <dsp:sp modelId="{9A9BD6B7-952E-4B1A-8A7D-F13E678A1168}">
      <dsp:nvSpPr>
        <dsp:cNvPr id="0" name=""/>
        <dsp:cNvSpPr/>
      </dsp:nvSpPr>
      <dsp:spPr>
        <a:xfrm>
          <a:off x="5055754" y="105733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5055754" y="1157550"/>
        <a:ext cx="299835" cy="300644"/>
      </dsp:txXfrm>
    </dsp:sp>
    <dsp:sp modelId="{1580239C-2B49-456D-B44B-E55D4BFD850F}">
      <dsp:nvSpPr>
        <dsp:cNvPr id="0" name=""/>
        <dsp:cNvSpPr/>
      </dsp:nvSpPr>
      <dsp:spPr>
        <a:xfrm>
          <a:off x="5661890" y="70173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Première attaque</a:t>
          </a:r>
        </a:p>
      </dsp:txBody>
      <dsp:txXfrm>
        <a:off x="5697396" y="737242"/>
        <a:ext cx="1949441" cy="1141260"/>
      </dsp:txXfrm>
    </dsp:sp>
    <dsp:sp modelId="{727678E4-0D9F-46F7-88BF-23C314F3F21D}">
      <dsp:nvSpPr>
        <dsp:cNvPr id="0" name=""/>
        <dsp:cNvSpPr/>
      </dsp:nvSpPr>
      <dsp:spPr>
        <a:xfrm>
          <a:off x="7884389" y="105733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7884389" y="1157550"/>
        <a:ext cx="299835" cy="300644"/>
      </dsp:txXfrm>
    </dsp:sp>
    <dsp:sp modelId="{D2DFB788-3044-4DA3-8534-26E8241AB92D}">
      <dsp:nvSpPr>
        <dsp:cNvPr id="0" name=""/>
        <dsp:cNvSpPr/>
      </dsp:nvSpPr>
      <dsp:spPr>
        <a:xfrm>
          <a:off x="8490525" y="258196"/>
          <a:ext cx="2020453" cy="2099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Avancer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Enumération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Escalade (H/V)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Persistance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Exfiltration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…</a:t>
          </a:r>
        </a:p>
      </dsp:txBody>
      <dsp:txXfrm>
        <a:off x="8549702" y="317373"/>
        <a:ext cx="1902099" cy="1980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29F2D-E35C-4834-A80C-3C9EADD748D3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E1506-E317-4DBE-B754-6DBD0ACFF8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68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Endpoint </a:t>
            </a:r>
            <a:r>
              <a:rPr lang="fr-FR" err="1"/>
              <a:t>detection</a:t>
            </a:r>
            <a:r>
              <a:rPr lang="fr-FR"/>
              <a:t> &amp; </a:t>
            </a:r>
            <a:r>
              <a:rPr lang="fr-FR" err="1"/>
              <a:t>response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E1506-E317-4DBE-B754-6DBD0ACFF86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16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Endpoint </a:t>
            </a:r>
            <a:r>
              <a:rPr lang="fr-FR" err="1"/>
              <a:t>detection</a:t>
            </a:r>
            <a:r>
              <a:rPr lang="fr-FR"/>
              <a:t> &amp; </a:t>
            </a:r>
            <a:r>
              <a:rPr lang="fr-FR" err="1"/>
              <a:t>response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E1506-E317-4DBE-B754-6DBD0ACFF86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64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Endpoint </a:t>
            </a:r>
            <a:r>
              <a:rPr lang="fr-FR" err="1"/>
              <a:t>detection</a:t>
            </a:r>
            <a:r>
              <a:rPr lang="fr-FR"/>
              <a:t> &amp; </a:t>
            </a:r>
            <a:r>
              <a:rPr lang="fr-FR" err="1"/>
              <a:t>response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E1506-E317-4DBE-B754-6DBD0ACFF86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85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Endpoint </a:t>
            </a:r>
            <a:r>
              <a:rPr lang="fr-FR" err="1"/>
              <a:t>detection</a:t>
            </a:r>
            <a:r>
              <a:rPr lang="fr-FR"/>
              <a:t> &amp; </a:t>
            </a:r>
            <a:r>
              <a:rPr lang="fr-FR" err="1"/>
              <a:t>response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E1506-E317-4DBE-B754-6DBD0ACFF86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922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Endpoint </a:t>
            </a:r>
            <a:r>
              <a:rPr lang="fr-FR" err="1"/>
              <a:t>detection</a:t>
            </a:r>
            <a:r>
              <a:rPr lang="fr-FR"/>
              <a:t> &amp; </a:t>
            </a:r>
            <a:r>
              <a:rPr lang="fr-FR" err="1"/>
              <a:t>response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E1506-E317-4DBE-B754-6DBD0ACFF86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05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82C56810-117C-80FE-505F-132B42E3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225" y="1988927"/>
            <a:ext cx="2127291" cy="2083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6969" y="1946326"/>
            <a:ext cx="6965006" cy="1901566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17384D"/>
                </a:solidFill>
                <a:latin typeface="Roboto Black"/>
                <a:ea typeface="Roboto Black"/>
                <a:cs typeface="Roboto Black"/>
              </a:rPr>
              <a:t>Attaque initiale</a:t>
            </a:r>
            <a:br>
              <a:rPr lang="fr-FR" dirty="0">
                <a:latin typeface="Roboto Black" pitchFamily="2" charset="0"/>
                <a:ea typeface="Roboto Black" pitchFamily="2" charset="0"/>
              </a:rPr>
            </a:br>
            <a:r>
              <a:rPr lang="fr-FR" dirty="0">
                <a:solidFill>
                  <a:srgbClr val="17384D"/>
                </a:solidFill>
                <a:latin typeface="Roboto Black"/>
                <a:ea typeface="Roboto Black"/>
                <a:cs typeface="Roboto Black"/>
              </a:rPr>
              <a:t>avec Metasploit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6970" y="4262894"/>
            <a:ext cx="6300281" cy="15417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>
                <a:latin typeface="Roboto Light"/>
                <a:ea typeface="Roboto Light"/>
                <a:cs typeface="Roboto Light"/>
              </a:rPr>
              <a:t>Option Cyber Sécurité 2023 (Bloc 3)</a:t>
            </a:r>
          </a:p>
          <a:p>
            <a:pPr algn="l"/>
            <a:r>
              <a:rPr lang="fr-FR">
                <a:latin typeface="Roboto Light" panose="02000000000000000000" pitchFamily="2" charset="0"/>
                <a:ea typeface="Roboto Light" panose="02000000000000000000" pitchFamily="2" charset="0"/>
              </a:rPr>
              <a:t>S. </a:t>
            </a:r>
            <a:r>
              <a:rPr lang="fr-FR" err="1">
                <a:latin typeface="Roboto Light" panose="02000000000000000000" pitchFamily="2" charset="0"/>
                <a:ea typeface="Roboto Light" panose="02000000000000000000" pitchFamily="2" charset="0"/>
              </a:rPr>
              <a:t>Strebelle</a:t>
            </a:r>
            <a:r>
              <a:rPr lang="fr-FR">
                <a:latin typeface="Roboto Light" panose="02000000000000000000" pitchFamily="2" charset="0"/>
                <a:ea typeface="Roboto Light" panose="02000000000000000000" pitchFamily="2" charset="0"/>
              </a:rPr>
              <a:t> - C. Badot-Bertrand</a:t>
            </a:r>
          </a:p>
        </p:txBody>
      </p:sp>
      <p:pic>
        <p:nvPicPr>
          <p:cNvPr id="7" name="Picture 6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613E5E51-CCB6-9871-0793-587F71CD4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5" t="6102" b="6102"/>
          <a:stretch/>
        </p:blipFill>
        <p:spPr>
          <a:xfrm>
            <a:off x="0" y="0"/>
            <a:ext cx="4680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0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Metasploit à la rescousse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8" y="1449421"/>
            <a:ext cx="8070258" cy="4727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>
                <a:latin typeface="Roboto"/>
                <a:ea typeface="Roboto"/>
                <a:cs typeface="Roboto"/>
              </a:rPr>
              <a:t>Framework pour les </a:t>
            </a:r>
            <a:r>
              <a:rPr lang="fr-BE" sz="240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« exploits » sur une machine distante</a:t>
            </a:r>
          </a:p>
          <a:p>
            <a:r>
              <a:rPr lang="fr-BE" sz="2400">
                <a:latin typeface="Roboto"/>
                <a:ea typeface="Roboto"/>
                <a:cs typeface="Roboto"/>
              </a:rPr>
              <a:t>Scan &amp; collecte de données</a:t>
            </a:r>
          </a:p>
          <a:p>
            <a:r>
              <a:rPr lang="fr-BE" sz="2400">
                <a:latin typeface="Roboto"/>
                <a:ea typeface="Roboto"/>
                <a:cs typeface="Roboto"/>
              </a:rPr>
              <a:t>Large choix d’attaques préexistantes (CVE, …)</a:t>
            </a:r>
          </a:p>
          <a:p>
            <a:r>
              <a:rPr lang="fr-BE" sz="2400">
                <a:latin typeface="Roboto"/>
                <a:ea typeface="Roboto"/>
                <a:cs typeface="Roboto"/>
              </a:rPr>
              <a:t>Backdoors, keyloggers, « </a:t>
            </a:r>
            <a:r>
              <a:rPr lang="fr-BE" sz="2400" err="1">
                <a:latin typeface="Roboto"/>
                <a:ea typeface="Roboto"/>
                <a:cs typeface="Roboto"/>
              </a:rPr>
              <a:t>payloads</a:t>
            </a:r>
            <a:r>
              <a:rPr lang="fr-BE" sz="2400">
                <a:latin typeface="Roboto"/>
                <a:ea typeface="Roboto"/>
                <a:cs typeface="Roboto"/>
              </a:rPr>
              <a:t> » d’attaque, …</a:t>
            </a:r>
          </a:p>
          <a:p>
            <a:r>
              <a:rPr lang="fr-BE" sz="2400">
                <a:latin typeface="Roboto"/>
                <a:ea typeface="Roboto"/>
                <a:cs typeface="Roboto"/>
              </a:rPr>
              <a:t>Créer &amp; perfectionner ses propres attaques</a:t>
            </a:r>
          </a:p>
          <a:p>
            <a:r>
              <a:rPr lang="fr-BE" sz="2400">
                <a:latin typeface="Roboto"/>
                <a:ea typeface="Roboto"/>
                <a:cs typeface="Roboto"/>
              </a:rPr>
              <a:t>Outils pour obfusquer attaques, brute-forcer services, …</a:t>
            </a:r>
          </a:p>
          <a:p>
            <a:endParaRPr lang="fr-BE" sz="240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fr-BE" sz="240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Attention, </a:t>
            </a:r>
            <a:r>
              <a:rPr lang="fr-BE" sz="2400" err="1">
                <a:solidFill>
                  <a:srgbClr val="FF0000"/>
                </a:solidFill>
                <a:latin typeface="Roboto"/>
                <a:ea typeface="Roboto"/>
                <a:cs typeface="Roboto"/>
              </a:rPr>
              <a:t>Metasploit</a:t>
            </a:r>
            <a:r>
              <a:rPr lang="fr-BE" sz="240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 effectue des scans – mais fera plus de bruit que d’autres outils (</a:t>
            </a:r>
            <a:r>
              <a:rPr lang="fr-BE" sz="2400" err="1">
                <a:solidFill>
                  <a:srgbClr val="FF0000"/>
                </a:solidFill>
                <a:latin typeface="Roboto"/>
                <a:ea typeface="Roboto"/>
                <a:cs typeface="Roboto"/>
              </a:rPr>
              <a:t>nmap</a:t>
            </a:r>
            <a:r>
              <a:rPr lang="fr-BE" sz="240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 furtif, …)</a:t>
            </a:r>
          </a:p>
          <a:p>
            <a:endParaRPr lang="fr-BE" sz="24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10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4" name="Picture 2" descr="metasploit logo - Atomrace">
            <a:extLst>
              <a:ext uri="{FF2B5EF4-FFF2-40B4-BE49-F238E27FC236}">
                <a16:creationId xmlns:a16="http://schemas.microsoft.com/office/drawing/2014/main" id="{977D48FA-A0A8-1F38-4507-F97578A4B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095" y="17145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96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6747992-C933-D54C-8243-C97C20D9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6" y="1566044"/>
            <a:ext cx="2127291" cy="2083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9609F8-F29B-B7B4-D48D-3D146F22750B}"/>
              </a:ext>
            </a:extLst>
          </p:cNvPr>
          <p:cNvSpPr txBox="1">
            <a:spLocks/>
          </p:cNvSpPr>
          <p:nvPr/>
        </p:nvSpPr>
        <p:spPr>
          <a:xfrm>
            <a:off x="1245544" y="2515133"/>
            <a:ext cx="6965006" cy="1309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Concepts</a:t>
            </a:r>
          </a:p>
          <a:p>
            <a:r>
              <a:rPr lang="fr-FR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de Metasploit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DAD5D-997E-9FA4-551E-4F7524A683E9}"/>
              </a:ext>
            </a:extLst>
          </p:cNvPr>
          <p:cNvSpPr/>
          <p:nvPr/>
        </p:nvSpPr>
        <p:spPr>
          <a:xfrm>
            <a:off x="1378895" y="1975985"/>
            <a:ext cx="1421455" cy="403467"/>
          </a:xfrm>
          <a:prstGeom prst="rect">
            <a:avLst/>
          </a:prstGeom>
          <a:solidFill>
            <a:schemeClr val="bg1"/>
          </a:solidFill>
          <a:ln w="3810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B960-2713-C71C-53BF-43DC1D9718AC}"/>
              </a:ext>
            </a:extLst>
          </p:cNvPr>
          <p:cNvSpPr txBox="1">
            <a:spLocks/>
          </p:cNvSpPr>
          <p:nvPr/>
        </p:nvSpPr>
        <p:spPr>
          <a:xfrm>
            <a:off x="1392270" y="1975985"/>
            <a:ext cx="3465480" cy="40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rgbClr val="17384D"/>
                </a:solidFill>
                <a:latin typeface="Roboto Bold" pitchFamily="2" charset="0"/>
                <a:ea typeface="Roboto Bold" pitchFamily="2" charset="0"/>
              </a:rPr>
              <a:t>PARTIE #2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4B3052-5260-DCF3-1582-98BFB20C42E6}"/>
              </a:ext>
            </a:extLst>
          </p:cNvPr>
          <p:cNvSpPr txBox="1">
            <a:spLocks/>
          </p:cNvSpPr>
          <p:nvPr/>
        </p:nvSpPr>
        <p:spPr>
          <a:xfrm>
            <a:off x="1245543" y="4129544"/>
            <a:ext cx="7755581" cy="1541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latin typeface="Roboto Light" panose="02000000000000000000" pitchFamily="2" charset="0"/>
                <a:ea typeface="Roboto Light" panose="02000000000000000000" pitchFamily="2" charset="0"/>
              </a:rPr>
              <a:t>Découvrez les composants</a:t>
            </a:r>
          </a:p>
          <a:p>
            <a:pPr marL="0" indent="0">
              <a:buNone/>
            </a:pPr>
            <a:r>
              <a:rPr lang="fr-FR">
                <a:latin typeface="Roboto Light" panose="02000000000000000000" pitchFamily="2" charset="0"/>
                <a:ea typeface="Roboto Light" panose="02000000000000000000" pitchFamily="2" charset="0"/>
              </a:rPr>
              <a:t>essentiels du framework Metasploit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FE031-AAE0-73D8-4CC8-9DCF00E4F829}"/>
              </a:ext>
            </a:extLst>
          </p:cNvPr>
          <p:cNvSpPr txBox="1"/>
          <p:nvPr/>
        </p:nvSpPr>
        <p:spPr>
          <a:xfrm>
            <a:off x="219074" y="6309344"/>
            <a:ext cx="162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/>
              <a:t>11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11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1B1EB83F-32CC-EFB5-2C15-EB11862F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522" b="40741"/>
          <a:stretch/>
        </p:blipFill>
        <p:spPr>
          <a:xfrm>
            <a:off x="7541506" y="2145416"/>
            <a:ext cx="4650494" cy="47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9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Architecture Metasploit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12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37334B-7304-5670-2D80-B79C85B420C8}"/>
              </a:ext>
            </a:extLst>
          </p:cNvPr>
          <p:cNvSpPr/>
          <p:nvPr/>
        </p:nvSpPr>
        <p:spPr>
          <a:xfrm>
            <a:off x="5211587" y="2946248"/>
            <a:ext cx="193277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0FBEB-4853-0870-B28C-64D27C0DEC09}"/>
              </a:ext>
            </a:extLst>
          </p:cNvPr>
          <p:cNvSpPr txBox="1"/>
          <p:nvPr/>
        </p:nvSpPr>
        <p:spPr>
          <a:xfrm>
            <a:off x="5211586" y="3057054"/>
            <a:ext cx="193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Base Metasploit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5D0A2-62E3-0246-5257-2231E519F85A}"/>
              </a:ext>
            </a:extLst>
          </p:cNvPr>
          <p:cNvSpPr/>
          <p:nvPr/>
        </p:nvSpPr>
        <p:spPr>
          <a:xfrm>
            <a:off x="2959932" y="4589253"/>
            <a:ext cx="6442860" cy="1613139"/>
          </a:xfrm>
          <a:prstGeom prst="rect">
            <a:avLst/>
          </a:prstGeom>
          <a:noFill/>
          <a:ln w="28575">
            <a:solidFill>
              <a:srgbClr val="17384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7D0443-33D1-AC24-69E0-084FFC577B06}"/>
              </a:ext>
            </a:extLst>
          </p:cNvPr>
          <p:cNvSpPr/>
          <p:nvPr/>
        </p:nvSpPr>
        <p:spPr>
          <a:xfrm>
            <a:off x="3111668" y="4748130"/>
            <a:ext cx="139994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84DCE-8297-53D1-0C6E-B102E8166CAA}"/>
              </a:ext>
            </a:extLst>
          </p:cNvPr>
          <p:cNvSpPr txBox="1"/>
          <p:nvPr/>
        </p:nvSpPr>
        <p:spPr>
          <a:xfrm>
            <a:off x="3111667" y="4858936"/>
            <a:ext cx="139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Exploits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83EE5-9590-8CA6-B7CF-1B9A07FCECFD}"/>
              </a:ext>
            </a:extLst>
          </p:cNvPr>
          <p:cNvSpPr/>
          <p:nvPr/>
        </p:nvSpPr>
        <p:spPr>
          <a:xfrm>
            <a:off x="3811641" y="5475013"/>
            <a:ext cx="139994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C78CAC-70AC-A4FB-E608-BE85E55E3459}"/>
              </a:ext>
            </a:extLst>
          </p:cNvPr>
          <p:cNvSpPr txBox="1"/>
          <p:nvPr/>
        </p:nvSpPr>
        <p:spPr>
          <a:xfrm>
            <a:off x="3811640" y="5585819"/>
            <a:ext cx="139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Payloads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0D8C06-00C9-343D-AF36-25E9CC0A5BDD}"/>
              </a:ext>
            </a:extLst>
          </p:cNvPr>
          <p:cNvSpPr/>
          <p:nvPr/>
        </p:nvSpPr>
        <p:spPr>
          <a:xfrm>
            <a:off x="4663350" y="4748130"/>
            <a:ext cx="139994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665920-5017-5485-FD62-08FEAD887D52}"/>
              </a:ext>
            </a:extLst>
          </p:cNvPr>
          <p:cNvSpPr txBox="1"/>
          <p:nvPr/>
        </p:nvSpPr>
        <p:spPr>
          <a:xfrm>
            <a:off x="4663349" y="4858936"/>
            <a:ext cx="139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Auxiliaries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88D339-2CFD-2F65-86F7-423E9CCA7918}"/>
              </a:ext>
            </a:extLst>
          </p:cNvPr>
          <p:cNvSpPr/>
          <p:nvPr/>
        </p:nvSpPr>
        <p:spPr>
          <a:xfrm>
            <a:off x="5363324" y="5470448"/>
            <a:ext cx="139994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ABE50E-DF72-9FF3-86FC-A30A8C557987}"/>
              </a:ext>
            </a:extLst>
          </p:cNvPr>
          <p:cNvSpPr txBox="1"/>
          <p:nvPr/>
        </p:nvSpPr>
        <p:spPr>
          <a:xfrm>
            <a:off x="5363323" y="5581254"/>
            <a:ext cx="139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Encoders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BB8772-66BB-26AA-AB0C-C26FAF49209F}"/>
              </a:ext>
            </a:extLst>
          </p:cNvPr>
          <p:cNvSpPr/>
          <p:nvPr/>
        </p:nvSpPr>
        <p:spPr>
          <a:xfrm>
            <a:off x="6215033" y="4748130"/>
            <a:ext cx="139994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7CA00D-9211-97CD-4CEC-804E0C1E528B}"/>
              </a:ext>
            </a:extLst>
          </p:cNvPr>
          <p:cNvSpPr txBox="1"/>
          <p:nvPr/>
        </p:nvSpPr>
        <p:spPr>
          <a:xfrm>
            <a:off x="6215032" y="4858936"/>
            <a:ext cx="139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Evasions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CD9264-EEBE-CE8F-A3F6-A3303414E922}"/>
              </a:ext>
            </a:extLst>
          </p:cNvPr>
          <p:cNvSpPr/>
          <p:nvPr/>
        </p:nvSpPr>
        <p:spPr>
          <a:xfrm>
            <a:off x="6915007" y="5458259"/>
            <a:ext cx="139994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4D0548-E0BF-C222-BCCD-52A2ACE431AE}"/>
              </a:ext>
            </a:extLst>
          </p:cNvPr>
          <p:cNvSpPr txBox="1"/>
          <p:nvPr/>
        </p:nvSpPr>
        <p:spPr>
          <a:xfrm>
            <a:off x="6915006" y="5569065"/>
            <a:ext cx="139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Nops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EC8946-88C6-1293-069E-0065CBC53455}"/>
              </a:ext>
            </a:extLst>
          </p:cNvPr>
          <p:cNvSpPr/>
          <p:nvPr/>
        </p:nvSpPr>
        <p:spPr>
          <a:xfrm>
            <a:off x="7766716" y="4748130"/>
            <a:ext cx="139994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56FCE6-E95D-8A1E-F163-BB9100EDB4B3}"/>
              </a:ext>
            </a:extLst>
          </p:cNvPr>
          <p:cNvSpPr txBox="1"/>
          <p:nvPr/>
        </p:nvSpPr>
        <p:spPr>
          <a:xfrm>
            <a:off x="7766715" y="4858936"/>
            <a:ext cx="139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Post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4585EE-3333-A770-549C-5BD66AF64C02}"/>
              </a:ext>
            </a:extLst>
          </p:cNvPr>
          <p:cNvSpPr txBox="1"/>
          <p:nvPr/>
        </p:nvSpPr>
        <p:spPr>
          <a:xfrm>
            <a:off x="7220309" y="4145715"/>
            <a:ext cx="230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Modules Metasploit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093A96-33C3-7539-FE77-8518861F8B0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177975" y="3514254"/>
            <a:ext cx="3387" cy="1074999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049">
            <a:extLst>
              <a:ext uri="{FF2B5EF4-FFF2-40B4-BE49-F238E27FC236}">
                <a16:creationId xmlns:a16="http://schemas.microsoft.com/office/drawing/2014/main" id="{F647F06D-CA3F-59FB-7E23-49E13E593366}"/>
              </a:ext>
            </a:extLst>
          </p:cNvPr>
          <p:cNvSpPr/>
          <p:nvPr/>
        </p:nvSpPr>
        <p:spPr>
          <a:xfrm>
            <a:off x="2940202" y="2946248"/>
            <a:ext cx="139994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7613292D-1D61-B2B5-865F-EE8111341A8F}"/>
              </a:ext>
            </a:extLst>
          </p:cNvPr>
          <p:cNvSpPr txBox="1"/>
          <p:nvPr/>
        </p:nvSpPr>
        <p:spPr>
          <a:xfrm>
            <a:off x="2940201" y="3057054"/>
            <a:ext cx="139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Plugins</a:t>
            </a:r>
          </a:p>
        </p:txBody>
      </p: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36E4A375-7B41-2CCB-9042-74EC85162B66}"/>
              </a:ext>
            </a:extLst>
          </p:cNvPr>
          <p:cNvCxnSpPr>
            <a:cxnSpLocks/>
            <a:stCxn id="6" idx="1"/>
            <a:endCxn id="2050" idx="3"/>
          </p:cNvCxnSpPr>
          <p:nvPr/>
        </p:nvCxnSpPr>
        <p:spPr>
          <a:xfrm flipH="1" flipV="1">
            <a:off x="4340148" y="3230251"/>
            <a:ext cx="871438" cy="11469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F353755C-D0EB-DD61-9C72-5CB6816C4A1A}"/>
              </a:ext>
            </a:extLst>
          </p:cNvPr>
          <p:cNvSpPr/>
          <p:nvPr/>
        </p:nvSpPr>
        <p:spPr>
          <a:xfrm>
            <a:off x="8015802" y="2946248"/>
            <a:ext cx="193277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75F9EC46-5A02-80E8-F050-833D4ED24A23}"/>
              </a:ext>
            </a:extLst>
          </p:cNvPr>
          <p:cNvSpPr txBox="1"/>
          <p:nvPr/>
        </p:nvSpPr>
        <p:spPr>
          <a:xfrm>
            <a:off x="8015801" y="3057054"/>
            <a:ext cx="193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Interfaces, CLI, …</a:t>
            </a:r>
          </a:p>
        </p:txBody>
      </p:sp>
      <p:cxnSp>
        <p:nvCxnSpPr>
          <p:cNvPr id="2067" name="Straight Arrow Connector 2066">
            <a:extLst>
              <a:ext uri="{FF2B5EF4-FFF2-40B4-BE49-F238E27FC236}">
                <a16:creationId xmlns:a16="http://schemas.microsoft.com/office/drawing/2014/main" id="{2C4444D1-8C9E-4940-80CB-91E737DEEC54}"/>
              </a:ext>
            </a:extLst>
          </p:cNvPr>
          <p:cNvCxnSpPr>
            <a:cxnSpLocks/>
            <a:stCxn id="6" idx="3"/>
            <a:endCxn id="2064" idx="1"/>
          </p:cNvCxnSpPr>
          <p:nvPr/>
        </p:nvCxnSpPr>
        <p:spPr>
          <a:xfrm>
            <a:off x="7144363" y="3241720"/>
            <a:ext cx="871438" cy="0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612D2035-2139-5BD2-5DB6-CC99CD7E0CD0}"/>
              </a:ext>
            </a:extLst>
          </p:cNvPr>
          <p:cNvSpPr/>
          <p:nvPr/>
        </p:nvSpPr>
        <p:spPr>
          <a:xfrm>
            <a:off x="5118558" y="1633604"/>
            <a:ext cx="2118833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E39817BF-0EAD-F9DB-2AF3-3ADC761FA010}"/>
              </a:ext>
            </a:extLst>
          </p:cNvPr>
          <p:cNvSpPr txBox="1"/>
          <p:nvPr/>
        </p:nvSpPr>
        <p:spPr>
          <a:xfrm>
            <a:off x="5118558" y="1744410"/>
            <a:ext cx="21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Outils, librairies, …</a:t>
            </a:r>
          </a:p>
        </p:txBody>
      </p:sp>
      <p:cxnSp>
        <p:nvCxnSpPr>
          <p:cNvPr id="2074" name="Straight Arrow Connector 2073">
            <a:extLst>
              <a:ext uri="{FF2B5EF4-FFF2-40B4-BE49-F238E27FC236}">
                <a16:creationId xmlns:a16="http://schemas.microsoft.com/office/drawing/2014/main" id="{F181D55F-95D0-0AFD-B0BE-17AFB5D8869D}"/>
              </a:ext>
            </a:extLst>
          </p:cNvPr>
          <p:cNvCxnSpPr>
            <a:cxnSpLocks/>
            <a:stCxn id="3" idx="0"/>
            <a:endCxn id="2071" idx="2"/>
          </p:cNvCxnSpPr>
          <p:nvPr/>
        </p:nvCxnSpPr>
        <p:spPr>
          <a:xfrm flipV="1">
            <a:off x="6177975" y="2201610"/>
            <a:ext cx="0" cy="744638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2" name="TextBox 2081">
            <a:extLst>
              <a:ext uri="{FF2B5EF4-FFF2-40B4-BE49-F238E27FC236}">
                <a16:creationId xmlns:a16="http://schemas.microsoft.com/office/drawing/2014/main" id="{8C22BD06-73CF-EA8E-004A-AE84AA8C2F94}"/>
              </a:ext>
            </a:extLst>
          </p:cNvPr>
          <p:cNvSpPr txBox="1"/>
          <p:nvPr/>
        </p:nvSpPr>
        <p:spPr>
          <a:xfrm>
            <a:off x="9520555" y="4127588"/>
            <a:ext cx="252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= effectue des tâches qui permettent de réaliser une attaque complète</a:t>
            </a:r>
          </a:p>
        </p:txBody>
      </p:sp>
    </p:spTree>
    <p:extLst>
      <p:ext uri="{BB962C8B-B14F-4D97-AF65-F5344CB8AC3E}">
        <p14:creationId xmlns:p14="http://schemas.microsoft.com/office/powerpoint/2010/main" val="397451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Modules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8" y="1449421"/>
            <a:ext cx="8070258" cy="4727542"/>
          </a:xfrm>
        </p:spPr>
        <p:txBody>
          <a:bodyPr>
            <a:normAutofit/>
          </a:bodyPr>
          <a:lstStyle/>
          <a:p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Module Exploit</a:t>
            </a:r>
          </a:p>
          <a:p>
            <a:pPr lvl="1"/>
            <a:r>
              <a:rPr lang="fr-BE" sz="2000">
                <a:latin typeface="Roboto" pitchFamily="2" charset="0"/>
                <a:ea typeface="Roboto" pitchFamily="2" charset="0"/>
              </a:rPr>
              <a:t>Scripts Ruby</a:t>
            </a:r>
          </a:p>
          <a:p>
            <a:pPr lvl="1"/>
            <a:r>
              <a:rPr lang="fr-BE" sz="2000">
                <a:latin typeface="Roboto" pitchFamily="2" charset="0"/>
                <a:ea typeface="Roboto" pitchFamily="2" charset="0"/>
              </a:rPr>
              <a:t>Permettent d’exploiter une vulnérabilité (CVE, …)</a:t>
            </a:r>
          </a:p>
          <a:p>
            <a:pPr lvl="1"/>
            <a:r>
              <a:rPr lang="fr-BE" sz="2000">
                <a:latin typeface="Roboto" pitchFamily="2" charset="0"/>
                <a:ea typeface="Roboto" pitchFamily="2" charset="0"/>
              </a:rPr>
              <a:t>Permet de se « connecter » à machine distante</a:t>
            </a:r>
          </a:p>
          <a:p>
            <a:pPr lvl="1"/>
            <a:r>
              <a:rPr lang="fr-BE" sz="20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Exemple : vulnérabilité NGINX qui permet d’exécuter du code</a:t>
            </a:r>
          </a:p>
          <a:p>
            <a:pPr marL="457200" lvl="1" indent="0">
              <a:buNone/>
            </a:pPr>
            <a:endParaRPr lang="fr-BE" sz="2000">
              <a:latin typeface="Roboto" pitchFamily="2" charset="0"/>
              <a:ea typeface="Roboto" pitchFamily="2" charset="0"/>
            </a:endParaRPr>
          </a:p>
          <a:p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Module Payload</a:t>
            </a:r>
          </a:p>
          <a:p>
            <a:pPr lvl="1"/>
            <a:r>
              <a:rPr lang="fr-BE" sz="2000">
                <a:latin typeface="Roboto" pitchFamily="2" charset="0"/>
                <a:ea typeface="Roboto" pitchFamily="2" charset="0"/>
              </a:rPr>
              <a:t>Scripts utilisés après l’exploit initial</a:t>
            </a:r>
          </a:p>
          <a:p>
            <a:pPr lvl="1"/>
            <a:r>
              <a:rPr lang="fr-BE" sz="2000">
                <a:latin typeface="Roboto" pitchFamily="2" charset="0"/>
                <a:ea typeface="Roboto" pitchFamily="2" charset="0"/>
              </a:rPr>
              <a:t>Utilisé après compromission d’un système</a:t>
            </a:r>
          </a:p>
          <a:p>
            <a:pPr lvl="1"/>
            <a:r>
              <a:rPr lang="fr-BE" sz="20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Exemple : ouverture d’un port, lancement d’un shell, …</a:t>
            </a:r>
          </a:p>
          <a:p>
            <a:pPr marL="0" indent="0">
              <a:buNone/>
            </a:pPr>
            <a:endParaRPr lang="fr-BE" sz="240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13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4" name="Picture 2" descr="metasploit logo - Atomrace">
            <a:extLst>
              <a:ext uri="{FF2B5EF4-FFF2-40B4-BE49-F238E27FC236}">
                <a16:creationId xmlns:a16="http://schemas.microsoft.com/office/drawing/2014/main" id="{977D48FA-A0A8-1F38-4507-F97578A4B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095" y="17145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6DE930-16C8-A185-3B37-02287E9A6326}"/>
              </a:ext>
            </a:extLst>
          </p:cNvPr>
          <p:cNvCxnSpPr>
            <a:cxnSpLocks/>
          </p:cNvCxnSpPr>
          <p:nvPr/>
        </p:nvCxnSpPr>
        <p:spPr>
          <a:xfrm>
            <a:off x="639816" y="1823476"/>
            <a:ext cx="0" cy="1790992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0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Modules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8" y="1449421"/>
            <a:ext cx="8070258" cy="4727542"/>
          </a:xfrm>
        </p:spPr>
        <p:txBody>
          <a:bodyPr>
            <a:normAutofit/>
          </a:bodyPr>
          <a:lstStyle/>
          <a:p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Module Auxiliary</a:t>
            </a:r>
          </a:p>
          <a:p>
            <a:pPr lvl="1"/>
            <a:r>
              <a:rPr lang="fr-BE" sz="2000">
                <a:latin typeface="Roboto" pitchFamily="2" charset="0"/>
                <a:ea typeface="Roboto" pitchFamily="2" charset="0"/>
              </a:rPr>
              <a:t>Tâches diverses - ne permet pas d’effectuer une attaque…</a:t>
            </a:r>
          </a:p>
          <a:p>
            <a:pPr lvl="1"/>
            <a:r>
              <a:rPr lang="fr-BE" sz="2000">
                <a:latin typeface="Roboto" pitchFamily="2" charset="0"/>
                <a:ea typeface="Roboto" pitchFamily="2" charset="0"/>
              </a:rPr>
              <a:t>… mais aide &amp; facilite l’attaque</a:t>
            </a:r>
          </a:p>
          <a:p>
            <a:pPr lvl="1"/>
            <a:r>
              <a:rPr lang="fr-BE" sz="20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Exemple : scan, capture d’écran, installation malware, …</a:t>
            </a:r>
          </a:p>
          <a:p>
            <a:pPr marL="457200" lvl="1" indent="0">
              <a:buNone/>
            </a:pPr>
            <a:endParaRPr lang="fr-BE" sz="2000">
              <a:latin typeface="Roboto" pitchFamily="2" charset="0"/>
              <a:ea typeface="Roboto" pitchFamily="2" charset="0"/>
            </a:endParaRPr>
          </a:p>
          <a:p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Module Post</a:t>
            </a:r>
          </a:p>
          <a:p>
            <a:pPr lvl="1"/>
            <a:r>
              <a:rPr lang="fr-BE" sz="2000">
                <a:latin typeface="Roboto" pitchFamily="2" charset="0"/>
                <a:ea typeface="Roboto" pitchFamily="2" charset="0"/>
              </a:rPr>
              <a:t>Tâches pour la phase « post-attaque » initiale </a:t>
            </a:r>
          </a:p>
          <a:p>
            <a:pPr lvl="1"/>
            <a:r>
              <a:rPr lang="fr-BE" sz="2000">
                <a:latin typeface="Roboto" pitchFamily="2" charset="0"/>
                <a:ea typeface="Roboto" pitchFamily="2" charset="0"/>
              </a:rPr>
              <a:t>Permet d’évoluer dans l’infrastructure adverse</a:t>
            </a:r>
          </a:p>
          <a:p>
            <a:pPr lvl="1"/>
            <a:r>
              <a:rPr lang="fr-BE" sz="20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Exemple : escalade de privilèges, keyloggers, …</a:t>
            </a:r>
          </a:p>
          <a:p>
            <a:pPr marL="0" indent="0">
              <a:buNone/>
            </a:pPr>
            <a:endParaRPr lang="fr-BE" sz="240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14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4" name="Picture 2" descr="metasploit logo - Atomrace">
            <a:extLst>
              <a:ext uri="{FF2B5EF4-FFF2-40B4-BE49-F238E27FC236}">
                <a16:creationId xmlns:a16="http://schemas.microsoft.com/office/drawing/2014/main" id="{977D48FA-A0A8-1F38-4507-F97578A4B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095" y="17145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Modules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8" y="1449421"/>
            <a:ext cx="8070258" cy="4727542"/>
          </a:xfrm>
        </p:spPr>
        <p:txBody>
          <a:bodyPr>
            <a:normAutofit/>
          </a:bodyPr>
          <a:lstStyle/>
          <a:p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Module Encoders &amp; Evasions</a:t>
            </a:r>
          </a:p>
          <a:p>
            <a:pPr lvl="1"/>
            <a:r>
              <a:rPr lang="fr-BE" sz="2000">
                <a:latin typeface="Roboto" pitchFamily="2" charset="0"/>
                <a:ea typeface="Roboto" pitchFamily="2" charset="0"/>
              </a:rPr>
              <a:t>Modules permettant de rester furtif</a:t>
            </a:r>
          </a:p>
          <a:p>
            <a:pPr lvl="1"/>
            <a:r>
              <a:rPr lang="fr-BE" sz="2000">
                <a:latin typeface="Roboto" pitchFamily="2" charset="0"/>
                <a:ea typeface="Roboto" pitchFamily="2" charset="0"/>
              </a:rPr>
              <a:t>Contourner mécanismes de sécurité</a:t>
            </a:r>
          </a:p>
          <a:p>
            <a:pPr lvl="1"/>
            <a:r>
              <a:rPr lang="fr-BE" sz="2000">
                <a:latin typeface="Roboto" pitchFamily="2" charset="0"/>
                <a:ea typeface="Roboto" pitchFamily="2" charset="0"/>
              </a:rPr>
              <a:t>Eviter les détections anti-virus, EDR, …</a:t>
            </a:r>
          </a:p>
          <a:p>
            <a:pPr marL="457200" lvl="1" indent="0">
              <a:buNone/>
            </a:pPr>
            <a:endParaRPr lang="fr-BE" sz="2000">
              <a:latin typeface="Roboto" pitchFamily="2" charset="0"/>
              <a:ea typeface="Roboto" pitchFamily="2" charset="0"/>
            </a:endParaRPr>
          </a:p>
          <a:p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Module Nops</a:t>
            </a:r>
          </a:p>
          <a:p>
            <a:pPr lvl="1"/>
            <a:r>
              <a:rPr lang="fr-BE" sz="2000">
                <a:latin typeface="Roboto" pitchFamily="2" charset="0"/>
                <a:ea typeface="Roboto" pitchFamily="2" charset="0"/>
              </a:rPr>
              <a:t>Générateurs de bytes aléatoires</a:t>
            </a:r>
          </a:p>
          <a:p>
            <a:pPr lvl="1"/>
            <a:r>
              <a:rPr lang="fr-BE" sz="2000">
                <a:latin typeface="Roboto" pitchFamily="2" charset="0"/>
                <a:ea typeface="Roboto" pitchFamily="2" charset="0"/>
              </a:rPr>
              <a:t>Eviter les détections « Nop Sled »</a:t>
            </a:r>
          </a:p>
          <a:p>
            <a:pPr marL="0" indent="0">
              <a:buNone/>
            </a:pPr>
            <a:endParaRPr lang="fr-BE" sz="240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15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4" name="Picture 2" descr="metasploit logo - Atomrace">
            <a:extLst>
              <a:ext uri="{FF2B5EF4-FFF2-40B4-BE49-F238E27FC236}">
                <a16:creationId xmlns:a16="http://schemas.microsoft.com/office/drawing/2014/main" id="{977D48FA-A0A8-1F38-4507-F97578A4B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095" y="17145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6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Architecture Metasploit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16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6146" name="Picture 2" descr="Lego Blocks Stock Photo - Download Image Now - Lego, Brick, Toy Block -  iStock">
            <a:extLst>
              <a:ext uri="{FF2B5EF4-FFF2-40B4-BE49-F238E27FC236}">
                <a16:creationId xmlns:a16="http://schemas.microsoft.com/office/drawing/2014/main" id="{721A5180-C9A1-70C3-64B3-F62BEC0C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1824038"/>
            <a:ext cx="4838700" cy="3209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77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Architecture Metasploit, pour commencer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17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37334B-7304-5670-2D80-B79C85B420C8}"/>
              </a:ext>
            </a:extLst>
          </p:cNvPr>
          <p:cNvSpPr/>
          <p:nvPr/>
        </p:nvSpPr>
        <p:spPr>
          <a:xfrm>
            <a:off x="5211587" y="2946248"/>
            <a:ext cx="193277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0FBEB-4853-0870-B28C-64D27C0DEC09}"/>
              </a:ext>
            </a:extLst>
          </p:cNvPr>
          <p:cNvSpPr txBox="1"/>
          <p:nvPr/>
        </p:nvSpPr>
        <p:spPr>
          <a:xfrm>
            <a:off x="5211586" y="3057054"/>
            <a:ext cx="193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highlight>
                  <a:srgbClr val="FFFF00"/>
                </a:highlight>
                <a:latin typeface="Roboto Medium" pitchFamily="2" charset="0"/>
                <a:ea typeface="Roboto Medium" pitchFamily="2" charset="0"/>
              </a:rPr>
              <a:t>Base Metasploit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5D0A2-62E3-0246-5257-2231E519F85A}"/>
              </a:ext>
            </a:extLst>
          </p:cNvPr>
          <p:cNvSpPr/>
          <p:nvPr/>
        </p:nvSpPr>
        <p:spPr>
          <a:xfrm>
            <a:off x="2959932" y="4589253"/>
            <a:ext cx="6442860" cy="1613139"/>
          </a:xfrm>
          <a:prstGeom prst="rect">
            <a:avLst/>
          </a:prstGeom>
          <a:noFill/>
          <a:ln w="28575">
            <a:solidFill>
              <a:srgbClr val="17384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7D0443-33D1-AC24-69E0-084FFC577B06}"/>
              </a:ext>
            </a:extLst>
          </p:cNvPr>
          <p:cNvSpPr/>
          <p:nvPr/>
        </p:nvSpPr>
        <p:spPr>
          <a:xfrm>
            <a:off x="3111668" y="4748130"/>
            <a:ext cx="139994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84DCE-8297-53D1-0C6E-B102E8166CAA}"/>
              </a:ext>
            </a:extLst>
          </p:cNvPr>
          <p:cNvSpPr txBox="1"/>
          <p:nvPr/>
        </p:nvSpPr>
        <p:spPr>
          <a:xfrm>
            <a:off x="3111667" y="4858936"/>
            <a:ext cx="139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highlight>
                  <a:srgbClr val="FFFF00"/>
                </a:highlight>
                <a:latin typeface="Roboto Medium" pitchFamily="2" charset="0"/>
                <a:ea typeface="Roboto Medium" pitchFamily="2" charset="0"/>
              </a:rPr>
              <a:t>Exploits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83EE5-9590-8CA6-B7CF-1B9A07FCECFD}"/>
              </a:ext>
            </a:extLst>
          </p:cNvPr>
          <p:cNvSpPr/>
          <p:nvPr/>
        </p:nvSpPr>
        <p:spPr>
          <a:xfrm>
            <a:off x="3811641" y="5475013"/>
            <a:ext cx="139994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C78CAC-70AC-A4FB-E608-BE85E55E3459}"/>
              </a:ext>
            </a:extLst>
          </p:cNvPr>
          <p:cNvSpPr txBox="1"/>
          <p:nvPr/>
        </p:nvSpPr>
        <p:spPr>
          <a:xfrm>
            <a:off x="3811640" y="5585819"/>
            <a:ext cx="139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highlight>
                  <a:srgbClr val="FFFF00"/>
                </a:highlight>
                <a:latin typeface="Roboto Medium" pitchFamily="2" charset="0"/>
                <a:ea typeface="Roboto Medium" pitchFamily="2" charset="0"/>
              </a:rPr>
              <a:t>Payloads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0D8C06-00C9-343D-AF36-25E9CC0A5BDD}"/>
              </a:ext>
            </a:extLst>
          </p:cNvPr>
          <p:cNvSpPr/>
          <p:nvPr/>
        </p:nvSpPr>
        <p:spPr>
          <a:xfrm>
            <a:off x="4663350" y="4748130"/>
            <a:ext cx="139994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665920-5017-5485-FD62-08FEAD887D52}"/>
              </a:ext>
            </a:extLst>
          </p:cNvPr>
          <p:cNvSpPr txBox="1"/>
          <p:nvPr/>
        </p:nvSpPr>
        <p:spPr>
          <a:xfrm>
            <a:off x="4663349" y="4858936"/>
            <a:ext cx="139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highlight>
                  <a:srgbClr val="FFFF00"/>
                </a:highlight>
                <a:latin typeface="Roboto Medium" pitchFamily="2" charset="0"/>
                <a:ea typeface="Roboto Medium" pitchFamily="2" charset="0"/>
              </a:rPr>
              <a:t>Auxiliaries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88D339-2CFD-2F65-86F7-423E9CCA7918}"/>
              </a:ext>
            </a:extLst>
          </p:cNvPr>
          <p:cNvSpPr/>
          <p:nvPr/>
        </p:nvSpPr>
        <p:spPr>
          <a:xfrm>
            <a:off x="5363324" y="5470448"/>
            <a:ext cx="139994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ABE50E-DF72-9FF3-86FC-A30A8C557987}"/>
              </a:ext>
            </a:extLst>
          </p:cNvPr>
          <p:cNvSpPr txBox="1"/>
          <p:nvPr/>
        </p:nvSpPr>
        <p:spPr>
          <a:xfrm>
            <a:off x="5363323" y="5581254"/>
            <a:ext cx="139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>
                    <a:lumMod val="65000"/>
                  </a:schemeClr>
                </a:solidFill>
                <a:latin typeface="Roboto Medium" pitchFamily="2" charset="0"/>
                <a:ea typeface="Roboto Medium" pitchFamily="2" charset="0"/>
              </a:rPr>
              <a:t>Encoders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BB8772-66BB-26AA-AB0C-C26FAF49209F}"/>
              </a:ext>
            </a:extLst>
          </p:cNvPr>
          <p:cNvSpPr/>
          <p:nvPr/>
        </p:nvSpPr>
        <p:spPr>
          <a:xfrm>
            <a:off x="6215033" y="4748130"/>
            <a:ext cx="139994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7CA00D-9211-97CD-4CEC-804E0C1E528B}"/>
              </a:ext>
            </a:extLst>
          </p:cNvPr>
          <p:cNvSpPr txBox="1"/>
          <p:nvPr/>
        </p:nvSpPr>
        <p:spPr>
          <a:xfrm>
            <a:off x="6215032" y="4858936"/>
            <a:ext cx="139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>
                    <a:lumMod val="65000"/>
                  </a:schemeClr>
                </a:solidFill>
                <a:latin typeface="Roboto Medium" pitchFamily="2" charset="0"/>
                <a:ea typeface="Roboto Medium" pitchFamily="2" charset="0"/>
              </a:rPr>
              <a:t>Evasions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CD9264-EEBE-CE8F-A3F6-A3303414E922}"/>
              </a:ext>
            </a:extLst>
          </p:cNvPr>
          <p:cNvSpPr/>
          <p:nvPr/>
        </p:nvSpPr>
        <p:spPr>
          <a:xfrm>
            <a:off x="6915007" y="5458259"/>
            <a:ext cx="139994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4D0548-E0BF-C222-BCCD-52A2ACE431AE}"/>
              </a:ext>
            </a:extLst>
          </p:cNvPr>
          <p:cNvSpPr txBox="1"/>
          <p:nvPr/>
        </p:nvSpPr>
        <p:spPr>
          <a:xfrm>
            <a:off x="6915006" y="5569065"/>
            <a:ext cx="139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>
                    <a:lumMod val="65000"/>
                  </a:schemeClr>
                </a:solidFill>
                <a:latin typeface="Roboto Medium" pitchFamily="2" charset="0"/>
                <a:ea typeface="Roboto Medium" pitchFamily="2" charset="0"/>
              </a:rPr>
              <a:t>Nops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EC8946-88C6-1293-069E-0065CBC53455}"/>
              </a:ext>
            </a:extLst>
          </p:cNvPr>
          <p:cNvSpPr/>
          <p:nvPr/>
        </p:nvSpPr>
        <p:spPr>
          <a:xfrm>
            <a:off x="7766716" y="4748130"/>
            <a:ext cx="139994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56FCE6-E95D-8A1E-F163-BB9100EDB4B3}"/>
              </a:ext>
            </a:extLst>
          </p:cNvPr>
          <p:cNvSpPr txBox="1"/>
          <p:nvPr/>
        </p:nvSpPr>
        <p:spPr>
          <a:xfrm>
            <a:off x="7766715" y="4858936"/>
            <a:ext cx="139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>
                    <a:lumMod val="65000"/>
                  </a:schemeClr>
                </a:solidFill>
                <a:latin typeface="Roboto Medium" pitchFamily="2" charset="0"/>
                <a:ea typeface="Roboto Medium" pitchFamily="2" charset="0"/>
              </a:rPr>
              <a:t>Post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4585EE-3333-A770-549C-5BD66AF64C02}"/>
              </a:ext>
            </a:extLst>
          </p:cNvPr>
          <p:cNvSpPr txBox="1"/>
          <p:nvPr/>
        </p:nvSpPr>
        <p:spPr>
          <a:xfrm>
            <a:off x="7220309" y="4145715"/>
            <a:ext cx="230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Modules Metasploit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093A96-33C3-7539-FE77-8518861F8B0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177975" y="3514254"/>
            <a:ext cx="3387" cy="1074999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049">
            <a:extLst>
              <a:ext uri="{FF2B5EF4-FFF2-40B4-BE49-F238E27FC236}">
                <a16:creationId xmlns:a16="http://schemas.microsoft.com/office/drawing/2014/main" id="{F647F06D-CA3F-59FB-7E23-49E13E593366}"/>
              </a:ext>
            </a:extLst>
          </p:cNvPr>
          <p:cNvSpPr/>
          <p:nvPr/>
        </p:nvSpPr>
        <p:spPr>
          <a:xfrm>
            <a:off x="2940202" y="2946248"/>
            <a:ext cx="139994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7613292D-1D61-B2B5-865F-EE8111341A8F}"/>
              </a:ext>
            </a:extLst>
          </p:cNvPr>
          <p:cNvSpPr txBox="1"/>
          <p:nvPr/>
        </p:nvSpPr>
        <p:spPr>
          <a:xfrm>
            <a:off x="2940201" y="3057054"/>
            <a:ext cx="139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>
                    <a:lumMod val="65000"/>
                  </a:schemeClr>
                </a:solidFill>
                <a:latin typeface="Roboto Medium" pitchFamily="2" charset="0"/>
                <a:ea typeface="Roboto Medium" pitchFamily="2" charset="0"/>
              </a:rPr>
              <a:t>Plugins</a:t>
            </a:r>
          </a:p>
        </p:txBody>
      </p: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36E4A375-7B41-2CCB-9042-74EC85162B66}"/>
              </a:ext>
            </a:extLst>
          </p:cNvPr>
          <p:cNvCxnSpPr>
            <a:cxnSpLocks/>
            <a:stCxn id="6" idx="1"/>
            <a:endCxn id="2050" idx="3"/>
          </p:cNvCxnSpPr>
          <p:nvPr/>
        </p:nvCxnSpPr>
        <p:spPr>
          <a:xfrm flipH="1" flipV="1">
            <a:off x="4340148" y="3230251"/>
            <a:ext cx="871438" cy="11469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F353755C-D0EB-DD61-9C72-5CB6816C4A1A}"/>
              </a:ext>
            </a:extLst>
          </p:cNvPr>
          <p:cNvSpPr/>
          <p:nvPr/>
        </p:nvSpPr>
        <p:spPr>
          <a:xfrm>
            <a:off x="8015802" y="2946248"/>
            <a:ext cx="1932776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75F9EC46-5A02-80E8-F050-833D4ED24A23}"/>
              </a:ext>
            </a:extLst>
          </p:cNvPr>
          <p:cNvSpPr txBox="1"/>
          <p:nvPr/>
        </p:nvSpPr>
        <p:spPr>
          <a:xfrm>
            <a:off x="8015801" y="3057054"/>
            <a:ext cx="193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>
                    <a:lumMod val="65000"/>
                  </a:schemeClr>
                </a:solidFill>
                <a:latin typeface="Roboto Medium" pitchFamily="2" charset="0"/>
                <a:ea typeface="Roboto Medium" pitchFamily="2" charset="0"/>
              </a:rPr>
              <a:t>Interfaces, </a:t>
            </a:r>
            <a:r>
              <a:rPr lang="fr-FR">
                <a:solidFill>
                  <a:srgbClr val="17384D"/>
                </a:solidFill>
                <a:highlight>
                  <a:srgbClr val="FFFF00"/>
                </a:highlight>
                <a:latin typeface="Roboto Medium" pitchFamily="2" charset="0"/>
                <a:ea typeface="Roboto Medium" pitchFamily="2" charset="0"/>
              </a:rPr>
              <a:t>CLI</a:t>
            </a:r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, …</a:t>
            </a:r>
          </a:p>
        </p:txBody>
      </p:sp>
      <p:cxnSp>
        <p:nvCxnSpPr>
          <p:cNvPr id="2067" name="Straight Arrow Connector 2066">
            <a:extLst>
              <a:ext uri="{FF2B5EF4-FFF2-40B4-BE49-F238E27FC236}">
                <a16:creationId xmlns:a16="http://schemas.microsoft.com/office/drawing/2014/main" id="{2C4444D1-8C9E-4940-80CB-91E737DEEC54}"/>
              </a:ext>
            </a:extLst>
          </p:cNvPr>
          <p:cNvCxnSpPr>
            <a:cxnSpLocks/>
            <a:stCxn id="6" idx="3"/>
            <a:endCxn id="2064" idx="1"/>
          </p:cNvCxnSpPr>
          <p:nvPr/>
        </p:nvCxnSpPr>
        <p:spPr>
          <a:xfrm>
            <a:off x="7144363" y="3241720"/>
            <a:ext cx="871438" cy="0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612D2035-2139-5BD2-5DB6-CC99CD7E0CD0}"/>
              </a:ext>
            </a:extLst>
          </p:cNvPr>
          <p:cNvSpPr/>
          <p:nvPr/>
        </p:nvSpPr>
        <p:spPr>
          <a:xfrm>
            <a:off x="5118558" y="1633604"/>
            <a:ext cx="2118833" cy="568006"/>
          </a:xfrm>
          <a:prstGeom prst="rect">
            <a:avLst/>
          </a:prstGeom>
          <a:noFill/>
          <a:ln w="1905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E39817BF-0EAD-F9DB-2AF3-3ADC761FA010}"/>
              </a:ext>
            </a:extLst>
          </p:cNvPr>
          <p:cNvSpPr txBox="1"/>
          <p:nvPr/>
        </p:nvSpPr>
        <p:spPr>
          <a:xfrm>
            <a:off x="5118558" y="1744410"/>
            <a:ext cx="21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>
                    <a:lumMod val="65000"/>
                  </a:schemeClr>
                </a:solidFill>
                <a:latin typeface="Roboto Medium" pitchFamily="2" charset="0"/>
                <a:ea typeface="Roboto Medium" pitchFamily="2" charset="0"/>
              </a:rPr>
              <a:t>Outils, librairies, …</a:t>
            </a:r>
          </a:p>
        </p:txBody>
      </p:sp>
      <p:cxnSp>
        <p:nvCxnSpPr>
          <p:cNvPr id="2074" name="Straight Arrow Connector 2073">
            <a:extLst>
              <a:ext uri="{FF2B5EF4-FFF2-40B4-BE49-F238E27FC236}">
                <a16:creationId xmlns:a16="http://schemas.microsoft.com/office/drawing/2014/main" id="{F181D55F-95D0-0AFD-B0BE-17AFB5D8869D}"/>
              </a:ext>
            </a:extLst>
          </p:cNvPr>
          <p:cNvCxnSpPr>
            <a:cxnSpLocks/>
            <a:stCxn id="3" idx="0"/>
            <a:endCxn id="2071" idx="2"/>
          </p:cNvCxnSpPr>
          <p:nvPr/>
        </p:nvCxnSpPr>
        <p:spPr>
          <a:xfrm flipV="1">
            <a:off x="6177975" y="2201610"/>
            <a:ext cx="0" cy="744638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9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6747992-C933-D54C-8243-C97C20D9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6" y="1566044"/>
            <a:ext cx="2127291" cy="2083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9609F8-F29B-B7B4-D48D-3D146F22750B}"/>
              </a:ext>
            </a:extLst>
          </p:cNvPr>
          <p:cNvSpPr txBox="1">
            <a:spLocks/>
          </p:cNvSpPr>
          <p:nvPr/>
        </p:nvSpPr>
        <p:spPr>
          <a:xfrm>
            <a:off x="1245544" y="2515133"/>
            <a:ext cx="6965006" cy="1309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L’outil CLI</a:t>
            </a:r>
          </a:p>
          <a:p>
            <a:r>
              <a:rPr lang="fr-FR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msfconsole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DAD5D-997E-9FA4-551E-4F7524A683E9}"/>
              </a:ext>
            </a:extLst>
          </p:cNvPr>
          <p:cNvSpPr/>
          <p:nvPr/>
        </p:nvSpPr>
        <p:spPr>
          <a:xfrm>
            <a:off x="1378895" y="1975985"/>
            <a:ext cx="1421455" cy="403467"/>
          </a:xfrm>
          <a:prstGeom prst="rect">
            <a:avLst/>
          </a:prstGeom>
          <a:solidFill>
            <a:schemeClr val="bg1"/>
          </a:solidFill>
          <a:ln w="3810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B960-2713-C71C-53BF-43DC1D9718AC}"/>
              </a:ext>
            </a:extLst>
          </p:cNvPr>
          <p:cNvSpPr txBox="1">
            <a:spLocks/>
          </p:cNvSpPr>
          <p:nvPr/>
        </p:nvSpPr>
        <p:spPr>
          <a:xfrm>
            <a:off x="1392270" y="1975985"/>
            <a:ext cx="3465480" cy="40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rgbClr val="17384D"/>
                </a:solidFill>
                <a:latin typeface="Roboto Bold" pitchFamily="2" charset="0"/>
                <a:ea typeface="Roboto Bold" pitchFamily="2" charset="0"/>
              </a:rPr>
              <a:t>PARTIE #3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4B3052-5260-DCF3-1582-98BFB20C42E6}"/>
              </a:ext>
            </a:extLst>
          </p:cNvPr>
          <p:cNvSpPr txBox="1">
            <a:spLocks/>
          </p:cNvSpPr>
          <p:nvPr/>
        </p:nvSpPr>
        <p:spPr>
          <a:xfrm>
            <a:off x="1245544" y="4129544"/>
            <a:ext cx="5457182" cy="1541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latin typeface="Roboto Light" panose="02000000000000000000" pitchFamily="2" charset="0"/>
                <a:ea typeface="Roboto Light" panose="02000000000000000000" pitchFamily="2" charset="0"/>
              </a:rPr>
              <a:t>Idéal pour se lancer, découvrons l’outil msfconsole de Metasploit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FE031-AAE0-73D8-4CC8-9DCF00E4F829}"/>
              </a:ext>
            </a:extLst>
          </p:cNvPr>
          <p:cNvSpPr txBox="1"/>
          <p:nvPr/>
        </p:nvSpPr>
        <p:spPr>
          <a:xfrm>
            <a:off x="219074" y="6309344"/>
            <a:ext cx="162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/>
              <a:t>18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11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1B1EB83F-32CC-EFB5-2C15-EB11862F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522" b="40741"/>
          <a:stretch/>
        </p:blipFill>
        <p:spPr>
          <a:xfrm>
            <a:off x="7541506" y="2145416"/>
            <a:ext cx="4650494" cy="47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2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81BC6A-4F73-8F7E-0BFD-5659C0856834}"/>
              </a:ext>
            </a:extLst>
          </p:cNvPr>
          <p:cNvSpPr/>
          <p:nvPr/>
        </p:nvSpPr>
        <p:spPr>
          <a:xfrm>
            <a:off x="595223" y="1414732"/>
            <a:ext cx="11050437" cy="46496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Les essentiels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3" y="1550836"/>
            <a:ext cx="10768887" cy="4453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Lancer la console &amp; vérifier la connexion à la base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msfconsole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db_status</a:t>
            </a:r>
          </a:p>
          <a:p>
            <a:pPr marL="0" indent="0">
              <a:buNone/>
            </a:pPr>
            <a:endParaRPr lang="fr-BE" sz="24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itchFamily="2" charset="0"/>
            </a:endParaRPr>
          </a:p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Aide générale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help</a:t>
            </a:r>
          </a:p>
          <a:p>
            <a:pPr marL="0" indent="0">
              <a:buNone/>
            </a:pPr>
            <a:endParaRPr lang="fr-BE" sz="24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itchFamily="2" charset="0"/>
            </a:endParaRPr>
          </a:p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Quitter la console Metasploit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quit</a:t>
            </a:r>
          </a:p>
          <a:p>
            <a:pPr marL="0" indent="0">
              <a:buNone/>
            </a:pPr>
            <a:endParaRPr lang="fr-BE" sz="24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19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4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Objectifs du cours (2h)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>
                <a:latin typeface="Roboto" pitchFamily="2" charset="0"/>
                <a:ea typeface="Roboto" pitchFamily="2" charset="0"/>
              </a:rPr>
              <a:t>Découvrir le </a:t>
            </a:r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framework Metasploit</a:t>
            </a:r>
            <a:r>
              <a:rPr lang="fr-BE" sz="2400">
                <a:latin typeface="Roboto" pitchFamily="2" charset="0"/>
                <a:ea typeface="Roboto" pitchFamily="2" charset="0"/>
              </a:rPr>
              <a:t>, l’outil parfait pour les « exploits »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Rappels &amp; introduction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Concepts de Metasploit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Découverte de la CLI msfconsole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Metasploit &amp; shellcodes</a:t>
            </a:r>
          </a:p>
          <a:p>
            <a:pPr marL="0" indent="0">
              <a:buNone/>
            </a:pPr>
            <a:endParaRPr lang="fr-BE" sz="240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grpSp>
        <p:nvGrpSpPr>
          <p:cNvPr id="5" name="Google Shape;12988;p106">
            <a:extLst>
              <a:ext uri="{FF2B5EF4-FFF2-40B4-BE49-F238E27FC236}">
                <a16:creationId xmlns:a16="http://schemas.microsoft.com/office/drawing/2014/main" id="{BF50D918-EF5A-2C1A-28B4-7E81D667330D}"/>
              </a:ext>
            </a:extLst>
          </p:cNvPr>
          <p:cNvGrpSpPr/>
          <p:nvPr/>
        </p:nvGrpSpPr>
        <p:grpSpPr>
          <a:xfrm>
            <a:off x="11218243" y="362873"/>
            <a:ext cx="584652" cy="807396"/>
            <a:chOff x="910723" y="1508212"/>
            <a:chExt cx="251660" cy="350166"/>
          </a:xfrm>
          <a:solidFill>
            <a:srgbClr val="17384D"/>
          </a:solidFill>
        </p:grpSpPr>
        <p:sp>
          <p:nvSpPr>
            <p:cNvPr id="6" name="Google Shape;12989;p106">
              <a:extLst>
                <a:ext uri="{FF2B5EF4-FFF2-40B4-BE49-F238E27FC236}">
                  <a16:creationId xmlns:a16="http://schemas.microsoft.com/office/drawing/2014/main" id="{FBACB8D6-F4F9-2C35-21CF-FE0FA550281D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90;p106">
              <a:extLst>
                <a:ext uri="{FF2B5EF4-FFF2-40B4-BE49-F238E27FC236}">
                  <a16:creationId xmlns:a16="http://schemas.microsoft.com/office/drawing/2014/main" id="{FE050FFC-F675-B630-5BC9-17C2579CB78B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91;p106">
              <a:extLst>
                <a:ext uri="{FF2B5EF4-FFF2-40B4-BE49-F238E27FC236}">
                  <a16:creationId xmlns:a16="http://schemas.microsoft.com/office/drawing/2014/main" id="{416B838D-61F6-5D73-FF61-997005565B8A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92;p106">
              <a:extLst>
                <a:ext uri="{FF2B5EF4-FFF2-40B4-BE49-F238E27FC236}">
                  <a16:creationId xmlns:a16="http://schemas.microsoft.com/office/drawing/2014/main" id="{4D1EC3CF-EC5A-47B5-80B4-FA5B675431D5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93;p106">
              <a:extLst>
                <a:ext uri="{FF2B5EF4-FFF2-40B4-BE49-F238E27FC236}">
                  <a16:creationId xmlns:a16="http://schemas.microsoft.com/office/drawing/2014/main" id="{E6E105D8-908E-D87C-9F96-BC0849564D53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94;p106">
              <a:extLst>
                <a:ext uri="{FF2B5EF4-FFF2-40B4-BE49-F238E27FC236}">
                  <a16:creationId xmlns:a16="http://schemas.microsoft.com/office/drawing/2014/main" id="{11BD8F77-207E-38E7-ABFC-2FEBBC0EAE8E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95;p106">
              <a:extLst>
                <a:ext uri="{FF2B5EF4-FFF2-40B4-BE49-F238E27FC236}">
                  <a16:creationId xmlns:a16="http://schemas.microsoft.com/office/drawing/2014/main" id="{C24119BC-EE73-1025-1A2B-8F63869AA858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96;p106">
              <a:extLst>
                <a:ext uri="{FF2B5EF4-FFF2-40B4-BE49-F238E27FC236}">
                  <a16:creationId xmlns:a16="http://schemas.microsoft.com/office/drawing/2014/main" id="{03A2417E-D853-EE10-01D8-E2D1F0224BCA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97;p106">
              <a:extLst>
                <a:ext uri="{FF2B5EF4-FFF2-40B4-BE49-F238E27FC236}">
                  <a16:creationId xmlns:a16="http://schemas.microsoft.com/office/drawing/2014/main" id="{C7120632-4256-DD0E-8D3E-F25D4B707279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98;p106">
              <a:extLst>
                <a:ext uri="{FF2B5EF4-FFF2-40B4-BE49-F238E27FC236}">
                  <a16:creationId xmlns:a16="http://schemas.microsoft.com/office/drawing/2014/main" id="{A6C4F24F-5339-CF58-A772-E26C2D1A5D03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99;p106">
              <a:extLst>
                <a:ext uri="{FF2B5EF4-FFF2-40B4-BE49-F238E27FC236}">
                  <a16:creationId xmlns:a16="http://schemas.microsoft.com/office/drawing/2014/main" id="{7393ED68-E1C0-7CE3-A495-377869211A1D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000;p106">
              <a:extLst>
                <a:ext uri="{FF2B5EF4-FFF2-40B4-BE49-F238E27FC236}">
                  <a16:creationId xmlns:a16="http://schemas.microsoft.com/office/drawing/2014/main" id="{E74A6FAE-3F73-92DA-DFDD-263F0B1F8D98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001;p106">
              <a:extLst>
                <a:ext uri="{FF2B5EF4-FFF2-40B4-BE49-F238E27FC236}">
                  <a16:creationId xmlns:a16="http://schemas.microsoft.com/office/drawing/2014/main" id="{137550DA-F63E-E707-82D1-331959281216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002;p106">
              <a:extLst>
                <a:ext uri="{FF2B5EF4-FFF2-40B4-BE49-F238E27FC236}">
                  <a16:creationId xmlns:a16="http://schemas.microsoft.com/office/drawing/2014/main" id="{1A0B4EE8-BD96-7BFF-D1C2-3F100060D519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003;p106">
              <a:extLst>
                <a:ext uri="{FF2B5EF4-FFF2-40B4-BE49-F238E27FC236}">
                  <a16:creationId xmlns:a16="http://schemas.microsoft.com/office/drawing/2014/main" id="{F9A75CEC-2AEF-861D-5A22-114002D5AACB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004;p106">
              <a:extLst>
                <a:ext uri="{FF2B5EF4-FFF2-40B4-BE49-F238E27FC236}">
                  <a16:creationId xmlns:a16="http://schemas.microsoft.com/office/drawing/2014/main" id="{645C8EF2-E6C5-2BD3-C889-8B864B9001AD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005;p106">
              <a:extLst>
                <a:ext uri="{FF2B5EF4-FFF2-40B4-BE49-F238E27FC236}">
                  <a16:creationId xmlns:a16="http://schemas.microsoft.com/office/drawing/2014/main" id="{BEDFB3A9-76B1-81DE-2CB8-CC401650D3E5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1638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81BC6A-4F73-8F7E-0BFD-5659C0856834}"/>
              </a:ext>
            </a:extLst>
          </p:cNvPr>
          <p:cNvSpPr/>
          <p:nvPr/>
        </p:nvSpPr>
        <p:spPr>
          <a:xfrm>
            <a:off x="595223" y="1414732"/>
            <a:ext cx="11050437" cy="46496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Les espaces de travail </a:t>
            </a:r>
            <a:r>
              <a:rPr lang="fr-BE" sz="400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(workspaces)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3" y="1550836"/>
            <a:ext cx="10768887" cy="4453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Voir le workspace actif &amp; sélectionner un workspace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workspace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workspace localattack</a:t>
            </a:r>
          </a:p>
          <a:p>
            <a:pPr marL="0" indent="0">
              <a:buNone/>
            </a:pPr>
            <a:endParaRPr lang="fr-BE" sz="24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itchFamily="2" charset="0"/>
            </a:endParaRPr>
          </a:p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Créer un workspace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workspace -a workspacenew</a:t>
            </a:r>
          </a:p>
          <a:p>
            <a:pPr marL="0" indent="0">
              <a:buNone/>
            </a:pPr>
            <a:endParaRPr lang="fr-BE" sz="24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itchFamily="2" charset="0"/>
            </a:endParaRPr>
          </a:p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Supprimer un workspace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workspace -d workspacenew </a:t>
            </a:r>
          </a:p>
          <a:p>
            <a:pPr marL="0" indent="0">
              <a:buNone/>
            </a:pPr>
            <a:endParaRPr lang="fr-BE" sz="24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20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56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81BC6A-4F73-8F7E-0BFD-5659C0856834}"/>
              </a:ext>
            </a:extLst>
          </p:cNvPr>
          <p:cNvSpPr/>
          <p:nvPr/>
        </p:nvSpPr>
        <p:spPr>
          <a:xfrm>
            <a:off x="595223" y="1414731"/>
            <a:ext cx="11050437" cy="482216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Créer votre inventaire de cibles</a:t>
            </a:r>
            <a:endParaRPr lang="fr-BE" sz="4000">
              <a:solidFill>
                <a:srgbClr val="17384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3" y="1550836"/>
            <a:ext cx="10768887" cy="4758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Effectuer un scan nmap, importer les résultats dans</a:t>
            </a:r>
          </a:p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Metasploit (scan avec détection d’OS et de services)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db_nmap –sV –O 192.168.1.0/24</a:t>
            </a:r>
          </a:p>
          <a:p>
            <a:pPr marL="0" indent="0">
              <a:buNone/>
            </a:pPr>
            <a:endParaRPr lang="fr-BE" sz="24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itchFamily="2" charset="0"/>
            </a:endParaRPr>
          </a:p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A noter, on peut également importer un résultat nmap XML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db_import ./nmap scan.xml</a:t>
            </a:r>
          </a:p>
          <a:p>
            <a:pPr marL="0" indent="0">
              <a:buNone/>
            </a:pPr>
            <a:endParaRPr lang="fr-BE" sz="24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itchFamily="2" charset="0"/>
            </a:endParaRPr>
          </a:p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Voir les résultats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hosts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services</a:t>
            </a:r>
          </a:p>
          <a:p>
            <a:pPr marL="0" indent="0">
              <a:buNone/>
            </a:pPr>
            <a:endParaRPr lang="fr-BE" sz="24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21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5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81BC6A-4F73-8F7E-0BFD-5659C0856834}"/>
              </a:ext>
            </a:extLst>
          </p:cNvPr>
          <p:cNvSpPr/>
          <p:nvPr/>
        </p:nvSpPr>
        <p:spPr>
          <a:xfrm>
            <a:off x="595223" y="1414731"/>
            <a:ext cx="11050437" cy="482216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La recherche de modules</a:t>
            </a:r>
            <a:endParaRPr lang="fr-BE" sz="4000">
              <a:solidFill>
                <a:srgbClr val="17384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3" y="1550836"/>
            <a:ext cx="10768887" cy="4758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Recherche basique (tous modules)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search docker</a:t>
            </a:r>
          </a:p>
          <a:p>
            <a:pPr marL="0" indent="0">
              <a:buNone/>
            </a:pPr>
            <a:endParaRPr lang="fr-BE" sz="24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itchFamily="2" charset="0"/>
            </a:endParaRPr>
          </a:p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Recherche avancée avec filtres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search type:exploit platform:linux docker</a:t>
            </a:r>
          </a:p>
          <a:p>
            <a:pPr marL="0" indent="0">
              <a:buNone/>
            </a:pPr>
            <a:endParaRPr lang="fr-BE" sz="24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itchFamily="2" charset="0"/>
            </a:endParaRPr>
          </a:p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Utilisation de « grep » pour affiner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grep daemon search docker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22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22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81BC6A-4F73-8F7E-0BFD-5659C0856834}"/>
              </a:ext>
            </a:extLst>
          </p:cNvPr>
          <p:cNvSpPr/>
          <p:nvPr/>
        </p:nvSpPr>
        <p:spPr>
          <a:xfrm>
            <a:off x="595223" y="1414731"/>
            <a:ext cx="11050437" cy="482216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Charger un module </a:t>
            </a:r>
            <a:r>
              <a:rPr lang="fr-BE" sz="400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(stage)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3" y="1550836"/>
            <a:ext cx="10768887" cy="4758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Charger un module (stage) et obtenir des infos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use auxiliary/scanner/http/title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(</a:t>
            </a:r>
            <a:r>
              <a:rPr lang="fr-BE" sz="2400">
                <a:solidFill>
                  <a:srgbClr val="FF0000"/>
                </a:solidFill>
                <a:latin typeface="Consolas" panose="020B0609020204030204" pitchFamily="49" charset="0"/>
                <a:ea typeface="Roboto" pitchFamily="2" charset="0"/>
              </a:rPr>
              <a:t>aux</a:t>
            </a: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) info</a:t>
            </a:r>
          </a:p>
          <a:p>
            <a:pPr marL="0" indent="0">
              <a:buNone/>
            </a:pPr>
            <a:endParaRPr lang="fr-BE" sz="24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itchFamily="2" charset="0"/>
            </a:endParaRPr>
          </a:p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Découvrir et renseigner les options (arguments) du module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(</a:t>
            </a:r>
            <a:r>
              <a:rPr lang="fr-BE" sz="2400">
                <a:solidFill>
                  <a:srgbClr val="FF0000"/>
                </a:solidFill>
                <a:latin typeface="Consolas" panose="020B0609020204030204" pitchFamily="49" charset="0"/>
                <a:ea typeface="Roboto" pitchFamily="2" charset="0"/>
              </a:rPr>
              <a:t>aux</a:t>
            </a: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) show options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(</a:t>
            </a:r>
            <a:r>
              <a:rPr lang="fr-BE" sz="2400">
                <a:solidFill>
                  <a:srgbClr val="FF0000"/>
                </a:solidFill>
                <a:latin typeface="Consolas" panose="020B0609020204030204" pitchFamily="49" charset="0"/>
                <a:ea typeface="Roboto" pitchFamily="2" charset="0"/>
              </a:rPr>
              <a:t>aux</a:t>
            </a: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) set RHOSTS google.com</a:t>
            </a:r>
          </a:p>
          <a:p>
            <a:pPr marL="0" indent="0">
              <a:buNone/>
            </a:pPr>
            <a:endParaRPr lang="fr-BE" sz="24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itchFamily="2" charset="0"/>
            </a:endParaRPr>
          </a:p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Lancer le module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(</a:t>
            </a:r>
            <a:r>
              <a:rPr lang="fr-BE" sz="2400">
                <a:solidFill>
                  <a:srgbClr val="FF0000"/>
                </a:solidFill>
                <a:latin typeface="Consolas" panose="020B0609020204030204" pitchFamily="49" charset="0"/>
                <a:ea typeface="Roboto" pitchFamily="2" charset="0"/>
              </a:rPr>
              <a:t>aux</a:t>
            </a: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) run </a:t>
            </a:r>
            <a:r>
              <a:rPr lang="fr-BE" sz="2400" i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(ou exploit)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23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38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81BC6A-4F73-8F7E-0BFD-5659C0856834}"/>
              </a:ext>
            </a:extLst>
          </p:cNvPr>
          <p:cNvSpPr/>
          <p:nvPr/>
        </p:nvSpPr>
        <p:spPr>
          <a:xfrm>
            <a:off x="595223" y="1414731"/>
            <a:ext cx="11050437" cy="482216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Charger un module, la suite</a:t>
            </a:r>
            <a:endParaRPr lang="fr-BE" sz="4000">
              <a:solidFill>
                <a:srgbClr val="17384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3" y="1550836"/>
            <a:ext cx="10768887" cy="4758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Voir les résultats (les notes collectées)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(</a:t>
            </a:r>
            <a:r>
              <a:rPr lang="fr-BE" sz="2400">
                <a:solidFill>
                  <a:srgbClr val="FF0000"/>
                </a:solidFill>
                <a:latin typeface="Consolas" panose="020B0609020204030204" pitchFamily="49" charset="0"/>
                <a:ea typeface="Roboto" pitchFamily="2" charset="0"/>
              </a:rPr>
              <a:t>aux</a:t>
            </a: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) notes –t http.title</a:t>
            </a:r>
          </a:p>
          <a:p>
            <a:pPr marL="0" indent="0">
              <a:buNone/>
            </a:pPr>
            <a:endParaRPr lang="fr-BE" sz="24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itchFamily="2" charset="0"/>
            </a:endParaRPr>
          </a:p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Changer un payload (dans le cas d’une attaque)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(</a:t>
            </a:r>
            <a:r>
              <a:rPr lang="fr-BE" sz="2400">
                <a:solidFill>
                  <a:srgbClr val="FF0000"/>
                </a:solidFill>
                <a:latin typeface="Consolas" panose="020B0609020204030204" pitchFamily="49" charset="0"/>
                <a:ea typeface="Roboto" pitchFamily="2" charset="0"/>
              </a:rPr>
              <a:t>exp</a:t>
            </a: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) show payloads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(</a:t>
            </a:r>
            <a:r>
              <a:rPr lang="fr-BE" sz="2400">
                <a:solidFill>
                  <a:srgbClr val="FF0000"/>
                </a:solidFill>
                <a:latin typeface="Consolas" panose="020B0609020204030204" pitchFamily="49" charset="0"/>
                <a:ea typeface="Roboto" pitchFamily="2" charset="0"/>
              </a:rPr>
              <a:t>exp</a:t>
            </a: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) set payload cmd/unix/bind_awk</a:t>
            </a:r>
          </a:p>
          <a:p>
            <a:pPr marL="0" indent="0">
              <a:buNone/>
            </a:pPr>
            <a:endParaRPr lang="fr-BE" sz="24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itchFamily="2" charset="0"/>
            </a:endParaRPr>
          </a:p>
          <a:p>
            <a:pPr marL="0" indent="0">
              <a:buNone/>
            </a:pPr>
            <a:r>
              <a:rPr lang="fr-BE" sz="2400">
                <a:solidFill>
                  <a:srgbClr val="FFFF00"/>
                </a:solidFill>
                <a:latin typeface="Consolas" panose="020B0609020204030204" pitchFamily="49" charset="0"/>
                <a:ea typeface="Roboto" pitchFamily="2" charset="0"/>
              </a:rPr>
              <a:t># Décharger le module</a:t>
            </a:r>
          </a:p>
          <a:p>
            <a:pPr marL="0" indent="0">
              <a:buNone/>
            </a:pP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(</a:t>
            </a:r>
            <a:r>
              <a:rPr lang="fr-BE" sz="2400">
                <a:solidFill>
                  <a:srgbClr val="FF0000"/>
                </a:solidFill>
                <a:latin typeface="Consolas" panose="020B0609020204030204" pitchFamily="49" charset="0"/>
                <a:ea typeface="Roboto" pitchFamily="2" charset="0"/>
              </a:rPr>
              <a:t>aux</a:t>
            </a:r>
            <a:r>
              <a:rPr lang="fr-BE" sz="2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itchFamily="2" charset="0"/>
              </a:rPr>
              <a:t>)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24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6747992-C933-D54C-8243-C97C20D9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6" y="1566044"/>
            <a:ext cx="2127291" cy="2083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9609F8-F29B-B7B4-D48D-3D146F22750B}"/>
              </a:ext>
            </a:extLst>
          </p:cNvPr>
          <p:cNvSpPr txBox="1">
            <a:spLocks/>
          </p:cNvSpPr>
          <p:nvPr/>
        </p:nvSpPr>
        <p:spPr>
          <a:xfrm>
            <a:off x="1245544" y="2515133"/>
            <a:ext cx="6109873" cy="130921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rgbClr val="17384D"/>
                </a:solidFill>
                <a:latin typeface="Roboto Black"/>
                <a:ea typeface="Roboto Black"/>
                <a:cs typeface="Roboto Black"/>
              </a:rPr>
              <a:t>Exercices &amp; prise en main de </a:t>
            </a:r>
            <a:r>
              <a:rPr lang="fr-FR" err="1">
                <a:solidFill>
                  <a:srgbClr val="17384D"/>
                </a:solidFill>
                <a:latin typeface="Roboto Black"/>
                <a:ea typeface="Roboto Black"/>
                <a:cs typeface="Roboto Black"/>
              </a:rPr>
              <a:t>Metasploit</a:t>
            </a:r>
            <a:endParaRPr lang="en-US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DAD5D-997E-9FA4-551E-4F7524A683E9}"/>
              </a:ext>
            </a:extLst>
          </p:cNvPr>
          <p:cNvSpPr/>
          <p:nvPr/>
        </p:nvSpPr>
        <p:spPr>
          <a:xfrm>
            <a:off x="1378895" y="1975985"/>
            <a:ext cx="1421455" cy="403467"/>
          </a:xfrm>
          <a:prstGeom prst="rect">
            <a:avLst/>
          </a:prstGeom>
          <a:solidFill>
            <a:schemeClr val="bg1"/>
          </a:solidFill>
          <a:ln w="3810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B960-2713-C71C-53BF-43DC1D9718AC}"/>
              </a:ext>
            </a:extLst>
          </p:cNvPr>
          <p:cNvSpPr txBox="1">
            <a:spLocks/>
          </p:cNvSpPr>
          <p:nvPr/>
        </p:nvSpPr>
        <p:spPr>
          <a:xfrm>
            <a:off x="1392270" y="1975985"/>
            <a:ext cx="3465480" cy="40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rgbClr val="17384D"/>
                </a:solidFill>
                <a:latin typeface="Roboto Bold"/>
                <a:ea typeface="Roboto Bold"/>
                <a:cs typeface="Roboto Bold"/>
              </a:rPr>
              <a:t>PARTIE #4</a:t>
            </a:r>
            <a:endParaRPr lang="en-US" sz="2000">
              <a:solidFill>
                <a:srgbClr val="17384D"/>
              </a:solidFill>
              <a:latin typeface="Roboto Bold" pitchFamily="2" charset="0"/>
              <a:ea typeface="Roboto Bold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4B3052-5260-DCF3-1582-98BFB20C42E6}"/>
              </a:ext>
            </a:extLst>
          </p:cNvPr>
          <p:cNvSpPr txBox="1">
            <a:spLocks/>
          </p:cNvSpPr>
          <p:nvPr/>
        </p:nvSpPr>
        <p:spPr>
          <a:xfrm>
            <a:off x="1245543" y="4129544"/>
            <a:ext cx="7755581" cy="15417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latin typeface="Roboto Light"/>
                <a:ea typeface="Roboto Light"/>
                <a:cs typeface="Roboto Light"/>
              </a:rPr>
              <a:t>Prenez en main le </a:t>
            </a:r>
            <a:r>
              <a:rPr lang="fr-FR" err="1">
                <a:latin typeface="Roboto Light"/>
                <a:ea typeface="Roboto Light"/>
                <a:cs typeface="Roboto Light"/>
              </a:rPr>
              <a:t>framework</a:t>
            </a:r>
            <a:r>
              <a:rPr lang="fr-FR">
                <a:latin typeface="Roboto Light"/>
                <a:ea typeface="Roboto Light"/>
                <a:cs typeface="Roboto Light"/>
              </a:rPr>
              <a:t> </a:t>
            </a:r>
          </a:p>
          <a:p>
            <a:pPr marL="0" indent="0">
              <a:buNone/>
            </a:pPr>
            <a:r>
              <a:rPr lang="fr-FR" err="1">
                <a:latin typeface="Roboto Light"/>
                <a:ea typeface="Roboto Light"/>
                <a:cs typeface="Roboto Light"/>
              </a:rPr>
              <a:t>Metasploit</a:t>
            </a:r>
            <a:r>
              <a:rPr lang="fr-FR">
                <a:latin typeface="Roboto Light"/>
                <a:ea typeface="Roboto Light"/>
                <a:cs typeface="Roboto Light"/>
              </a:rPr>
              <a:t> et ses modules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FE031-AAE0-73D8-4CC8-9DCF00E4F829}"/>
              </a:ext>
            </a:extLst>
          </p:cNvPr>
          <p:cNvSpPr txBox="1"/>
          <p:nvPr/>
        </p:nvSpPr>
        <p:spPr>
          <a:xfrm>
            <a:off x="219074" y="6309344"/>
            <a:ext cx="162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/>
              <a:t>25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11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1B1EB83F-32CC-EFB5-2C15-EB11862F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522" b="40741"/>
          <a:stretch/>
        </p:blipFill>
        <p:spPr>
          <a:xfrm>
            <a:off x="7541506" y="2145416"/>
            <a:ext cx="4650494" cy="47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9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11489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chemeClr val="bg1"/>
                </a:solidFill>
                <a:latin typeface="Roboto Black"/>
                <a:ea typeface="Roboto Black"/>
                <a:cs typeface="Roboto Black"/>
              </a:rPr>
              <a:t>Exercice 1 / </a:t>
            </a:r>
            <a:r>
              <a:rPr lang="fr-BE" sz="4000" err="1">
                <a:solidFill>
                  <a:schemeClr val="bg1"/>
                </a:solidFill>
                <a:latin typeface="Roboto Black"/>
                <a:ea typeface="Roboto Black"/>
                <a:cs typeface="Roboto Black"/>
              </a:rPr>
              <a:t>Metasploit</a:t>
            </a:r>
            <a:r>
              <a:rPr lang="fr-BE" sz="4000">
                <a:solidFill>
                  <a:schemeClr val="bg1"/>
                </a:solidFill>
                <a:latin typeface="Roboto Black"/>
                <a:ea typeface="Roboto Black"/>
                <a:cs typeface="Roboto Black"/>
              </a:rPr>
              <a:t>, c'est parti !</a:t>
            </a:r>
            <a:endParaRPr lang="fr-BE" sz="400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Roboto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859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Prise 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main de Metasploit pour du scan (recon active)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Démarrez </a:t>
            </a:r>
            <a:r>
              <a:rPr lang="fr-BE" sz="24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Metasploit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depuis Kali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Créez un </a:t>
            </a:r>
            <a:r>
              <a:rPr lang="fr-BE" sz="24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workspace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et inventaire avec l’IP X.X.X.X</a:t>
            </a:r>
            <a:endParaRPr lang="fr-BE" sz="2400" dirty="0">
              <a:solidFill>
                <a:schemeClr val="bg1"/>
              </a:solidFill>
              <a:latin typeface="Roboto"/>
              <a:ea typeface="+mn-lt"/>
              <a:cs typeface="+mn-lt"/>
            </a:endParaRP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Effectuez une </a:t>
            </a:r>
            <a:r>
              <a:rPr lang="fr-BE" sz="24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recon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active avec un 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module HTTP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approprié pour trouver des fichiers robots.txt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Effectuez une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deuxième </a:t>
            </a:r>
            <a:r>
              <a:rPr lang="fr-BE" sz="2400" dirty="0" err="1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recon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 HTTP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pour trouver la version HTTP du serveur web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Effectuez une </a:t>
            </a:r>
            <a:r>
              <a:rPr lang="fr-BE" sz="24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recon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active de version avec un 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module SSH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approprié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Effectuez une </a:t>
            </a:r>
            <a:r>
              <a:rPr lang="fr-BE" sz="24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recon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active un 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module FTP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approprié pour trouver un accès "</a:t>
            </a:r>
            <a:r>
              <a:rPr lang="fr-BE" sz="24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anonymous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"</a:t>
            </a:r>
          </a:p>
          <a:p>
            <a:endParaRPr lang="fr-BE" sz="2400">
              <a:solidFill>
                <a:schemeClr val="bg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26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28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11489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chemeClr val="bg1"/>
                </a:solidFill>
                <a:latin typeface="Roboto Black"/>
                <a:ea typeface="Roboto Black"/>
                <a:cs typeface="Roboto Black"/>
              </a:rPr>
              <a:t>Exercice 2 / Attaque brute-force &amp; </a:t>
            </a:r>
            <a:r>
              <a:rPr lang="fr-BE" sz="4000" err="1">
                <a:solidFill>
                  <a:schemeClr val="bg1"/>
                </a:solidFill>
                <a:latin typeface="Roboto Black"/>
                <a:ea typeface="Roboto Black"/>
                <a:cs typeface="Roboto Black"/>
              </a:rPr>
              <a:t>Metasploit</a:t>
            </a:r>
            <a:endParaRPr lang="fr-BE" sz="400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Roboto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52493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</a:rPr>
              <a:t>Le brute-force 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</a:rPr>
              <a:t>consiste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</a:rPr>
              <a:t> à 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</a:rPr>
              <a:t>effectuer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</a:rPr>
              <a:t>une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</a:rPr>
              <a:t>attaque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</a:rPr>
              <a:t> par 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</a:rPr>
              <a:t>énumération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</a:rPr>
              <a:t>comptes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</a:rPr>
              <a:t>accès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</a:rPr>
              <a:t>, mot de passes, …) sur un service bien 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</a:rPr>
              <a:t>défini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Effectuez une recherche pour trouver un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exploit de brute-force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sur des logins FTP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Mettez 2 fichiers en place dans votre "home directory" (users.txt et passwords.txt)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Renseignez les paramètres corrects pour le module – sachant qu'un utilisateur peut avoir un compte sans mot de passe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Lancez l’attaque sur la machine X.X.X.X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Observez le résultat</a:t>
            </a:r>
          </a:p>
          <a:p>
            <a:endParaRPr lang="fr-BE" sz="2400">
              <a:solidFill>
                <a:schemeClr val="bg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27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62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11489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chemeClr val="bg1"/>
                </a:solidFill>
                <a:latin typeface="Roboto Black"/>
                <a:ea typeface="Roboto Black"/>
                <a:cs typeface="Roboto Black"/>
              </a:rPr>
              <a:t>Exercice 3 / Mon service « FTP »</a:t>
            </a:r>
            <a:endParaRPr lang="fr-BE" sz="400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Roboto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859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Nous allons maintenant créer un faux service FTP – avec l’enjeu de mettre la main sur un mot de passe FTP saisi par la victime</a:t>
            </a:r>
            <a:endParaRPr lang="fr-BE">
              <a:solidFill>
                <a:schemeClr val="bg1"/>
              </a:solidFill>
              <a:cs typeface="Calibri"/>
            </a:endParaRPr>
          </a:p>
          <a:p>
            <a:r>
              <a:rPr lang="fr-BE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Effectuez une recherche pour trouver un </a:t>
            </a:r>
            <a:r>
              <a:rPr lang="fr-BE" sz="240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service de capture</a:t>
            </a:r>
            <a:r>
              <a:rPr lang="fr-BE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FTP</a:t>
            </a:r>
          </a:p>
          <a:p>
            <a:r>
              <a:rPr lang="fr-BE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Renseignez les paramètres corrects pour le module</a:t>
            </a:r>
          </a:p>
          <a:p>
            <a:r>
              <a:rPr lang="fr-BE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Lancer le serveur FTP sur le port 2121… et essayez une connexion avec la commande Linux "ftp" depuis un autre terminal</a:t>
            </a:r>
          </a:p>
          <a:p>
            <a:pPr lvl="1"/>
            <a:r>
              <a:rPr lang="fr-BE" sz="20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Le format est "</a:t>
            </a:r>
            <a:r>
              <a:rPr lang="fr-BE" sz="2000">
                <a:solidFill>
                  <a:schemeClr val="bg1"/>
                </a:solidFill>
                <a:latin typeface="Roboto"/>
                <a:ea typeface="+mn-lt"/>
                <a:cs typeface="+mn-lt"/>
              </a:rPr>
              <a:t>ftp ftp://username:secretpassword@localhost:2121"</a:t>
            </a:r>
            <a:endParaRPr lang="fr-BE" sz="200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endParaRPr lang="fr-BE" sz="240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fr-BE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Si le mot de passe saisi dans apparait… c’est réussi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28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9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6747992-C933-D54C-8243-C97C20D9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6" y="1566044"/>
            <a:ext cx="2127291" cy="2083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9609F8-F29B-B7B4-D48D-3D146F22750B}"/>
              </a:ext>
            </a:extLst>
          </p:cNvPr>
          <p:cNvSpPr txBox="1">
            <a:spLocks/>
          </p:cNvSpPr>
          <p:nvPr/>
        </p:nvSpPr>
        <p:spPr>
          <a:xfrm>
            <a:off x="1245544" y="2515133"/>
            <a:ext cx="6965006" cy="1309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Rappels &amp;</a:t>
            </a:r>
          </a:p>
          <a:p>
            <a:r>
              <a:rPr lang="fr-FR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DAD5D-997E-9FA4-551E-4F7524A683E9}"/>
              </a:ext>
            </a:extLst>
          </p:cNvPr>
          <p:cNvSpPr/>
          <p:nvPr/>
        </p:nvSpPr>
        <p:spPr>
          <a:xfrm>
            <a:off x="1378895" y="1975985"/>
            <a:ext cx="1421455" cy="403467"/>
          </a:xfrm>
          <a:prstGeom prst="rect">
            <a:avLst/>
          </a:prstGeom>
          <a:solidFill>
            <a:schemeClr val="bg1"/>
          </a:solidFill>
          <a:ln w="3810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B960-2713-C71C-53BF-43DC1D9718AC}"/>
              </a:ext>
            </a:extLst>
          </p:cNvPr>
          <p:cNvSpPr txBox="1">
            <a:spLocks/>
          </p:cNvSpPr>
          <p:nvPr/>
        </p:nvSpPr>
        <p:spPr>
          <a:xfrm>
            <a:off x="1392270" y="1975985"/>
            <a:ext cx="3465480" cy="40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rgbClr val="17384D"/>
                </a:solidFill>
                <a:latin typeface="Roboto Bold" pitchFamily="2" charset="0"/>
                <a:ea typeface="Roboto Bold" pitchFamily="2" charset="0"/>
              </a:rPr>
              <a:t>PARTIE #1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4B3052-5260-DCF3-1582-98BFB20C42E6}"/>
              </a:ext>
            </a:extLst>
          </p:cNvPr>
          <p:cNvSpPr txBox="1">
            <a:spLocks/>
          </p:cNvSpPr>
          <p:nvPr/>
        </p:nvSpPr>
        <p:spPr>
          <a:xfrm>
            <a:off x="1245543" y="4129544"/>
            <a:ext cx="7755581" cy="1541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latin typeface="Roboto Light" panose="02000000000000000000" pitchFamily="2" charset="0"/>
                <a:ea typeface="Roboto Light" panose="02000000000000000000" pitchFamily="2" charset="0"/>
              </a:rPr>
              <a:t>Quelques rappels essentiels</a:t>
            </a:r>
          </a:p>
          <a:p>
            <a:pPr marL="0" indent="0">
              <a:buNone/>
            </a:pPr>
            <a:r>
              <a:rPr lang="fr-FR">
                <a:latin typeface="Roboto Light" panose="02000000000000000000" pitchFamily="2" charset="0"/>
                <a:ea typeface="Roboto Light" panose="02000000000000000000" pitchFamily="2" charset="0"/>
              </a:rPr>
              <a:t>avant la découverte de Metasploit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FE031-AAE0-73D8-4CC8-9DCF00E4F829}"/>
              </a:ext>
            </a:extLst>
          </p:cNvPr>
          <p:cNvSpPr txBox="1"/>
          <p:nvPr/>
        </p:nvSpPr>
        <p:spPr>
          <a:xfrm>
            <a:off x="219074" y="6309344"/>
            <a:ext cx="162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/>
              <a:t>3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11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1B1EB83F-32CC-EFB5-2C15-EB11862F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522" b="40741"/>
          <a:stretch/>
        </p:blipFill>
        <p:spPr>
          <a:xfrm>
            <a:off x="7541506" y="2145416"/>
            <a:ext cx="4650494" cy="47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6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Petit rappel, contexte d’une attaque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CCA2D6-DA15-B0BC-2C67-09F1C089C1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6705"/>
          <a:ext cx="10515600" cy="2615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4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2D6B8-ED3B-BAC9-A66A-0B4BF393AC30}"/>
              </a:ext>
            </a:extLst>
          </p:cNvPr>
          <p:cNvSpPr txBox="1"/>
          <p:nvPr/>
        </p:nvSpPr>
        <p:spPr>
          <a:xfrm>
            <a:off x="591111" y="3627520"/>
            <a:ext cx="252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>
                    <a:lumMod val="50000"/>
                  </a:schemeClr>
                </a:solidFill>
              </a:rPr>
              <a:t>Collecte sur Google,</a:t>
            </a:r>
          </a:p>
          <a:p>
            <a:pPr algn="ctr"/>
            <a:r>
              <a:rPr lang="fr-FR">
                <a:solidFill>
                  <a:schemeClr val="bg1">
                    <a:lumMod val="50000"/>
                  </a:schemeClr>
                </a:solidFill>
              </a:rPr>
              <a:t>réseaux sociaux, </a:t>
            </a:r>
          </a:p>
          <a:p>
            <a:pPr algn="ctr"/>
            <a:r>
              <a:rPr lang="fr-FR">
                <a:solidFill>
                  <a:schemeClr val="bg1">
                    <a:lumMod val="50000"/>
                  </a:schemeClr>
                </a:solidFill>
              </a:rPr>
              <a:t>via capture réseau,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E06FE-A771-ED6B-8868-BB56E3E2C22E}"/>
              </a:ext>
            </a:extLst>
          </p:cNvPr>
          <p:cNvSpPr txBox="1"/>
          <p:nvPr/>
        </p:nvSpPr>
        <p:spPr>
          <a:xfrm>
            <a:off x="3367659" y="3627520"/>
            <a:ext cx="2546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>
                    <a:lumMod val="50000"/>
                  </a:schemeClr>
                </a:solidFill>
              </a:rPr>
              <a:t>Scan actif des ports ouverts, énumération des URL sensibles,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2FC8D-9108-435A-1521-2D1456F82507}"/>
              </a:ext>
            </a:extLst>
          </p:cNvPr>
          <p:cNvSpPr txBox="1"/>
          <p:nvPr/>
        </p:nvSpPr>
        <p:spPr>
          <a:xfrm>
            <a:off x="6277774" y="3633377"/>
            <a:ext cx="244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>
                    <a:lumMod val="50000"/>
                  </a:schemeClr>
                </a:solidFill>
              </a:rPr>
              <a:t>Via un </a:t>
            </a:r>
            <a:r>
              <a:rPr lang="fr-FR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shellcode</a:t>
            </a:r>
            <a:r>
              <a:rPr lang="fr-FR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fr-FR">
                <a:solidFill>
                  <a:schemeClr val="bg1">
                    <a:lumMod val="50000"/>
                  </a:schemeClr>
                </a:solidFill>
              </a:rPr>
              <a:t>une attaque Metasploit,</a:t>
            </a:r>
          </a:p>
          <a:p>
            <a:pPr algn="ctr"/>
            <a:r>
              <a:rPr lang="fr-FR">
                <a:solidFill>
                  <a:schemeClr val="bg1">
                    <a:lumMod val="50000"/>
                  </a:schemeClr>
                </a:solidFill>
              </a:rPr>
              <a:t>une faille connue, 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B6D6FB-D6E7-8EED-8282-6972E8C8CCB9}"/>
              </a:ext>
            </a:extLst>
          </p:cNvPr>
          <p:cNvCxnSpPr>
            <a:cxnSpLocks/>
          </p:cNvCxnSpPr>
          <p:nvPr/>
        </p:nvCxnSpPr>
        <p:spPr>
          <a:xfrm>
            <a:off x="3251545" y="3627520"/>
            <a:ext cx="0" cy="217013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856C0-940C-3A95-36B1-126CD067C533}"/>
              </a:ext>
            </a:extLst>
          </p:cNvPr>
          <p:cNvCxnSpPr>
            <a:cxnSpLocks/>
          </p:cNvCxnSpPr>
          <p:nvPr/>
        </p:nvCxnSpPr>
        <p:spPr>
          <a:xfrm>
            <a:off x="6096000" y="3627520"/>
            <a:ext cx="0" cy="217013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278C0F-2901-CD7D-0FEF-3D5D04B81CEB}"/>
              </a:ext>
            </a:extLst>
          </p:cNvPr>
          <p:cNvCxnSpPr>
            <a:cxnSpLocks/>
          </p:cNvCxnSpPr>
          <p:nvPr/>
        </p:nvCxnSpPr>
        <p:spPr>
          <a:xfrm>
            <a:off x="8948057" y="3627520"/>
            <a:ext cx="0" cy="217013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409A5E-C2BC-C1EC-3ACD-B1C8C04CD243}"/>
              </a:ext>
            </a:extLst>
          </p:cNvPr>
          <p:cNvSpPr txBox="1"/>
          <p:nvPr/>
        </p:nvSpPr>
        <p:spPr>
          <a:xfrm>
            <a:off x="560787" y="4953410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FF0000"/>
                </a:solidFill>
              </a:rPr>
              <a:t>Aucun bruit, on se renseigne seulement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CD8DC-E6F8-CE2B-4F1B-9F795E14C697}"/>
              </a:ext>
            </a:extLst>
          </p:cNvPr>
          <p:cNvSpPr txBox="1"/>
          <p:nvPr/>
        </p:nvSpPr>
        <p:spPr>
          <a:xfrm>
            <a:off x="3367659" y="4953409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FF0000"/>
                </a:solidFill>
              </a:rPr>
              <a:t>La cible PEUT détecter</a:t>
            </a:r>
          </a:p>
          <a:p>
            <a:pPr algn="ctr"/>
            <a:r>
              <a:rPr lang="fr-FR">
                <a:solidFill>
                  <a:srgbClr val="FF0000"/>
                </a:solidFill>
              </a:rPr>
              <a:t>une tentative d’attaque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4A5F0B-57F8-A0E0-4BCE-5F1B090B86FA}"/>
              </a:ext>
            </a:extLst>
          </p:cNvPr>
          <p:cNvSpPr txBox="1"/>
          <p:nvPr/>
        </p:nvSpPr>
        <p:spPr>
          <a:xfrm>
            <a:off x="6187310" y="4953408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FF0000"/>
                </a:solidFill>
              </a:rPr>
              <a:t>Intrusion initiale</a:t>
            </a:r>
          </a:p>
          <a:p>
            <a:pPr algn="ctr"/>
            <a:r>
              <a:rPr lang="fr-FR">
                <a:solidFill>
                  <a:srgbClr val="FF0000"/>
                </a:solidFill>
              </a:rPr>
              <a:t> (serveur, PC portable, …)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DCF60-C258-F6FF-9AC4-D0FECF2C02FA}"/>
              </a:ext>
            </a:extLst>
          </p:cNvPr>
          <p:cNvSpPr txBox="1"/>
          <p:nvPr/>
        </p:nvSpPr>
        <p:spPr>
          <a:xfrm>
            <a:off x="9096286" y="4953407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FF0000"/>
                </a:solidFill>
              </a:rPr>
              <a:t>L’attaque s’étends</a:t>
            </a:r>
          </a:p>
          <a:p>
            <a:pPr algn="ctr"/>
            <a:r>
              <a:rPr lang="fr-FR">
                <a:solidFill>
                  <a:srgbClr val="FF0000"/>
                </a:solidFill>
              </a:rPr>
              <a:t>dans le réseau cible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298E28-5618-F3A3-3FA4-F85D9BECF434}"/>
              </a:ext>
            </a:extLst>
          </p:cNvPr>
          <p:cNvSpPr/>
          <p:nvPr/>
        </p:nvSpPr>
        <p:spPr>
          <a:xfrm>
            <a:off x="327805" y="1690777"/>
            <a:ext cx="6011084" cy="423557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63EE52-3554-E225-9E49-68B0F5C4610E}"/>
              </a:ext>
            </a:extLst>
          </p:cNvPr>
          <p:cNvSpPr/>
          <p:nvPr/>
        </p:nvSpPr>
        <p:spPr>
          <a:xfrm>
            <a:off x="8672558" y="1669323"/>
            <a:ext cx="3097934" cy="423557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25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Ce que vous savez déjà faire…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/>
                <a:ea typeface="Roboto"/>
                <a:cs typeface="Roboto"/>
              </a:rPr>
              <a:t>Vous êtes maintenant en mesure</a:t>
            </a:r>
          </a:p>
          <a:p>
            <a:r>
              <a:rPr lang="fr-BE" sz="2400" dirty="0">
                <a:latin typeface="Roboto"/>
                <a:ea typeface="Roboto"/>
                <a:cs typeface="Roboto"/>
              </a:rPr>
              <a:t>De manipuler des </a:t>
            </a:r>
            <a:r>
              <a:rPr lang="fr-BE" sz="24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shellcodes</a:t>
            </a:r>
            <a:r>
              <a:rPr lang="fr-BE" sz="2400" dirty="0">
                <a:latin typeface="Roboto"/>
                <a:ea typeface="Roboto"/>
                <a:cs typeface="Roboto"/>
              </a:rPr>
              <a:t>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</a:rPr>
              <a:t>(un outil d’attaque) </a:t>
            </a:r>
            <a:r>
              <a:rPr lang="fr-BE" sz="2400" dirty="0">
                <a:latin typeface="Roboto"/>
                <a:ea typeface="Roboto"/>
                <a:cs typeface="Roboto"/>
              </a:rPr>
              <a:t>&amp; des RCE</a:t>
            </a:r>
            <a:endParaRPr lang="fr-BE" sz="2400" dirty="0">
              <a:highlight>
                <a:srgbClr val="FFFF00"/>
              </a:highlight>
              <a:latin typeface="Roboto"/>
              <a:ea typeface="Roboto"/>
              <a:cs typeface="Roboto"/>
            </a:endParaRPr>
          </a:p>
          <a:p>
            <a:r>
              <a:rPr lang="fr-BE" sz="2400" dirty="0">
                <a:latin typeface="Roboto"/>
                <a:ea typeface="Roboto"/>
                <a:cs typeface="Roboto"/>
              </a:rPr>
              <a:t>D’effectuer une </a:t>
            </a:r>
            <a:r>
              <a:rPr lang="fr-BE" sz="24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reconnaissance</a:t>
            </a:r>
            <a:r>
              <a:rPr lang="fr-BE" sz="2400" dirty="0">
                <a:latin typeface="Roboto"/>
                <a:ea typeface="Roboto"/>
                <a:cs typeface="Roboto"/>
              </a:rPr>
              <a:t> sur une cible</a:t>
            </a:r>
            <a:endParaRPr lang="fr-BE" sz="240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</a:endParaRPr>
          </a:p>
          <a:p>
            <a:r>
              <a:rPr lang="fr-BE" sz="2400" dirty="0">
                <a:latin typeface="Roboto"/>
                <a:ea typeface="Roboto"/>
                <a:cs typeface="Roboto"/>
              </a:rPr>
              <a:t>D'effectuer une </a:t>
            </a:r>
            <a:r>
              <a:rPr lang="fr-BE" sz="24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élévation</a:t>
            </a:r>
            <a:r>
              <a:rPr lang="fr-BE" sz="2400" dirty="0">
                <a:latin typeface="Roboto"/>
                <a:ea typeface="Roboto"/>
                <a:cs typeface="Roboto"/>
              </a:rPr>
              <a:t> de privilèges </a:t>
            </a:r>
            <a:endParaRPr lang="fr-BE" sz="2400" dirty="0">
              <a:latin typeface="Roboto" pitchFamily="2" charset="0"/>
              <a:ea typeface="Roboto" pitchFamily="2" charset="0"/>
              <a:cs typeface="Roboto"/>
            </a:endParaRPr>
          </a:p>
          <a:p>
            <a:r>
              <a:rPr lang="fr-BE" sz="2400" dirty="0">
                <a:latin typeface="Roboto"/>
                <a:ea typeface="Roboto"/>
                <a:cs typeface="Roboto"/>
              </a:rPr>
              <a:t>De mettre un place un </a:t>
            </a:r>
            <a:r>
              <a:rPr lang="fr-BE" sz="24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C&amp;C</a:t>
            </a:r>
            <a:endParaRPr lang="fr-BE" sz="2400" dirty="0">
              <a:highlight>
                <a:srgbClr val="FFFF00"/>
              </a:highlight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endParaRPr lang="fr-BE" sz="240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5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0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/>
                <a:ea typeface="Roboto Black"/>
                <a:cs typeface="Roboto Black"/>
              </a:rPr>
              <a:t>Découverte d'autres attaques initiales…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6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1957A5-4FEB-2D6E-0683-E558E1280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3" b="14719"/>
          <a:stretch/>
        </p:blipFill>
        <p:spPr bwMode="auto">
          <a:xfrm>
            <a:off x="4057290" y="1555933"/>
            <a:ext cx="4077420" cy="4922688"/>
          </a:xfrm>
          <a:prstGeom prst="rect">
            <a:avLst/>
          </a:prstGeom>
          <a:noFill/>
          <a:ln>
            <a:solidFill>
              <a:srgbClr val="1738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4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/>
                <a:ea typeface="Roboto Black"/>
                <a:cs typeface="Roboto Black"/>
              </a:rPr>
              <a:t>Découverte d'autres attaques initiales…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>
                <a:latin typeface="Roboto" pitchFamily="2" charset="0"/>
                <a:ea typeface="Roboto" pitchFamily="2" charset="0"/>
              </a:rPr>
              <a:t>Quelques précisions pour ce cours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La cible est « </a:t>
            </a:r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distante</a:t>
            </a:r>
            <a:r>
              <a:rPr lang="fr-BE" sz="2400">
                <a:latin typeface="Roboto" pitchFamily="2" charset="0"/>
                <a:ea typeface="Roboto" pitchFamily="2" charset="0"/>
              </a:rPr>
              <a:t> » et inconnue = </a:t>
            </a:r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black box</a:t>
            </a:r>
            <a:r>
              <a:rPr lang="fr-BE" sz="2400">
                <a:latin typeface="Roboto" pitchFamily="2" charset="0"/>
                <a:ea typeface="Roboto" pitchFamily="2" charset="0"/>
              </a:rPr>
              <a:t> pentesting</a:t>
            </a:r>
          </a:p>
          <a:p>
            <a:pPr lvl="1"/>
            <a:r>
              <a:rPr lang="fr-BE" sz="20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Accessible en réseau, pas d’accès physique</a:t>
            </a:r>
          </a:p>
          <a:p>
            <a:pPr lvl="1"/>
            <a:r>
              <a:rPr lang="fr-BE" sz="20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Services, ports &amp; comptes inconnus</a:t>
            </a:r>
          </a:p>
          <a:p>
            <a:pPr lvl="1"/>
            <a:r>
              <a:rPr lang="fr-BE" sz="20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Potentiellement protégée</a:t>
            </a:r>
          </a:p>
          <a:p>
            <a:pPr lvl="1"/>
            <a:r>
              <a:rPr lang="fr-BE" sz="20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Pas d’accès aux binaires ni aux sources</a:t>
            </a:r>
          </a:p>
          <a:p>
            <a:r>
              <a:rPr lang="fr-BE" sz="2400">
                <a:latin typeface="Roboto" pitchFamily="2" charset="0"/>
                <a:ea typeface="Roboto" pitchFamily="2" charset="0"/>
              </a:rPr>
              <a:t>Nous allons « </a:t>
            </a:r>
            <a:r>
              <a:rPr lang="fr-BE" sz="240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industrialiser</a:t>
            </a:r>
            <a:r>
              <a:rPr lang="fr-BE" sz="2400">
                <a:latin typeface="Roboto" pitchFamily="2" charset="0"/>
                <a:ea typeface="Roboto" pitchFamily="2" charset="0"/>
              </a:rPr>
              <a:t> » nos attaques</a:t>
            </a:r>
          </a:p>
          <a:p>
            <a:pPr lvl="1"/>
            <a:r>
              <a:rPr lang="fr-BE" sz="20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Utiliser des fondations existantes</a:t>
            </a:r>
          </a:p>
          <a:p>
            <a:pPr lvl="1"/>
            <a:r>
              <a:rPr lang="fr-BE" sz="20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Possibilité d’automatisation</a:t>
            </a:r>
          </a:p>
          <a:p>
            <a:pPr lvl="1"/>
            <a:r>
              <a:rPr lang="fr-BE" sz="20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Outils reconnus par la communauté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7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L’attaque initiale, scénario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8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8" name="Graphic 7" descr="Man outline">
            <a:extLst>
              <a:ext uri="{FF2B5EF4-FFF2-40B4-BE49-F238E27FC236}">
                <a16:creationId xmlns:a16="http://schemas.microsoft.com/office/drawing/2014/main" id="{9DF61754-4C72-FB05-9D67-1C1571918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328" y="2971800"/>
            <a:ext cx="914400" cy="914400"/>
          </a:xfrm>
          <a:prstGeom prst="rect">
            <a:avLst/>
          </a:prstGeom>
        </p:spPr>
      </p:pic>
      <p:pic>
        <p:nvPicPr>
          <p:cNvPr id="12" name="Graphic 11" descr="Server outline">
            <a:extLst>
              <a:ext uri="{FF2B5EF4-FFF2-40B4-BE49-F238E27FC236}">
                <a16:creationId xmlns:a16="http://schemas.microsoft.com/office/drawing/2014/main" id="{9FBB0EE4-AF06-20FB-1BE9-C00E69327C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2107" y="2975395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9C46A4-40C0-EEE1-F085-ADCA9686C8A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1743728" y="3429000"/>
            <a:ext cx="5648379" cy="3595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8A0CF5-4D8B-5506-2D7A-EB71196393FE}"/>
              </a:ext>
            </a:extLst>
          </p:cNvPr>
          <p:cNvSpPr txBox="1"/>
          <p:nvPr/>
        </p:nvSpPr>
        <p:spPr>
          <a:xfrm>
            <a:off x="505837" y="4079658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Vous êtes ici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8BFC5B-6C8C-679A-D955-EC8729EB96A3}"/>
              </a:ext>
            </a:extLst>
          </p:cNvPr>
          <p:cNvSpPr txBox="1"/>
          <p:nvPr/>
        </p:nvSpPr>
        <p:spPr>
          <a:xfrm>
            <a:off x="8419813" y="2605502"/>
            <a:ext cx="3580694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Serveur public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fr-FR">
                <a:solidFill>
                  <a:srgbClr val="17384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IPv4 bien identifié</a:t>
            </a:r>
            <a:endParaRPr lang="fr-FR">
              <a:solidFill>
                <a:srgbClr val="17384D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fr-FR">
                <a:solidFill>
                  <a:srgbClr val="17384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 de protections réseau</a:t>
            </a:r>
            <a:endParaRPr lang="fr-FR">
              <a:solidFill>
                <a:srgbClr val="17384D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fr-FR">
                <a:solidFill>
                  <a:srgbClr val="17384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 mis à jour</a:t>
            </a:r>
            <a:endParaRPr lang="fr-FR">
              <a:solidFill>
                <a:srgbClr val="17384D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fr-FR">
                <a:solidFill>
                  <a:srgbClr val="17384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Aucune inspection de sécurité</a:t>
            </a:r>
            <a:endParaRPr lang="fr-FR">
              <a:solidFill>
                <a:srgbClr val="17384D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>
              <a:solidFill>
                <a:srgbClr val="17384D"/>
              </a:solidFill>
              <a:latin typeface="Roboto Medium" pitchFamily="2" charset="0"/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L’attaque initiale, scénario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9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8" name="Graphic 7" descr="Man outline">
            <a:extLst>
              <a:ext uri="{FF2B5EF4-FFF2-40B4-BE49-F238E27FC236}">
                <a16:creationId xmlns:a16="http://schemas.microsoft.com/office/drawing/2014/main" id="{9DF61754-4C72-FB05-9D67-1C1571918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328" y="2971800"/>
            <a:ext cx="914400" cy="914400"/>
          </a:xfrm>
          <a:prstGeom prst="rect">
            <a:avLst/>
          </a:prstGeom>
        </p:spPr>
      </p:pic>
      <p:pic>
        <p:nvPicPr>
          <p:cNvPr id="10" name="Graphic 9" descr="Shield outline">
            <a:extLst>
              <a:ext uri="{FF2B5EF4-FFF2-40B4-BE49-F238E27FC236}">
                <a16:creationId xmlns:a16="http://schemas.microsoft.com/office/drawing/2014/main" id="{A794B124-206C-2E3D-200C-F1B4C487A5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4996" y="2975395"/>
            <a:ext cx="914400" cy="914400"/>
          </a:xfrm>
          <a:prstGeom prst="rect">
            <a:avLst/>
          </a:prstGeom>
        </p:spPr>
      </p:pic>
      <p:pic>
        <p:nvPicPr>
          <p:cNvPr id="12" name="Graphic 11" descr="Server outline">
            <a:extLst>
              <a:ext uri="{FF2B5EF4-FFF2-40B4-BE49-F238E27FC236}">
                <a16:creationId xmlns:a16="http://schemas.microsoft.com/office/drawing/2014/main" id="{9FBB0EE4-AF06-20FB-1BE9-C00E69327C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2107" y="2975395"/>
            <a:ext cx="914400" cy="914400"/>
          </a:xfrm>
          <a:prstGeom prst="rect">
            <a:avLst/>
          </a:prstGeom>
        </p:spPr>
      </p:pic>
      <p:pic>
        <p:nvPicPr>
          <p:cNvPr id="14" name="Graphic 13" descr="Shield outline">
            <a:extLst>
              <a:ext uri="{FF2B5EF4-FFF2-40B4-BE49-F238E27FC236}">
                <a16:creationId xmlns:a16="http://schemas.microsoft.com/office/drawing/2014/main" id="{1F3EF9D6-77D5-C816-ED80-4926432276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3193" y="2975395"/>
            <a:ext cx="914400" cy="914400"/>
          </a:xfrm>
          <a:prstGeom prst="rect">
            <a:avLst/>
          </a:prstGeom>
        </p:spPr>
      </p:pic>
      <p:pic>
        <p:nvPicPr>
          <p:cNvPr id="16" name="Graphic 15" descr="Server outline">
            <a:extLst>
              <a:ext uri="{FF2B5EF4-FFF2-40B4-BE49-F238E27FC236}">
                <a16:creationId xmlns:a16="http://schemas.microsoft.com/office/drawing/2014/main" id="{38B3487D-B222-2F34-9591-06913BB53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77685" y="2975395"/>
            <a:ext cx="914400" cy="914400"/>
          </a:xfrm>
          <a:prstGeom prst="rect">
            <a:avLst/>
          </a:prstGeom>
        </p:spPr>
      </p:pic>
      <p:pic>
        <p:nvPicPr>
          <p:cNvPr id="18" name="Graphic 17" descr="Server outline">
            <a:extLst>
              <a:ext uri="{FF2B5EF4-FFF2-40B4-BE49-F238E27FC236}">
                <a16:creationId xmlns:a16="http://schemas.microsoft.com/office/drawing/2014/main" id="{1BF6035D-4741-2251-E467-5B3E0CEF3A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2107" y="4646044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0CE08D-36D8-93F5-DA90-AB6183CB7E43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743728" y="3429000"/>
            <a:ext cx="1021268" cy="3595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9B2EF9-A1E9-0CD8-216B-8CC86BD9768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679396" y="3432595"/>
            <a:ext cx="1043797" cy="0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9C46A4-40C0-EEE1-F085-ADCA9686C8AD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637593" y="3432595"/>
            <a:ext cx="1754514" cy="0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52D82B-C41A-0E71-50D3-9CF599F5BE1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700664" y="5103244"/>
            <a:ext cx="2691443" cy="0"/>
          </a:xfrm>
          <a:prstGeom prst="straightConnector1">
            <a:avLst/>
          </a:prstGeom>
          <a:ln w="57150">
            <a:solidFill>
              <a:srgbClr val="3A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DD08B4-BB70-3DC4-1C2F-AAC95F32769B}"/>
              </a:ext>
            </a:extLst>
          </p:cNvPr>
          <p:cNvSpPr/>
          <p:nvPr/>
        </p:nvSpPr>
        <p:spPr>
          <a:xfrm>
            <a:off x="7020810" y="2669159"/>
            <a:ext cx="2713854" cy="1519681"/>
          </a:xfrm>
          <a:prstGeom prst="rect">
            <a:avLst/>
          </a:prstGeom>
          <a:noFill/>
          <a:ln w="28575">
            <a:solidFill>
              <a:srgbClr val="17384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8A0CF5-4D8B-5506-2D7A-EB71196393FE}"/>
              </a:ext>
            </a:extLst>
          </p:cNvPr>
          <p:cNvSpPr txBox="1"/>
          <p:nvPr/>
        </p:nvSpPr>
        <p:spPr>
          <a:xfrm>
            <a:off x="505837" y="4079658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Vous êtes ici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C06DA6-B8A9-5945-C7C6-9E0167CB34CC}"/>
              </a:ext>
            </a:extLst>
          </p:cNvPr>
          <p:cNvSpPr txBox="1"/>
          <p:nvPr/>
        </p:nvSpPr>
        <p:spPr>
          <a:xfrm>
            <a:off x="2441505" y="4083253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Anti-DDOS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A39FDC-8F72-22CF-80CA-DD387BCE74A2}"/>
              </a:ext>
            </a:extLst>
          </p:cNvPr>
          <p:cNvSpPr txBox="1"/>
          <p:nvPr/>
        </p:nvSpPr>
        <p:spPr>
          <a:xfrm>
            <a:off x="4132513" y="4083253"/>
            <a:ext cx="209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WAF &amp; firewall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75BE25-FE3E-5F40-75BB-E6AF69D7E4F4}"/>
              </a:ext>
            </a:extLst>
          </p:cNvPr>
          <p:cNvSpPr txBox="1"/>
          <p:nvPr/>
        </p:nvSpPr>
        <p:spPr>
          <a:xfrm>
            <a:off x="7068616" y="5616579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Honeypot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8BFC5B-6C8C-679A-D955-EC8729EB96A3}"/>
              </a:ext>
            </a:extLst>
          </p:cNvPr>
          <p:cNvSpPr txBox="1"/>
          <p:nvPr/>
        </p:nvSpPr>
        <p:spPr>
          <a:xfrm>
            <a:off x="6822402" y="1912915"/>
            <a:ext cx="311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Serveurs redondés, </a:t>
            </a:r>
          </a:p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conteneurs temporaires, 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DC18CA-C836-BDBD-BE0E-BAC510954B42}"/>
              </a:ext>
            </a:extLst>
          </p:cNvPr>
          <p:cNvSpPr txBox="1"/>
          <p:nvPr/>
        </p:nvSpPr>
        <p:spPr>
          <a:xfrm>
            <a:off x="9772322" y="1197189"/>
            <a:ext cx="21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EDR &amp; équipe SOC</a:t>
            </a:r>
          </a:p>
        </p:txBody>
      </p:sp>
      <p:pic>
        <p:nvPicPr>
          <p:cNvPr id="45" name="Graphic 44" descr="Security camera outline">
            <a:extLst>
              <a:ext uri="{FF2B5EF4-FFF2-40B4-BE49-F238E27FC236}">
                <a16:creationId xmlns:a16="http://schemas.microsoft.com/office/drawing/2014/main" id="{3B81FE37-828B-E06B-09E6-B9E0BC86D2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10216" y="1566521"/>
            <a:ext cx="914400" cy="914400"/>
          </a:xfrm>
          <a:prstGeom prst="rect">
            <a:avLst/>
          </a:prstGeom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C8909D6-2D97-2A83-93EA-52B8FF5491C5}"/>
              </a:ext>
            </a:extLst>
          </p:cNvPr>
          <p:cNvCxnSpPr>
            <a:stCxn id="16" idx="3"/>
            <a:endCxn id="45" idx="2"/>
          </p:cNvCxnSpPr>
          <p:nvPr/>
        </p:nvCxnSpPr>
        <p:spPr>
          <a:xfrm flipV="1">
            <a:off x="9492085" y="2480921"/>
            <a:ext cx="1375331" cy="951674"/>
          </a:xfrm>
          <a:prstGeom prst="bentConnector2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C6B53F9-FCD4-7DA1-E224-D6E4137C1060}"/>
              </a:ext>
            </a:extLst>
          </p:cNvPr>
          <p:cNvCxnSpPr>
            <a:cxnSpLocks/>
            <a:stCxn id="18" idx="3"/>
            <a:endCxn id="45" idx="2"/>
          </p:cNvCxnSpPr>
          <p:nvPr/>
        </p:nvCxnSpPr>
        <p:spPr>
          <a:xfrm flipV="1">
            <a:off x="8306507" y="2480921"/>
            <a:ext cx="2560909" cy="2622323"/>
          </a:xfrm>
          <a:prstGeom prst="bentConnector2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CD6090-827A-DFFE-A85C-A061970BD589}"/>
              </a:ext>
            </a:extLst>
          </p:cNvPr>
          <p:cNvSpPr txBox="1"/>
          <p:nvPr/>
        </p:nvSpPr>
        <p:spPr>
          <a:xfrm>
            <a:off x="9395641" y="5154861"/>
            <a:ext cx="1710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Evènements</a:t>
            </a:r>
          </a:p>
          <a:p>
            <a:pPr algn="ctr"/>
            <a:r>
              <a:rPr lang="fr-FR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suspects</a:t>
            </a:r>
          </a:p>
        </p:txBody>
      </p:sp>
      <p:cxnSp>
        <p:nvCxnSpPr>
          <p:cNvPr id="2054" name="Straight Connector 2053">
            <a:extLst>
              <a:ext uri="{FF2B5EF4-FFF2-40B4-BE49-F238E27FC236}">
                <a16:creationId xmlns:a16="http://schemas.microsoft.com/office/drawing/2014/main" id="{0FD7D118-4F80-7C13-2F18-1420959F9604}"/>
              </a:ext>
            </a:extLst>
          </p:cNvPr>
          <p:cNvCxnSpPr/>
          <p:nvPr/>
        </p:nvCxnSpPr>
        <p:spPr>
          <a:xfrm flipH="1">
            <a:off x="3105509" y="5103244"/>
            <a:ext cx="1595155" cy="0"/>
          </a:xfrm>
          <a:prstGeom prst="line">
            <a:avLst/>
          </a:prstGeom>
          <a:ln w="57150">
            <a:solidFill>
              <a:srgbClr val="3A8F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Oval 2054">
            <a:extLst>
              <a:ext uri="{FF2B5EF4-FFF2-40B4-BE49-F238E27FC236}">
                <a16:creationId xmlns:a16="http://schemas.microsoft.com/office/drawing/2014/main" id="{9B464732-E602-34CA-18B4-C587684C3B8E}"/>
              </a:ext>
            </a:extLst>
          </p:cNvPr>
          <p:cNvSpPr/>
          <p:nvPr/>
        </p:nvSpPr>
        <p:spPr>
          <a:xfrm>
            <a:off x="7908599" y="2912906"/>
            <a:ext cx="432808" cy="425139"/>
          </a:xfrm>
          <a:prstGeom prst="ellipse">
            <a:avLst/>
          </a:prstGeom>
          <a:solidFill>
            <a:srgbClr val="3A8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7" name="Graphic 2056" descr="Repeat with solid fill">
            <a:extLst>
              <a:ext uri="{FF2B5EF4-FFF2-40B4-BE49-F238E27FC236}">
                <a16:creationId xmlns:a16="http://schemas.microsoft.com/office/drawing/2014/main" id="{70372A5B-1E81-8AA6-7D85-BC5BF05692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32241" y="2934021"/>
            <a:ext cx="386462" cy="386462"/>
          </a:xfrm>
          <a:prstGeom prst="rect">
            <a:avLst/>
          </a:prstGeom>
        </p:spPr>
      </p:pic>
      <p:sp>
        <p:nvSpPr>
          <p:cNvPr id="2059" name="Oval 2058">
            <a:extLst>
              <a:ext uri="{FF2B5EF4-FFF2-40B4-BE49-F238E27FC236}">
                <a16:creationId xmlns:a16="http://schemas.microsoft.com/office/drawing/2014/main" id="{1E4C857C-8EF8-1036-B199-75596939F1BB}"/>
              </a:ext>
            </a:extLst>
          </p:cNvPr>
          <p:cNvSpPr/>
          <p:nvPr/>
        </p:nvSpPr>
        <p:spPr>
          <a:xfrm>
            <a:off x="9114254" y="2912906"/>
            <a:ext cx="432808" cy="425139"/>
          </a:xfrm>
          <a:prstGeom prst="ellipse">
            <a:avLst/>
          </a:prstGeom>
          <a:solidFill>
            <a:srgbClr val="3A8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61" name="Graphic 2060" descr="Repeat with solid fill">
            <a:extLst>
              <a:ext uri="{FF2B5EF4-FFF2-40B4-BE49-F238E27FC236}">
                <a16:creationId xmlns:a16="http://schemas.microsoft.com/office/drawing/2014/main" id="{CDA99F60-6D2F-F818-F290-9D97A6D0A3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37896" y="2934021"/>
            <a:ext cx="386462" cy="3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3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473001E400FB41A8651FF06388E48B" ma:contentTypeVersion="3" ma:contentTypeDescription="Crée un document." ma:contentTypeScope="" ma:versionID="be35d82457042233532265d36802f562">
  <xsd:schema xmlns:xsd="http://www.w3.org/2001/XMLSchema" xmlns:xs="http://www.w3.org/2001/XMLSchema" xmlns:p="http://schemas.microsoft.com/office/2006/metadata/properties" xmlns:ns2="21a0dda6-a354-4c5d-9a66-03fd9702a93e" targetNamespace="http://schemas.microsoft.com/office/2006/metadata/properties" ma:root="true" ma:fieldsID="1de6def1b7007ac58951f2003fbd7eac" ns2:_="">
    <xsd:import namespace="21a0dda6-a354-4c5d-9a66-03fd9702a9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a0dda6-a354-4c5d-9a66-03fd9702a9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E418DB-8209-4480-8B8B-BC15334F1E26}">
  <ds:schemaRefs>
    <ds:schemaRef ds:uri="21a0dda6-a354-4c5d-9a66-03fd9702a93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3AD8FC0-ED67-4398-A7E9-6BAA3516C7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5FDE04-4041-4378-923D-CEF0E2D548F8}">
  <ds:schemaRefs>
    <ds:schemaRef ds:uri="21a0dda6-a354-4c5d-9a66-03fd9702a93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28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Attaque initiale avec Metasploit</vt:lpstr>
      <vt:lpstr>Objectifs du cours (2h)</vt:lpstr>
      <vt:lpstr>PowerPoint Presentation</vt:lpstr>
      <vt:lpstr>Petit rappel, contexte d’une attaque</vt:lpstr>
      <vt:lpstr>Ce que vous savez déjà faire…</vt:lpstr>
      <vt:lpstr>Découverte d'autres attaques initiales… </vt:lpstr>
      <vt:lpstr>Découverte d'autres attaques initiales… </vt:lpstr>
      <vt:lpstr>L’attaque initiale, scénario A</vt:lpstr>
      <vt:lpstr>L’attaque initiale, scénario B</vt:lpstr>
      <vt:lpstr>Metasploit à la rescousse</vt:lpstr>
      <vt:lpstr>PowerPoint Presentation</vt:lpstr>
      <vt:lpstr>Architecture Metasploit</vt:lpstr>
      <vt:lpstr>Modules 1/3</vt:lpstr>
      <vt:lpstr>Modules 2/3</vt:lpstr>
      <vt:lpstr>Modules 3/3</vt:lpstr>
      <vt:lpstr>Architecture Metasploit</vt:lpstr>
      <vt:lpstr>Architecture Metasploit, pour commencer</vt:lpstr>
      <vt:lpstr>PowerPoint Presentation</vt:lpstr>
      <vt:lpstr>Les essentiels</vt:lpstr>
      <vt:lpstr>Les espaces de travail (workspaces) </vt:lpstr>
      <vt:lpstr>Créer votre inventaire de cibles</vt:lpstr>
      <vt:lpstr>La recherche de modules</vt:lpstr>
      <vt:lpstr>Charger un module (stage)</vt:lpstr>
      <vt:lpstr>Charger un module, la suite</vt:lpstr>
      <vt:lpstr>PowerPoint Presentation</vt:lpstr>
      <vt:lpstr>Exercice 1 / Metasploit, c'est parti !</vt:lpstr>
      <vt:lpstr>Exercice 2 / Attaque brute-force &amp; Metasploit</vt:lpstr>
      <vt:lpstr>Exercice 3 / Mon service « FTP 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</cp:revision>
  <dcterms:created xsi:type="dcterms:W3CDTF">2022-09-04T14:44:22Z</dcterms:created>
  <dcterms:modified xsi:type="dcterms:W3CDTF">2023-10-22T16:23:59Z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0x0101000C473001E400FB41A8651FF06388E48B</vt:lpwstr>
  </property>
</Properties>
</file>