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75" r:id="rId8"/>
    <p:sldId id="257" r:id="rId9"/>
    <p:sldId id="258" r:id="rId10"/>
    <p:sldId id="259" r:id="rId11"/>
    <p:sldId id="261" r:id="rId12"/>
    <p:sldId id="260" r:id="rId13"/>
    <p:sldId id="262" r:id="rId14"/>
    <p:sldId id="266" r:id="rId15"/>
    <p:sldId id="283" r:id="rId16"/>
    <p:sldId id="303" r:id="rId17"/>
    <p:sldId id="277" r:id="rId18"/>
    <p:sldId id="281" r:id="rId19"/>
    <p:sldId id="280" r:id="rId20"/>
    <p:sldId id="293" r:id="rId21"/>
    <p:sldId id="294" r:id="rId22"/>
    <p:sldId id="295" r:id="rId23"/>
    <p:sldId id="296" r:id="rId24"/>
    <p:sldId id="297" r:id="rId25"/>
    <p:sldId id="298" r:id="rId26"/>
    <p:sldId id="302" r:id="rId27"/>
    <p:sldId id="304" r:id="rId28"/>
    <p:sldId id="299" r:id="rId29"/>
    <p:sldId id="300" r:id="rId30"/>
    <p:sldId id="301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D7E7E7"/>
    <a:srgbClr val="6DB33F"/>
    <a:srgbClr val="80EA6E"/>
    <a:srgbClr val="7EB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233C3-2071-BB49-991A-5B41520091E1}" v="5" dt="2023-09-07T11:39:25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7" autoAdjust="0"/>
    <p:restoredTop sz="96246"/>
  </p:normalViewPr>
  <p:slideViewPr>
    <p:cSldViewPr snapToGrid="0">
      <p:cViewPr varScale="1">
        <p:scale>
          <a:sx n="145" d="100"/>
          <a:sy n="145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en STREBELLE" userId="73885514-5da4-4c77-879d-93e833794f3a" providerId="ADAL" clId="{6789A023-49BE-E847-AB42-3AAED0AD4ED9}"/>
    <pc:docChg chg="undo custSel addSld delSld modSld sldOrd">
      <pc:chgData name="Sébastien STREBELLE" userId="73885514-5da4-4c77-879d-93e833794f3a" providerId="ADAL" clId="{6789A023-49BE-E847-AB42-3AAED0AD4ED9}" dt="2022-09-17T15:31:49.496" v="2623" actId="20577"/>
      <pc:docMkLst>
        <pc:docMk/>
      </pc:docMkLst>
      <pc:sldChg chg="modSp mod">
        <pc:chgData name="Sébastien STREBELLE" userId="73885514-5da4-4c77-879d-93e833794f3a" providerId="ADAL" clId="{6789A023-49BE-E847-AB42-3AAED0AD4ED9}" dt="2022-09-17T15:31:49.496" v="2623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6789A023-49BE-E847-AB42-3AAED0AD4ED9}" dt="2022-09-17T15:31:49.496" v="2623" actId="20577"/>
          <ac:spMkLst>
            <pc:docMk/>
            <pc:sldMk cId="2572945855" sldId="256"/>
            <ac:spMk id="29" creationId="{5AF42A25-0493-4E12-B65F-57D107A706D5}"/>
          </ac:spMkLst>
        </pc:spChg>
        <pc:spChg chg="mod">
          <ac:chgData name="Sébastien STREBELLE" userId="73885514-5da4-4c77-879d-93e833794f3a" providerId="ADAL" clId="{6789A023-49BE-E847-AB42-3AAED0AD4ED9}" dt="2022-08-18T11:37:23.673" v="17" actId="20577"/>
          <ac:spMkLst>
            <pc:docMk/>
            <pc:sldMk cId="2572945855" sldId="256"/>
            <ac:spMk id="30" creationId="{7B9BDEE1-A208-4642-B50F-3B97DAAAF184}"/>
          </ac:spMkLst>
        </pc:spChg>
      </pc:sldChg>
      <pc:sldChg chg="modSp mod">
        <pc:chgData name="Sébastien STREBELLE" userId="73885514-5da4-4c77-879d-93e833794f3a" providerId="ADAL" clId="{6789A023-49BE-E847-AB42-3AAED0AD4ED9}" dt="2022-08-18T11:38:16.084" v="72" actId="20577"/>
        <pc:sldMkLst>
          <pc:docMk/>
          <pc:sldMk cId="807951495" sldId="263"/>
        </pc:sldMkLst>
        <pc:spChg chg="mod">
          <ac:chgData name="Sébastien STREBELLE" userId="73885514-5da4-4c77-879d-93e833794f3a" providerId="ADAL" clId="{6789A023-49BE-E847-AB42-3AAED0AD4ED9}" dt="2022-08-18T11:38:16.084" v="72" actId="20577"/>
          <ac:spMkLst>
            <pc:docMk/>
            <pc:sldMk cId="807951495" sldId="263"/>
            <ac:spMk id="5" creationId="{C872DA48-D761-44A1-9F04-119560C85310}"/>
          </ac:spMkLst>
        </pc:spChg>
      </pc:sldChg>
      <pc:sldChg chg="modSp mod">
        <pc:chgData name="Sébastien STREBELLE" userId="73885514-5da4-4c77-879d-93e833794f3a" providerId="ADAL" clId="{6789A023-49BE-E847-AB42-3AAED0AD4ED9}" dt="2022-09-17T15:31:44.195" v="2618" actId="20577"/>
        <pc:sldMkLst>
          <pc:docMk/>
          <pc:sldMk cId="2646689821" sldId="264"/>
        </pc:sldMkLst>
        <pc:spChg chg="mod">
          <ac:chgData name="Sébastien STREBELLE" userId="73885514-5da4-4c77-879d-93e833794f3a" providerId="ADAL" clId="{6789A023-49BE-E847-AB42-3AAED0AD4ED9}" dt="2022-09-17T15:31:44.195" v="2618" actId="20577"/>
          <ac:spMkLst>
            <pc:docMk/>
            <pc:sldMk cId="2646689821" sldId="264"/>
            <ac:spMk id="5" creationId="{C872DA48-D761-44A1-9F04-119560C85310}"/>
          </ac:spMkLst>
        </pc:spChg>
      </pc:sldChg>
      <pc:sldChg chg="del">
        <pc:chgData name="Sébastien STREBELLE" userId="73885514-5da4-4c77-879d-93e833794f3a" providerId="ADAL" clId="{6789A023-49BE-E847-AB42-3AAED0AD4ED9}" dt="2022-08-18T11:40:36.355" v="147" actId="2696"/>
        <pc:sldMkLst>
          <pc:docMk/>
          <pc:sldMk cId="2566422722" sldId="265"/>
        </pc:sldMkLst>
      </pc:sldChg>
      <pc:sldChg chg="del ord">
        <pc:chgData name="Sébastien STREBELLE" userId="73885514-5da4-4c77-879d-93e833794f3a" providerId="ADAL" clId="{6789A023-49BE-E847-AB42-3AAED0AD4ED9}" dt="2022-09-17T12:54:58.557" v="619" actId="2696"/>
        <pc:sldMkLst>
          <pc:docMk/>
          <pc:sldMk cId="3857534129" sldId="267"/>
        </pc:sldMkLst>
      </pc:sldChg>
      <pc:sldChg chg="add del">
        <pc:chgData name="Sébastien STREBELLE" userId="73885514-5da4-4c77-879d-93e833794f3a" providerId="ADAL" clId="{6789A023-49BE-E847-AB42-3AAED0AD4ED9}" dt="2022-09-17T12:54:58.557" v="619" actId="2696"/>
        <pc:sldMkLst>
          <pc:docMk/>
          <pc:sldMk cId="3098227229" sldId="268"/>
        </pc:sldMkLst>
      </pc:sldChg>
      <pc:sldChg chg="del">
        <pc:chgData name="Sébastien STREBELLE" userId="73885514-5da4-4c77-879d-93e833794f3a" providerId="ADAL" clId="{6789A023-49BE-E847-AB42-3AAED0AD4ED9}" dt="2022-09-17T12:54:58.557" v="619" actId="2696"/>
        <pc:sldMkLst>
          <pc:docMk/>
          <pc:sldMk cId="3093571412" sldId="269"/>
        </pc:sldMkLst>
      </pc:sldChg>
      <pc:sldChg chg="del">
        <pc:chgData name="Sébastien STREBELLE" userId="73885514-5da4-4c77-879d-93e833794f3a" providerId="ADAL" clId="{6789A023-49BE-E847-AB42-3AAED0AD4ED9}" dt="2022-09-17T12:54:58.557" v="619" actId="2696"/>
        <pc:sldMkLst>
          <pc:docMk/>
          <pc:sldMk cId="3929981956" sldId="270"/>
        </pc:sldMkLst>
      </pc:sldChg>
      <pc:sldChg chg="del">
        <pc:chgData name="Sébastien STREBELLE" userId="73885514-5da4-4c77-879d-93e833794f3a" providerId="ADAL" clId="{6789A023-49BE-E847-AB42-3AAED0AD4ED9}" dt="2022-09-17T12:54:58.557" v="619" actId="2696"/>
        <pc:sldMkLst>
          <pc:docMk/>
          <pc:sldMk cId="3608580013" sldId="271"/>
        </pc:sldMkLst>
      </pc:sldChg>
      <pc:sldChg chg="del">
        <pc:chgData name="Sébastien STREBELLE" userId="73885514-5da4-4c77-879d-93e833794f3a" providerId="ADAL" clId="{6789A023-49BE-E847-AB42-3AAED0AD4ED9}" dt="2022-09-17T12:54:58.557" v="619" actId="2696"/>
        <pc:sldMkLst>
          <pc:docMk/>
          <pc:sldMk cId="767785520" sldId="272"/>
        </pc:sldMkLst>
      </pc:sldChg>
      <pc:sldChg chg="del">
        <pc:chgData name="Sébastien STREBELLE" userId="73885514-5da4-4c77-879d-93e833794f3a" providerId="ADAL" clId="{6789A023-49BE-E847-AB42-3AAED0AD4ED9}" dt="2022-09-17T12:54:58.557" v="619" actId="2696"/>
        <pc:sldMkLst>
          <pc:docMk/>
          <pc:sldMk cId="3075606797" sldId="273"/>
        </pc:sldMkLst>
      </pc:sldChg>
      <pc:sldChg chg="del">
        <pc:chgData name="Sébastien STREBELLE" userId="73885514-5da4-4c77-879d-93e833794f3a" providerId="ADAL" clId="{6789A023-49BE-E847-AB42-3AAED0AD4ED9}" dt="2022-09-17T12:54:58.557" v="619" actId="2696"/>
        <pc:sldMkLst>
          <pc:docMk/>
          <pc:sldMk cId="2701181758" sldId="274"/>
        </pc:sldMkLst>
      </pc:sldChg>
      <pc:sldChg chg="del">
        <pc:chgData name="Sébastien STREBELLE" userId="73885514-5da4-4c77-879d-93e833794f3a" providerId="ADAL" clId="{6789A023-49BE-E847-AB42-3AAED0AD4ED9}" dt="2022-09-17T12:25:11.199" v="240" actId="2696"/>
        <pc:sldMkLst>
          <pc:docMk/>
          <pc:sldMk cId="2233426552" sldId="276"/>
        </pc:sldMkLst>
      </pc:sldChg>
      <pc:sldChg chg="modSp mod">
        <pc:chgData name="Sébastien STREBELLE" userId="73885514-5da4-4c77-879d-93e833794f3a" providerId="ADAL" clId="{6789A023-49BE-E847-AB42-3AAED0AD4ED9}" dt="2022-09-17T12:23:46.141" v="238" actId="20577"/>
        <pc:sldMkLst>
          <pc:docMk/>
          <pc:sldMk cId="3495067705" sldId="277"/>
        </pc:sldMkLst>
        <pc:spChg chg="mod">
          <ac:chgData name="Sébastien STREBELLE" userId="73885514-5da4-4c77-879d-93e833794f3a" providerId="ADAL" clId="{6789A023-49BE-E847-AB42-3AAED0AD4ED9}" dt="2022-09-17T12:23:46.141" v="238" actId="20577"/>
          <ac:spMkLst>
            <pc:docMk/>
            <pc:sldMk cId="3495067705" sldId="277"/>
            <ac:spMk id="5" creationId="{C872DA48-D761-44A1-9F04-119560C85310}"/>
          </ac:spMkLst>
        </pc:spChg>
      </pc:sldChg>
      <pc:sldChg chg="modSp del mod modShow">
        <pc:chgData name="Sébastien STREBELLE" userId="73885514-5da4-4c77-879d-93e833794f3a" providerId="ADAL" clId="{6789A023-49BE-E847-AB42-3AAED0AD4ED9}" dt="2022-09-17T15:31:08.915" v="2610" actId="2696"/>
        <pc:sldMkLst>
          <pc:docMk/>
          <pc:sldMk cId="3221569109" sldId="278"/>
        </pc:sldMkLst>
        <pc:spChg chg="mod">
          <ac:chgData name="Sébastien STREBELLE" userId="73885514-5da4-4c77-879d-93e833794f3a" providerId="ADAL" clId="{6789A023-49BE-E847-AB42-3AAED0AD4ED9}" dt="2022-08-18T11:44:19.670" v="148" actId="113"/>
          <ac:spMkLst>
            <pc:docMk/>
            <pc:sldMk cId="3221569109" sldId="278"/>
            <ac:spMk id="5" creationId="{C872DA48-D761-44A1-9F04-119560C85310}"/>
          </ac:spMkLst>
        </pc:spChg>
      </pc:sldChg>
      <pc:sldChg chg="del mod modShow">
        <pc:chgData name="Sébastien STREBELLE" userId="73885514-5da4-4c77-879d-93e833794f3a" providerId="ADAL" clId="{6789A023-49BE-E847-AB42-3AAED0AD4ED9}" dt="2022-09-17T15:31:07.524" v="2609" actId="2696"/>
        <pc:sldMkLst>
          <pc:docMk/>
          <pc:sldMk cId="4211905640" sldId="279"/>
        </pc:sldMkLst>
      </pc:sldChg>
      <pc:sldChg chg="modSp mod ord">
        <pc:chgData name="Sébastien STREBELLE" userId="73885514-5da4-4c77-879d-93e833794f3a" providerId="ADAL" clId="{6789A023-49BE-E847-AB42-3AAED0AD4ED9}" dt="2022-09-17T13:01:12.349" v="708" actId="2162"/>
        <pc:sldMkLst>
          <pc:docMk/>
          <pc:sldMk cId="908398108" sldId="280"/>
        </pc:sldMkLst>
        <pc:graphicFrameChg chg="mod modGraphic">
          <ac:chgData name="Sébastien STREBELLE" userId="73885514-5da4-4c77-879d-93e833794f3a" providerId="ADAL" clId="{6789A023-49BE-E847-AB42-3AAED0AD4ED9}" dt="2022-09-17T13:01:12.349" v="708" actId="2162"/>
          <ac:graphicFrameMkLst>
            <pc:docMk/>
            <pc:sldMk cId="908398108" sldId="280"/>
            <ac:graphicFrameMk id="6" creationId="{2D6B43FE-7B28-495A-8BCC-65DBA7644244}"/>
          </ac:graphicFrameMkLst>
        </pc:graphicFrameChg>
        <pc:picChg chg="mod">
          <ac:chgData name="Sébastien STREBELLE" userId="73885514-5da4-4c77-879d-93e833794f3a" providerId="ADAL" clId="{6789A023-49BE-E847-AB42-3AAED0AD4ED9}" dt="2022-09-17T12:57:16.636" v="648" actId="1076"/>
          <ac:picMkLst>
            <pc:docMk/>
            <pc:sldMk cId="908398108" sldId="280"/>
            <ac:picMk id="7" creationId="{4DD1E962-E48C-434A-8878-592FECFFACF8}"/>
          </ac:picMkLst>
        </pc:picChg>
      </pc:sldChg>
      <pc:sldChg chg="modSp mod">
        <pc:chgData name="Sébastien STREBELLE" userId="73885514-5da4-4c77-879d-93e833794f3a" providerId="ADAL" clId="{6789A023-49BE-E847-AB42-3AAED0AD4ED9}" dt="2022-09-17T12:47:26.164" v="286" actId="20577"/>
        <pc:sldMkLst>
          <pc:docMk/>
          <pc:sldMk cId="309564072" sldId="281"/>
        </pc:sldMkLst>
        <pc:spChg chg="mod">
          <ac:chgData name="Sébastien STREBELLE" userId="73885514-5da4-4c77-879d-93e833794f3a" providerId="ADAL" clId="{6789A023-49BE-E847-AB42-3AAED0AD4ED9}" dt="2022-09-17T12:47:26.164" v="286" actId="20577"/>
          <ac:spMkLst>
            <pc:docMk/>
            <pc:sldMk cId="309564072" sldId="281"/>
            <ac:spMk id="2" creationId="{5387821B-6970-4EE0-80B7-51533E14ED48}"/>
          </ac:spMkLst>
        </pc:spChg>
      </pc:sldChg>
      <pc:sldChg chg="ord">
        <pc:chgData name="Sébastien STREBELLE" userId="73885514-5da4-4c77-879d-93e833794f3a" providerId="ADAL" clId="{6789A023-49BE-E847-AB42-3AAED0AD4ED9}" dt="2022-09-17T12:43:22.036" v="244" actId="20578"/>
        <pc:sldMkLst>
          <pc:docMk/>
          <pc:sldMk cId="85418794" sldId="283"/>
        </pc:sldMkLst>
      </pc:sldChg>
      <pc:sldChg chg="del">
        <pc:chgData name="Sébastien STREBELLE" userId="73885514-5da4-4c77-879d-93e833794f3a" providerId="ADAL" clId="{6789A023-49BE-E847-AB42-3AAED0AD4ED9}" dt="2022-09-17T15:05:48.656" v="1703" actId="2696"/>
        <pc:sldMkLst>
          <pc:docMk/>
          <pc:sldMk cId="1829531991" sldId="284"/>
        </pc:sldMkLst>
      </pc:sldChg>
      <pc:sldChg chg="del">
        <pc:chgData name="Sébastien STREBELLE" userId="73885514-5da4-4c77-879d-93e833794f3a" providerId="ADAL" clId="{6789A023-49BE-E847-AB42-3AAED0AD4ED9}" dt="2022-09-17T15:05:53.369" v="1704" actId="2696"/>
        <pc:sldMkLst>
          <pc:docMk/>
          <pc:sldMk cId="3577193836" sldId="285"/>
        </pc:sldMkLst>
      </pc:sldChg>
      <pc:sldChg chg="del">
        <pc:chgData name="Sébastien STREBELLE" userId="73885514-5da4-4c77-879d-93e833794f3a" providerId="ADAL" clId="{6789A023-49BE-E847-AB42-3AAED0AD4ED9}" dt="2022-09-17T15:05:55.603" v="1705" actId="2696"/>
        <pc:sldMkLst>
          <pc:docMk/>
          <pc:sldMk cId="1467848700" sldId="286"/>
        </pc:sldMkLst>
      </pc:sldChg>
      <pc:sldChg chg="del">
        <pc:chgData name="Sébastien STREBELLE" userId="73885514-5da4-4c77-879d-93e833794f3a" providerId="ADAL" clId="{6789A023-49BE-E847-AB42-3AAED0AD4ED9}" dt="2022-09-17T15:05:59.227" v="1706" actId="2696"/>
        <pc:sldMkLst>
          <pc:docMk/>
          <pc:sldMk cId="521648037" sldId="287"/>
        </pc:sldMkLst>
      </pc:sldChg>
      <pc:sldChg chg="del">
        <pc:chgData name="Sébastien STREBELLE" userId="73885514-5da4-4c77-879d-93e833794f3a" providerId="ADAL" clId="{6789A023-49BE-E847-AB42-3AAED0AD4ED9}" dt="2022-09-17T15:06:04.269" v="1707" actId="2696"/>
        <pc:sldMkLst>
          <pc:docMk/>
          <pc:sldMk cId="1126120963" sldId="288"/>
        </pc:sldMkLst>
      </pc:sldChg>
      <pc:sldChg chg="del">
        <pc:chgData name="Sébastien STREBELLE" userId="73885514-5da4-4c77-879d-93e833794f3a" providerId="ADAL" clId="{6789A023-49BE-E847-AB42-3AAED0AD4ED9}" dt="2022-09-17T15:06:12.217" v="1708" actId="2696"/>
        <pc:sldMkLst>
          <pc:docMk/>
          <pc:sldMk cId="321136606" sldId="289"/>
        </pc:sldMkLst>
      </pc:sldChg>
      <pc:sldChg chg="del">
        <pc:chgData name="Sébastien STREBELLE" userId="73885514-5da4-4c77-879d-93e833794f3a" providerId="ADAL" clId="{6789A023-49BE-E847-AB42-3AAED0AD4ED9}" dt="2022-09-17T15:06:15.692" v="1709" actId="2696"/>
        <pc:sldMkLst>
          <pc:docMk/>
          <pc:sldMk cId="1932996388" sldId="290"/>
        </pc:sldMkLst>
      </pc:sldChg>
      <pc:sldChg chg="del">
        <pc:chgData name="Sébastien STREBELLE" userId="73885514-5da4-4c77-879d-93e833794f3a" providerId="ADAL" clId="{6789A023-49BE-E847-AB42-3AAED0AD4ED9}" dt="2022-09-17T15:06:20.173" v="1710" actId="2696"/>
        <pc:sldMkLst>
          <pc:docMk/>
          <pc:sldMk cId="1295736322" sldId="291"/>
        </pc:sldMkLst>
      </pc:sldChg>
      <pc:sldChg chg="modSp add del mod">
        <pc:chgData name="Sébastien STREBELLE" userId="73885514-5da4-4c77-879d-93e833794f3a" providerId="ADAL" clId="{6789A023-49BE-E847-AB42-3AAED0AD4ED9}" dt="2022-09-17T12:46:31.484" v="262" actId="2696"/>
        <pc:sldMkLst>
          <pc:docMk/>
          <pc:sldMk cId="120620555" sldId="292"/>
        </pc:sldMkLst>
        <pc:spChg chg="mod">
          <ac:chgData name="Sébastien STREBELLE" userId="73885514-5da4-4c77-879d-93e833794f3a" providerId="ADAL" clId="{6789A023-49BE-E847-AB42-3AAED0AD4ED9}" dt="2022-09-17T12:44:39.857" v="254" actId="20577"/>
          <ac:spMkLst>
            <pc:docMk/>
            <pc:sldMk cId="120620555" sldId="292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6789A023-49BE-E847-AB42-3AAED0AD4ED9}" dt="2022-09-17T12:44:44.546" v="255" actId="20577"/>
          <ac:spMkLst>
            <pc:docMk/>
            <pc:sldMk cId="120620555" sldId="292"/>
            <ac:spMk id="5" creationId="{C872DA48-D761-44A1-9F04-119560C85310}"/>
          </ac:spMkLst>
        </pc:spChg>
      </pc:sldChg>
      <pc:sldChg chg="add del">
        <pc:chgData name="Sébastien STREBELLE" userId="73885514-5da4-4c77-879d-93e833794f3a" providerId="ADAL" clId="{6789A023-49BE-E847-AB42-3AAED0AD4ED9}" dt="2022-09-17T15:04:42.210" v="1702" actId="2696"/>
        <pc:sldMkLst>
          <pc:docMk/>
          <pc:sldMk cId="2333589745" sldId="292"/>
        </pc:sldMkLst>
      </pc:sldChg>
      <pc:sldChg chg="new del">
        <pc:chgData name="Sébastien STREBELLE" userId="73885514-5da4-4c77-879d-93e833794f3a" providerId="ADAL" clId="{6789A023-49BE-E847-AB42-3AAED0AD4ED9}" dt="2022-09-17T12:42:58.978" v="242" actId="2696"/>
        <pc:sldMkLst>
          <pc:docMk/>
          <pc:sldMk cId="3992261754" sldId="292"/>
        </pc:sldMkLst>
      </pc:sldChg>
      <pc:sldChg chg="modSp add mod ord">
        <pc:chgData name="Sébastien STREBELLE" userId="73885514-5da4-4c77-879d-93e833794f3a" providerId="ADAL" clId="{6789A023-49BE-E847-AB42-3AAED0AD4ED9}" dt="2022-09-17T13:11:39.386" v="837" actId="20577"/>
        <pc:sldMkLst>
          <pc:docMk/>
          <pc:sldMk cId="2620492320" sldId="293"/>
        </pc:sldMkLst>
        <pc:spChg chg="mod">
          <ac:chgData name="Sébastien STREBELLE" userId="73885514-5da4-4c77-879d-93e833794f3a" providerId="ADAL" clId="{6789A023-49BE-E847-AB42-3AAED0AD4ED9}" dt="2022-09-17T13:04:19.624" v="714" actId="20577"/>
          <ac:spMkLst>
            <pc:docMk/>
            <pc:sldMk cId="2620492320" sldId="293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6789A023-49BE-E847-AB42-3AAED0AD4ED9}" dt="2022-09-17T13:11:39.386" v="837" actId="20577"/>
          <ac:spMkLst>
            <pc:docMk/>
            <pc:sldMk cId="2620492320" sldId="293"/>
            <ac:spMk id="9" creationId="{6E192762-5DC1-4AB3-B493-A79C8662019A}"/>
          </ac:spMkLst>
        </pc:spChg>
        <pc:spChg chg="mod">
          <ac:chgData name="Sébastien STREBELLE" userId="73885514-5da4-4c77-879d-93e833794f3a" providerId="ADAL" clId="{6789A023-49BE-E847-AB42-3AAED0AD4ED9}" dt="2022-09-17T13:05:03.367" v="729" actId="20577"/>
          <ac:spMkLst>
            <pc:docMk/>
            <pc:sldMk cId="2620492320" sldId="293"/>
            <ac:spMk id="10" creationId="{048DE3A8-F416-4E7B-AE51-CAA2EAA9326C}"/>
          </ac:spMkLst>
        </pc:spChg>
      </pc:sldChg>
      <pc:sldChg chg="addSp delSp modSp add mod">
        <pc:chgData name="Sébastien STREBELLE" userId="73885514-5da4-4c77-879d-93e833794f3a" providerId="ADAL" clId="{6789A023-49BE-E847-AB42-3AAED0AD4ED9}" dt="2022-09-17T15:09:08.635" v="1782" actId="1076"/>
        <pc:sldMkLst>
          <pc:docMk/>
          <pc:sldMk cId="3654235725" sldId="294"/>
        </pc:sldMkLst>
        <pc:spChg chg="mod">
          <ac:chgData name="Sébastien STREBELLE" userId="73885514-5da4-4c77-879d-93e833794f3a" providerId="ADAL" clId="{6789A023-49BE-E847-AB42-3AAED0AD4ED9}" dt="2022-09-17T13:11:58.153" v="844" actId="20577"/>
          <ac:spMkLst>
            <pc:docMk/>
            <pc:sldMk cId="3654235725" sldId="29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6789A023-49BE-E847-AB42-3AAED0AD4ED9}" dt="2022-09-17T15:08:49.664" v="1779" actId="1076"/>
          <ac:spMkLst>
            <pc:docMk/>
            <pc:sldMk cId="3654235725" sldId="294"/>
            <ac:spMk id="9" creationId="{6E192762-5DC1-4AB3-B493-A79C8662019A}"/>
          </ac:spMkLst>
        </pc:spChg>
        <pc:spChg chg="del">
          <ac:chgData name="Sébastien STREBELLE" userId="73885514-5da4-4c77-879d-93e833794f3a" providerId="ADAL" clId="{6789A023-49BE-E847-AB42-3AAED0AD4ED9}" dt="2022-09-17T13:12:50.359" v="847" actId="478"/>
          <ac:spMkLst>
            <pc:docMk/>
            <pc:sldMk cId="3654235725" sldId="294"/>
            <ac:spMk id="10" creationId="{048DE3A8-F416-4E7B-AE51-CAA2EAA9326C}"/>
          </ac:spMkLst>
        </pc:spChg>
        <pc:picChg chg="add mod">
          <ac:chgData name="Sébastien STREBELLE" userId="73885514-5da4-4c77-879d-93e833794f3a" providerId="ADAL" clId="{6789A023-49BE-E847-AB42-3AAED0AD4ED9}" dt="2022-09-17T15:09:08.635" v="1782" actId="1076"/>
          <ac:picMkLst>
            <pc:docMk/>
            <pc:sldMk cId="3654235725" sldId="294"/>
            <ac:picMk id="4" creationId="{B22BAF3E-9712-4760-1B74-80D8E5408ADC}"/>
          </ac:picMkLst>
        </pc:picChg>
      </pc:sldChg>
      <pc:sldChg chg="addSp delSp modSp add mod">
        <pc:chgData name="Sébastien STREBELLE" userId="73885514-5da4-4c77-879d-93e833794f3a" providerId="ADAL" clId="{6789A023-49BE-E847-AB42-3AAED0AD4ED9}" dt="2022-09-17T15:27:51.353" v="2425" actId="20577"/>
        <pc:sldMkLst>
          <pc:docMk/>
          <pc:sldMk cId="324388243" sldId="295"/>
        </pc:sldMkLst>
        <pc:spChg chg="mod">
          <ac:chgData name="Sébastien STREBELLE" userId="73885514-5da4-4c77-879d-93e833794f3a" providerId="ADAL" clId="{6789A023-49BE-E847-AB42-3AAED0AD4ED9}" dt="2022-09-17T13:20:04.852" v="868" actId="20577"/>
          <ac:spMkLst>
            <pc:docMk/>
            <pc:sldMk cId="324388243" sldId="295"/>
            <ac:spMk id="2" creationId="{5387821B-6970-4EE0-80B7-51533E14ED48}"/>
          </ac:spMkLst>
        </pc:spChg>
        <pc:spChg chg="add mod">
          <ac:chgData name="Sébastien STREBELLE" userId="73885514-5da4-4c77-879d-93e833794f3a" providerId="ADAL" clId="{6789A023-49BE-E847-AB42-3AAED0AD4ED9}" dt="2022-09-17T14:52:53.375" v="1113" actId="20577"/>
          <ac:spMkLst>
            <pc:docMk/>
            <pc:sldMk cId="324388243" sldId="295"/>
            <ac:spMk id="3" creationId="{7A843B1F-F168-9630-7BB4-462E469647F0}"/>
          </ac:spMkLst>
        </pc:spChg>
        <pc:spChg chg="mod">
          <ac:chgData name="Sébastien STREBELLE" userId="73885514-5da4-4c77-879d-93e833794f3a" providerId="ADAL" clId="{6789A023-49BE-E847-AB42-3AAED0AD4ED9}" dt="2022-09-17T15:27:51.353" v="2425" actId="20577"/>
          <ac:spMkLst>
            <pc:docMk/>
            <pc:sldMk cId="324388243" sldId="295"/>
            <ac:spMk id="9" creationId="{6E192762-5DC1-4AB3-B493-A79C8662019A}"/>
          </ac:spMkLst>
        </pc:spChg>
        <pc:picChg chg="del">
          <ac:chgData name="Sébastien STREBELLE" userId="73885514-5da4-4c77-879d-93e833794f3a" providerId="ADAL" clId="{6789A023-49BE-E847-AB42-3AAED0AD4ED9}" dt="2022-09-17T13:20:07.419" v="869" actId="478"/>
          <ac:picMkLst>
            <pc:docMk/>
            <pc:sldMk cId="324388243" sldId="295"/>
            <ac:picMk id="4" creationId="{B22BAF3E-9712-4760-1B74-80D8E5408ADC}"/>
          </ac:picMkLst>
        </pc:picChg>
      </pc:sldChg>
      <pc:sldChg chg="new del">
        <pc:chgData name="Sébastien STREBELLE" userId="73885514-5da4-4c77-879d-93e833794f3a" providerId="ADAL" clId="{6789A023-49BE-E847-AB42-3AAED0AD4ED9}" dt="2022-09-17T13:19:56.058" v="857" actId="680"/>
        <pc:sldMkLst>
          <pc:docMk/>
          <pc:sldMk cId="3097694813" sldId="295"/>
        </pc:sldMkLst>
      </pc:sldChg>
      <pc:sldChg chg="modSp add mod">
        <pc:chgData name="Sébastien STREBELLE" userId="73885514-5da4-4c77-879d-93e833794f3a" providerId="ADAL" clId="{6789A023-49BE-E847-AB42-3AAED0AD4ED9}" dt="2022-09-17T14:59:28.914" v="1411" actId="20577"/>
        <pc:sldMkLst>
          <pc:docMk/>
          <pc:sldMk cId="202545496" sldId="296"/>
        </pc:sldMkLst>
        <pc:spChg chg="mod">
          <ac:chgData name="Sébastien STREBELLE" userId="73885514-5da4-4c77-879d-93e833794f3a" providerId="ADAL" clId="{6789A023-49BE-E847-AB42-3AAED0AD4ED9}" dt="2022-09-17T14:54:23.829" v="1130" actId="20577"/>
          <ac:spMkLst>
            <pc:docMk/>
            <pc:sldMk cId="202545496" sldId="29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6789A023-49BE-E847-AB42-3AAED0AD4ED9}" dt="2022-09-17T14:59:28.914" v="1411" actId="20577"/>
          <ac:spMkLst>
            <pc:docMk/>
            <pc:sldMk cId="202545496" sldId="296"/>
            <ac:spMk id="3" creationId="{7A843B1F-F168-9630-7BB4-462E469647F0}"/>
          </ac:spMkLst>
        </pc:spChg>
        <pc:spChg chg="mod">
          <ac:chgData name="Sébastien STREBELLE" userId="73885514-5da4-4c77-879d-93e833794f3a" providerId="ADAL" clId="{6789A023-49BE-E847-AB42-3AAED0AD4ED9}" dt="2022-09-17T14:53:54.095" v="1118" actId="20577"/>
          <ac:spMkLst>
            <pc:docMk/>
            <pc:sldMk cId="202545496" sldId="296"/>
            <ac:spMk id="9" creationId="{6E192762-5DC1-4AB3-B493-A79C8662019A}"/>
          </ac:spMkLst>
        </pc:spChg>
      </pc:sldChg>
      <pc:sldChg chg="modSp add mod">
        <pc:chgData name="Sébastien STREBELLE" userId="73885514-5da4-4c77-879d-93e833794f3a" providerId="ADAL" clId="{6789A023-49BE-E847-AB42-3AAED0AD4ED9}" dt="2022-09-17T15:08:17.200" v="1776" actId="1076"/>
        <pc:sldMkLst>
          <pc:docMk/>
          <pc:sldMk cId="959171154" sldId="297"/>
        </pc:sldMkLst>
        <pc:spChg chg="mod">
          <ac:chgData name="Sébastien STREBELLE" userId="73885514-5da4-4c77-879d-93e833794f3a" providerId="ADAL" clId="{6789A023-49BE-E847-AB42-3AAED0AD4ED9}" dt="2022-09-17T15:03:28.993" v="1701" actId="20577"/>
          <ac:spMkLst>
            <pc:docMk/>
            <pc:sldMk cId="959171154" sldId="297"/>
            <ac:spMk id="3" creationId="{7A843B1F-F168-9630-7BB4-462E469647F0}"/>
          </ac:spMkLst>
        </pc:spChg>
        <pc:spChg chg="mod">
          <ac:chgData name="Sébastien STREBELLE" userId="73885514-5da4-4c77-879d-93e833794f3a" providerId="ADAL" clId="{6789A023-49BE-E847-AB42-3AAED0AD4ED9}" dt="2022-09-17T15:08:17.200" v="1776" actId="1076"/>
          <ac:spMkLst>
            <pc:docMk/>
            <pc:sldMk cId="959171154" sldId="297"/>
            <ac:spMk id="9" creationId="{6E192762-5DC1-4AB3-B493-A79C8662019A}"/>
          </ac:spMkLst>
        </pc:spChg>
      </pc:sldChg>
      <pc:sldChg chg="modSp add mod">
        <pc:chgData name="Sébastien STREBELLE" userId="73885514-5da4-4c77-879d-93e833794f3a" providerId="ADAL" clId="{6789A023-49BE-E847-AB42-3AAED0AD4ED9}" dt="2022-09-17T15:08:09.808" v="1775" actId="1076"/>
        <pc:sldMkLst>
          <pc:docMk/>
          <pc:sldMk cId="3021182929" sldId="298"/>
        </pc:sldMkLst>
        <pc:spChg chg="mod">
          <ac:chgData name="Sébastien STREBELLE" userId="73885514-5da4-4c77-879d-93e833794f3a" providerId="ADAL" clId="{6789A023-49BE-E847-AB42-3AAED0AD4ED9}" dt="2022-09-17T15:08:01.272" v="1774" actId="20577"/>
          <ac:spMkLst>
            <pc:docMk/>
            <pc:sldMk cId="3021182929" sldId="298"/>
            <ac:spMk id="3" creationId="{7A843B1F-F168-9630-7BB4-462E469647F0}"/>
          </ac:spMkLst>
        </pc:spChg>
        <pc:spChg chg="mod">
          <ac:chgData name="Sébastien STREBELLE" userId="73885514-5da4-4c77-879d-93e833794f3a" providerId="ADAL" clId="{6789A023-49BE-E847-AB42-3AAED0AD4ED9}" dt="2022-09-17T15:08:09.808" v="1775" actId="1076"/>
          <ac:spMkLst>
            <pc:docMk/>
            <pc:sldMk cId="3021182929" sldId="298"/>
            <ac:spMk id="9" creationId="{6E192762-5DC1-4AB3-B493-A79C8662019A}"/>
          </ac:spMkLst>
        </pc:spChg>
      </pc:sldChg>
      <pc:sldChg chg="modSp add mod ord">
        <pc:chgData name="Sébastien STREBELLE" userId="73885514-5da4-4c77-879d-93e833794f3a" providerId="ADAL" clId="{6789A023-49BE-E847-AB42-3AAED0AD4ED9}" dt="2022-09-17T15:09:42.624" v="1792" actId="20577"/>
        <pc:sldMkLst>
          <pc:docMk/>
          <pc:sldMk cId="1550669960" sldId="299"/>
        </pc:sldMkLst>
        <pc:spChg chg="mod">
          <ac:chgData name="Sébastien STREBELLE" userId="73885514-5da4-4c77-879d-93e833794f3a" providerId="ADAL" clId="{6789A023-49BE-E847-AB42-3AAED0AD4ED9}" dt="2022-09-17T15:09:42.624" v="1792" actId="20577"/>
          <ac:spMkLst>
            <pc:docMk/>
            <pc:sldMk cId="1550669960" sldId="299"/>
            <ac:spMk id="2" creationId="{5387821B-6970-4EE0-80B7-51533E14ED48}"/>
          </ac:spMkLst>
        </pc:spChg>
      </pc:sldChg>
      <pc:sldChg chg="modSp add mod ord">
        <pc:chgData name="Sébastien STREBELLE" userId="73885514-5da4-4c77-879d-93e833794f3a" providerId="ADAL" clId="{6789A023-49BE-E847-AB42-3AAED0AD4ED9}" dt="2022-09-17T15:21:00.962" v="2101" actId="20577"/>
        <pc:sldMkLst>
          <pc:docMk/>
          <pc:sldMk cId="3199194697" sldId="300"/>
        </pc:sldMkLst>
        <pc:spChg chg="mod">
          <ac:chgData name="Sébastien STREBELLE" userId="73885514-5da4-4c77-879d-93e833794f3a" providerId="ADAL" clId="{6789A023-49BE-E847-AB42-3AAED0AD4ED9}" dt="2022-09-17T15:12:16.713" v="1862" actId="20577"/>
          <ac:spMkLst>
            <pc:docMk/>
            <pc:sldMk cId="3199194697" sldId="300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6789A023-49BE-E847-AB42-3AAED0AD4ED9}" dt="2022-09-17T15:21:00.962" v="2101" actId="20577"/>
          <ac:spMkLst>
            <pc:docMk/>
            <pc:sldMk cId="3199194697" sldId="300"/>
            <ac:spMk id="5" creationId="{C872DA48-D761-44A1-9F04-119560C85310}"/>
          </ac:spMkLst>
        </pc:spChg>
      </pc:sldChg>
      <pc:sldChg chg="addSp delSp modSp add mod">
        <pc:chgData name="Sébastien STREBELLE" userId="73885514-5da4-4c77-879d-93e833794f3a" providerId="ADAL" clId="{6789A023-49BE-E847-AB42-3AAED0AD4ED9}" dt="2022-09-17T15:23:46.254" v="2282" actId="20577"/>
        <pc:sldMkLst>
          <pc:docMk/>
          <pc:sldMk cId="2938391347" sldId="301"/>
        </pc:sldMkLst>
        <pc:spChg chg="del mod">
          <ac:chgData name="Sébastien STREBELLE" userId="73885514-5da4-4c77-879d-93e833794f3a" providerId="ADAL" clId="{6789A023-49BE-E847-AB42-3AAED0AD4ED9}" dt="2022-09-17T15:22:24.342" v="2109" actId="478"/>
          <ac:spMkLst>
            <pc:docMk/>
            <pc:sldMk cId="2938391347" sldId="301"/>
            <ac:spMk id="3" creationId="{B4EC4071-1358-410F-88AD-2899F8A838AA}"/>
          </ac:spMkLst>
        </pc:spChg>
        <pc:spChg chg="add del mod">
          <ac:chgData name="Sébastien STREBELLE" userId="73885514-5da4-4c77-879d-93e833794f3a" providerId="ADAL" clId="{6789A023-49BE-E847-AB42-3AAED0AD4ED9}" dt="2022-09-17T15:22:30.449" v="2111" actId="767"/>
          <ac:spMkLst>
            <pc:docMk/>
            <pc:sldMk cId="2938391347" sldId="301"/>
            <ac:spMk id="4" creationId="{409A1A07-729D-03AC-64EC-2AC8500F6177}"/>
          </ac:spMkLst>
        </pc:spChg>
        <pc:spChg chg="mod">
          <ac:chgData name="Sébastien STREBELLE" userId="73885514-5da4-4c77-879d-93e833794f3a" providerId="ADAL" clId="{6789A023-49BE-E847-AB42-3AAED0AD4ED9}" dt="2022-09-17T15:23:46.254" v="2282" actId="20577"/>
          <ac:spMkLst>
            <pc:docMk/>
            <pc:sldMk cId="2938391347" sldId="301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6789A023-49BE-E847-AB42-3AAED0AD4ED9}" dt="2022-09-17T15:29:54.119" v="2608" actId="1076"/>
        <pc:sldMkLst>
          <pc:docMk/>
          <pc:sldMk cId="2711554463" sldId="302"/>
        </pc:sldMkLst>
        <pc:spChg chg="mod">
          <ac:chgData name="Sébastien STREBELLE" userId="73885514-5da4-4c77-879d-93e833794f3a" providerId="ADAL" clId="{6789A023-49BE-E847-AB42-3AAED0AD4ED9}" dt="2022-09-17T15:24:29.451" v="2296" actId="20577"/>
          <ac:spMkLst>
            <pc:docMk/>
            <pc:sldMk cId="2711554463" sldId="302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6789A023-49BE-E847-AB42-3AAED0AD4ED9}" dt="2022-09-17T15:29:43.211" v="2607" actId="20577"/>
          <ac:spMkLst>
            <pc:docMk/>
            <pc:sldMk cId="2711554463" sldId="302"/>
            <ac:spMk id="3" creationId="{7A843B1F-F168-9630-7BB4-462E469647F0}"/>
          </ac:spMkLst>
        </pc:spChg>
        <pc:spChg chg="mod">
          <ac:chgData name="Sébastien STREBELLE" userId="73885514-5da4-4c77-879d-93e833794f3a" providerId="ADAL" clId="{6789A023-49BE-E847-AB42-3AAED0AD4ED9}" dt="2022-09-17T15:29:54.119" v="2608" actId="1076"/>
          <ac:spMkLst>
            <pc:docMk/>
            <pc:sldMk cId="2711554463" sldId="302"/>
            <ac:spMk id="9" creationId="{6E192762-5DC1-4AB3-B493-A79C8662019A}"/>
          </ac:spMkLst>
        </pc:spChg>
      </pc:sldChg>
      <pc:sldChg chg="modSp new del mod">
        <pc:chgData name="Sébastien STREBELLE" userId="73885514-5da4-4c77-879d-93e833794f3a" providerId="ADAL" clId="{6789A023-49BE-E847-AB42-3AAED0AD4ED9}" dt="2022-09-17T15:24:13.746" v="2290" actId="2696"/>
        <pc:sldMkLst>
          <pc:docMk/>
          <pc:sldMk cId="4000479703" sldId="302"/>
        </pc:sldMkLst>
        <pc:spChg chg="mod">
          <ac:chgData name="Sébastien STREBELLE" userId="73885514-5da4-4c77-879d-93e833794f3a" providerId="ADAL" clId="{6789A023-49BE-E847-AB42-3AAED0AD4ED9}" dt="2022-09-17T15:24:07.757" v="2289" actId="20577"/>
          <ac:spMkLst>
            <pc:docMk/>
            <pc:sldMk cId="4000479703" sldId="302"/>
            <ac:spMk id="2" creationId="{1555F02E-55B5-B1A0-7432-864C76D55CBD}"/>
          </ac:spMkLst>
        </pc:spChg>
      </pc:sldChg>
    </pc:docChg>
  </pc:docChgLst>
  <pc:docChgLst>
    <pc:chgData name="Sébastien STREBELLE" userId="73885514-5da4-4c77-879d-93e833794f3a" providerId="ADAL" clId="{31A233C3-2071-BB49-991A-5B41520091E1}"/>
    <pc:docChg chg="undo custSel addSld modSld sldOrd">
      <pc:chgData name="Sébastien STREBELLE" userId="73885514-5da4-4c77-879d-93e833794f3a" providerId="ADAL" clId="{31A233C3-2071-BB49-991A-5B41520091E1}" dt="2023-09-07T11:39:25.902" v="199" actId="20577"/>
      <pc:docMkLst>
        <pc:docMk/>
      </pc:docMkLst>
      <pc:sldChg chg="modSp mod">
        <pc:chgData name="Sébastien STREBELLE" userId="73885514-5da4-4c77-879d-93e833794f3a" providerId="ADAL" clId="{31A233C3-2071-BB49-991A-5B41520091E1}" dt="2023-09-07T09:23:37.930" v="33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31A233C3-2071-BB49-991A-5B41520091E1}" dt="2023-09-07T09:23:37.930" v="33" actId="20577"/>
          <ac:spMkLst>
            <pc:docMk/>
            <pc:sldMk cId="2572945855" sldId="256"/>
            <ac:spMk id="30" creationId="{7B9BDEE1-A208-4642-B50F-3B97DAAAF184}"/>
          </ac:spMkLst>
        </pc:spChg>
      </pc:sldChg>
      <pc:sldChg chg="modSp mod">
        <pc:chgData name="Sébastien STREBELLE" userId="73885514-5da4-4c77-879d-93e833794f3a" providerId="ADAL" clId="{31A233C3-2071-BB49-991A-5B41520091E1}" dt="2023-09-07T10:04:47.240" v="40" actId="20577"/>
        <pc:sldMkLst>
          <pc:docMk/>
          <pc:sldMk cId="1146257100" sldId="259"/>
        </pc:sldMkLst>
        <pc:spChg chg="mod">
          <ac:chgData name="Sébastien STREBELLE" userId="73885514-5da4-4c77-879d-93e833794f3a" providerId="ADAL" clId="{31A233C3-2071-BB49-991A-5B41520091E1}" dt="2023-09-07T10:04:47.240" v="40" actId="20577"/>
          <ac:spMkLst>
            <pc:docMk/>
            <pc:sldMk cId="1146257100" sldId="259"/>
            <ac:spMk id="7" creationId="{5228F9F8-7CF1-4B69-9739-4F55130472DB}"/>
          </ac:spMkLst>
        </pc:spChg>
      </pc:sldChg>
      <pc:sldChg chg="modSp mod">
        <pc:chgData name="Sébastien STREBELLE" userId="73885514-5da4-4c77-879d-93e833794f3a" providerId="ADAL" clId="{31A233C3-2071-BB49-991A-5B41520091E1}" dt="2023-09-07T10:04:39.929" v="36" actId="20577"/>
        <pc:sldMkLst>
          <pc:docMk/>
          <pc:sldMk cId="1375917963" sldId="260"/>
        </pc:sldMkLst>
        <pc:spChg chg="mod">
          <ac:chgData name="Sébastien STREBELLE" userId="73885514-5da4-4c77-879d-93e833794f3a" providerId="ADAL" clId="{31A233C3-2071-BB49-991A-5B41520091E1}" dt="2023-09-07T10:04:39.929" v="36" actId="20577"/>
          <ac:spMkLst>
            <pc:docMk/>
            <pc:sldMk cId="1375917963" sldId="260"/>
            <ac:spMk id="7" creationId="{5228F9F8-7CF1-4B69-9739-4F55130472DB}"/>
          </ac:spMkLst>
        </pc:spChg>
      </pc:sldChg>
      <pc:sldChg chg="modSp mod ord">
        <pc:chgData name="Sébastien STREBELLE" userId="73885514-5da4-4c77-879d-93e833794f3a" providerId="ADAL" clId="{31A233C3-2071-BB49-991A-5B41520091E1}" dt="2023-09-07T10:37:46.465" v="65" actId="20577"/>
        <pc:sldMkLst>
          <pc:docMk/>
          <pc:sldMk cId="3287376426" sldId="261"/>
        </pc:sldMkLst>
        <pc:spChg chg="mod">
          <ac:chgData name="Sébastien STREBELLE" userId="73885514-5da4-4c77-879d-93e833794f3a" providerId="ADAL" clId="{31A233C3-2071-BB49-991A-5B41520091E1}" dt="2023-09-07T10:37:46.465" v="65" actId="20577"/>
          <ac:spMkLst>
            <pc:docMk/>
            <pc:sldMk cId="3287376426" sldId="261"/>
            <ac:spMk id="7" creationId="{5228F9F8-7CF1-4B69-9739-4F55130472DB}"/>
          </ac:spMkLst>
        </pc:spChg>
      </pc:sldChg>
      <pc:sldChg chg="addSp delSp modSp mod setBg">
        <pc:chgData name="Sébastien STREBELLE" userId="73885514-5da4-4c77-879d-93e833794f3a" providerId="ADAL" clId="{31A233C3-2071-BB49-991A-5B41520091E1}" dt="2023-09-07T11:10:38.713" v="168" actId="478"/>
        <pc:sldMkLst>
          <pc:docMk/>
          <pc:sldMk cId="85418794" sldId="283"/>
        </pc:sldMkLst>
        <pc:spChg chg="mod">
          <ac:chgData name="Sébastien STREBELLE" userId="73885514-5da4-4c77-879d-93e833794f3a" providerId="ADAL" clId="{31A233C3-2071-BB49-991A-5B41520091E1}" dt="2023-09-07T11:10:12.654" v="165" actId="26606"/>
          <ac:spMkLst>
            <pc:docMk/>
            <pc:sldMk cId="85418794" sldId="283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31A233C3-2071-BB49-991A-5B41520091E1}" dt="2023-09-07T11:10:12.654" v="165" actId="26606"/>
          <ac:spMkLst>
            <pc:docMk/>
            <pc:sldMk cId="85418794" sldId="283"/>
            <ac:spMk id="5" creationId="{2EB31C08-CBDA-4635-9AE6-38ADF626F6E7}"/>
          </ac:spMkLst>
        </pc:spChg>
        <pc:spChg chg="add del">
          <ac:chgData name="Sébastien STREBELLE" userId="73885514-5da4-4c77-879d-93e833794f3a" providerId="ADAL" clId="{31A233C3-2071-BB49-991A-5B41520091E1}" dt="2023-09-07T11:10:12.654" v="165" actId="26606"/>
          <ac:spMkLst>
            <pc:docMk/>
            <pc:sldMk cId="85418794" sldId="283"/>
            <ac:spMk id="11" creationId="{0D05C9B4-B5C9-2D4D-23C9-CEE72646F923}"/>
          </ac:spMkLst>
        </pc:spChg>
        <pc:picChg chg="add del mod">
          <ac:chgData name="Sébastien STREBELLE" userId="73885514-5da4-4c77-879d-93e833794f3a" providerId="ADAL" clId="{31A233C3-2071-BB49-991A-5B41520091E1}" dt="2023-09-07T11:10:38.713" v="168" actId="478"/>
          <ac:picMkLst>
            <pc:docMk/>
            <pc:sldMk cId="85418794" sldId="283"/>
            <ac:picMk id="4" creationId="{93BD9B51-FC8F-7BFF-892A-98B7015C1975}"/>
          </ac:picMkLst>
        </pc:picChg>
        <pc:picChg chg="mod ord">
          <ac:chgData name="Sébastien STREBELLE" userId="73885514-5da4-4c77-879d-93e833794f3a" providerId="ADAL" clId="{31A233C3-2071-BB49-991A-5B41520091E1}" dt="2023-09-07T11:10:12.654" v="165" actId="26606"/>
          <ac:picMkLst>
            <pc:docMk/>
            <pc:sldMk cId="85418794" sldId="283"/>
            <ac:picMk id="6" creationId="{3BE2884D-BD85-469E-90EB-05E7184BBAB7}"/>
          </ac:picMkLst>
        </pc:picChg>
      </pc:sldChg>
      <pc:sldChg chg="modSp add">
        <pc:chgData name="Sébastien STREBELLE" userId="73885514-5da4-4c77-879d-93e833794f3a" providerId="ADAL" clId="{31A233C3-2071-BB49-991A-5B41520091E1}" dt="2023-09-07T11:10:52.697" v="170" actId="14826"/>
        <pc:sldMkLst>
          <pc:docMk/>
          <pc:sldMk cId="4193181769" sldId="303"/>
        </pc:sldMkLst>
        <pc:picChg chg="mod">
          <ac:chgData name="Sébastien STREBELLE" userId="73885514-5da4-4c77-879d-93e833794f3a" providerId="ADAL" clId="{31A233C3-2071-BB49-991A-5B41520091E1}" dt="2023-09-07T11:10:52.697" v="170" actId="14826"/>
          <ac:picMkLst>
            <pc:docMk/>
            <pc:sldMk cId="4193181769" sldId="303"/>
            <ac:picMk id="6" creationId="{3BE2884D-BD85-469E-90EB-05E7184BBAB7}"/>
          </ac:picMkLst>
        </pc:picChg>
      </pc:sldChg>
      <pc:sldChg chg="delSp modSp add mod">
        <pc:chgData name="Sébastien STREBELLE" userId="73885514-5da4-4c77-879d-93e833794f3a" providerId="ADAL" clId="{31A233C3-2071-BB49-991A-5B41520091E1}" dt="2023-09-07T11:39:25.902" v="199" actId="20577"/>
        <pc:sldMkLst>
          <pc:docMk/>
          <pc:sldMk cId="2881554680" sldId="304"/>
        </pc:sldMkLst>
        <pc:spChg chg="mod">
          <ac:chgData name="Sébastien STREBELLE" userId="73885514-5da4-4c77-879d-93e833794f3a" providerId="ADAL" clId="{31A233C3-2071-BB49-991A-5B41520091E1}" dt="2023-09-07T11:38:58.919" v="195" actId="20577"/>
          <ac:spMkLst>
            <pc:docMk/>
            <pc:sldMk cId="2881554680" sldId="30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31A233C3-2071-BB49-991A-5B41520091E1}" dt="2023-09-07T11:39:25.902" v="199" actId="20577"/>
          <ac:spMkLst>
            <pc:docMk/>
            <pc:sldMk cId="2881554680" sldId="304"/>
            <ac:spMk id="3" creationId="{7A843B1F-F168-9630-7BB4-462E469647F0}"/>
          </ac:spMkLst>
        </pc:spChg>
        <pc:spChg chg="del">
          <ac:chgData name="Sébastien STREBELLE" userId="73885514-5da4-4c77-879d-93e833794f3a" providerId="ADAL" clId="{31A233C3-2071-BB49-991A-5B41520091E1}" dt="2023-09-07T11:38:48.096" v="172" actId="478"/>
          <ac:spMkLst>
            <pc:docMk/>
            <pc:sldMk cId="2881554680" sldId="304"/>
            <ac:spMk id="9" creationId="{6E192762-5DC1-4AB3-B493-A79C866201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8A4C6-80F1-4044-AB9D-0047BA98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E1E714-932C-4F0D-926F-4331B0CB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53361-FAFF-47F3-85BC-DEF07EB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B86BA-7A4D-449F-B904-F1200A54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3CB395-C634-430F-9FBE-F008D0C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24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6F356-35ED-4475-B5F3-5AC7937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F18D3-6CB3-4D0E-93BA-0EE25981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43281-ACB6-4C5B-ACDD-B776545B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62C23-6BB8-4688-ADB4-A3DB17DF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20604-294F-44EB-8EE2-4CC1AE27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071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6C91E4-61EB-4C6D-84AF-7A371492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63CE7-48B7-49FF-89F1-2C00A10C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FCA61-8D3F-42F8-B6D0-8423F890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6A21E-C0E4-4B32-8695-5D97A5CC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171E6-14B4-48E6-8F30-B7224750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150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964C8-2311-4AC6-8E37-AD00D18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75D5A-FD91-4DCB-B3E6-911ABCB6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FC6FA-E282-4BF3-9A17-193FB724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6E7ED-97FF-471A-90EC-CB126065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5EDC1-12BA-4303-8321-2DCA64A1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98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473FC-D9FA-43F2-8750-F5D2469F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69FFD-E317-4FEA-938D-4EAE1438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F87CB-02BC-49F5-ADE3-7C032063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57B6FF-12C0-47C8-9A89-E7860CD2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B2B01-0D57-4586-920B-BCE1A32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096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8753A-07A4-4F98-9CF3-70E9E770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C1DBA-AC3C-4AD1-AB41-9DF6886F8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7AC9F-6C4C-4D61-9589-9A2D5DA9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0E5D8-DB10-4831-B3A3-F7A86CC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5EC5B0-F110-479F-A8F6-950374B0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17CF37-8447-4F4F-9371-197C0B46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55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20DB-889F-472A-85F2-3C2B2F01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07118-CD83-4F45-83A4-BE9DD51B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CBF59D-D6A4-4F22-AFAA-9E5CB9FD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79E4E4-98E4-468C-B410-A6EE917AC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75549D-8B8D-4155-875A-F6DEF29A2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8885DE-E4BB-4CDA-A5D9-2F65625D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022151-C9AA-4BD6-89D2-0D609848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C3E65E-CA20-47C2-9819-2EF0623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461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8EDFB-6511-4D04-8F52-D1A76A18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03B8DD-24D9-4984-9902-0AA1F80A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A2DDD2-5DF1-44C8-8F9D-106BC7FA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B7366A-1131-4A53-9434-0E60FACC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26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9F4CB2-0542-4951-ABBE-33137EF9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F7CE07-A0CD-4FD7-A148-6AF604B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7F293-3A4B-4979-912E-729D145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79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5B374-EE28-480B-9B70-ADE61EBE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00785-7777-45CC-83EE-8FAA950F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749D1-4062-421B-9438-AFC0E6C5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E5445-D392-4DCD-9F65-664AA0DD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4E4253-ECD9-4222-B63E-7A624DA9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C196A-2029-4E66-BDF0-9380A39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01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5CD61-47D4-4791-9B75-DF35EFAF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616CEA-50C0-41F1-B779-58940C64F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8DDDE5-91B9-4235-941B-DCBFD968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CBD199-A4AF-41D3-9C16-A263483A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BFC793-092B-4915-940A-3DB385AB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3A6604-7E85-4AD0-A9AB-0CA4B04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03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BDFF00-BE6B-4075-87CF-1815C224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309EF-A177-4894-98A2-573B5FC7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1B6CE-C387-4D2D-A4B3-BD38C37CE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5B57-2990-4E81-BCDE-620FDDE10EA1}" type="datetimeFigureOut">
              <a:rPr lang="fr-BE" smtClean="0"/>
              <a:t>7/09/23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A929E-A465-48B4-B5DF-5898B890C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EAADC-56BE-40E2-AAD6-3CD6C6254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136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Streb/spring-exampl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EE6AC7-315F-49D3-AD4C-A25F1AA1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pPr algn="l"/>
            <a:r>
              <a:rPr lang="fr-BE" sz="4400" dirty="0"/>
              <a:t>BINV3140</a:t>
            </a:r>
            <a:br>
              <a:rPr lang="fr-BE" sz="4400" dirty="0"/>
            </a:br>
            <a:r>
              <a:rPr lang="fr-BE" sz="4400" dirty="0"/>
              <a:t>Spring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F57CF551-3363-4D14-AB20-4E3BC789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935" y="578738"/>
            <a:ext cx="5668280" cy="567054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AF42A25-0493-4E12-B65F-57D107A706D5}"/>
              </a:ext>
            </a:extLst>
          </p:cNvPr>
          <p:cNvSpPr txBox="1"/>
          <p:nvPr/>
        </p:nvSpPr>
        <p:spPr>
          <a:xfrm>
            <a:off x="773408" y="3787253"/>
            <a:ext cx="38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Cours 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B9BDEE1-A208-4642-B50F-3B97DAAAF184}"/>
              </a:ext>
            </a:extLst>
          </p:cNvPr>
          <p:cNvSpPr txBox="1"/>
          <p:nvPr/>
        </p:nvSpPr>
        <p:spPr>
          <a:xfrm>
            <a:off x="85726" y="5865906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2023-2024</a:t>
            </a:r>
          </a:p>
          <a:p>
            <a:r>
              <a:rPr lang="fr-BE" dirty="0" err="1"/>
              <a:t>Gillard</a:t>
            </a:r>
            <a:r>
              <a:rPr lang="fr-BE" dirty="0"/>
              <a:t> Xavier</a:t>
            </a:r>
          </a:p>
          <a:p>
            <a:r>
              <a:rPr lang="fr-BE" dirty="0" err="1"/>
              <a:t>Strebelle</a:t>
            </a:r>
            <a:r>
              <a:rPr lang="fr-BE" dirty="0"/>
              <a:t> Sébastien</a:t>
            </a:r>
          </a:p>
        </p:txBody>
      </p:sp>
    </p:spTree>
    <p:extLst>
      <p:ext uri="{BB962C8B-B14F-4D97-AF65-F5344CB8AC3E}">
        <p14:creationId xmlns:p14="http://schemas.microsoft.com/office/powerpoint/2010/main" val="257294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77A38886-C65D-4D6B-8282-431B91527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00" y="550800"/>
            <a:ext cx="8054400" cy="60408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3" y="552315"/>
            <a:ext cx="10515600" cy="1325563"/>
          </a:xfrm>
        </p:spPr>
        <p:txBody>
          <a:bodyPr/>
          <a:lstStyle/>
          <a:p>
            <a:r>
              <a:rPr lang="fr-BE" dirty="0"/>
              <a:t>Test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228F9F8-7CF1-4B69-9739-4F55130472DB}"/>
              </a:ext>
            </a:extLst>
          </p:cNvPr>
          <p:cNvSpPr txBox="1">
            <a:spLocks/>
          </p:cNvSpPr>
          <p:nvPr/>
        </p:nvSpPr>
        <p:spPr>
          <a:xfrm>
            <a:off x="337753" y="1877878"/>
            <a:ext cx="36913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Tests unitaires et tests d’intégration</a:t>
            </a:r>
          </a:p>
          <a:p>
            <a:r>
              <a:rPr lang="fr-BE" dirty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228841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Spring Boot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Module de Spring qui simplifie la création de projets</a:t>
            </a:r>
          </a:p>
          <a:p>
            <a:r>
              <a:rPr lang="fr-BE" dirty="0" err="1"/>
              <a:t>Auto-configuration</a:t>
            </a:r>
            <a:endParaRPr lang="fr-BE" dirty="0"/>
          </a:p>
          <a:p>
            <a:r>
              <a:rPr lang="fr-BE" dirty="0"/>
              <a:t>Starter de dépendances</a:t>
            </a:r>
          </a:p>
          <a:p>
            <a:r>
              <a:rPr lang="fr-BE" dirty="0"/>
              <a:t>Serveur Tomcat embarqué automatiquement</a:t>
            </a:r>
          </a:p>
          <a:p>
            <a:r>
              <a:rPr lang="fr-BE" dirty="0"/>
              <a:t>Spring </a:t>
            </a:r>
            <a:r>
              <a:rPr lang="fr-BE" dirty="0" err="1"/>
              <a:t>Initializr</a:t>
            </a:r>
            <a:r>
              <a:rPr lang="fr-BE" dirty="0"/>
              <a:t> pour créer les projets rapidement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290237-0670-4492-9A84-AB982953E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96" y="1303624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8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3" y="552315"/>
            <a:ext cx="10515600" cy="1325563"/>
          </a:xfrm>
        </p:spPr>
        <p:txBody>
          <a:bodyPr/>
          <a:lstStyle/>
          <a:p>
            <a:r>
              <a:rPr lang="fr-BE"/>
              <a:t>Spring Initializr</a:t>
            </a: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EB31C08-CBDA-4635-9AE6-38ADF626F6E7}"/>
              </a:ext>
            </a:extLst>
          </p:cNvPr>
          <p:cNvSpPr txBox="1">
            <a:spLocks/>
          </p:cNvSpPr>
          <p:nvPr/>
        </p:nvSpPr>
        <p:spPr>
          <a:xfrm>
            <a:off x="337753" y="1877878"/>
            <a:ext cx="3653222" cy="1656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https://start.spring.io</a:t>
            </a:r>
            <a:endParaRPr lang="fr-BE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BE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BE" sz="2000"/>
              <a:t>Ou via IntelliJ : </a:t>
            </a:r>
          </a:p>
          <a:p>
            <a:pPr marL="0" indent="0">
              <a:buNone/>
            </a:pPr>
            <a:r>
              <a:rPr lang="fr-BE" sz="2000"/>
              <a:t>New project </a:t>
            </a:r>
            <a:r>
              <a:rPr lang="fr-BE" sz="2000">
                <a:sym typeface="Wingdings" pitchFamily="2" charset="2"/>
              </a:rPr>
              <a:t> Spring Initializr</a:t>
            </a:r>
            <a:endParaRPr lang="fr-BE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E2884D-BD85-469E-90EB-05E7184BB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0975" y="790219"/>
            <a:ext cx="8071565" cy="52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3" y="552315"/>
            <a:ext cx="10515600" cy="1325563"/>
          </a:xfrm>
        </p:spPr>
        <p:txBody>
          <a:bodyPr/>
          <a:lstStyle/>
          <a:p>
            <a:r>
              <a:rPr lang="fr-BE"/>
              <a:t>Spring Initializr</a:t>
            </a:r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EB31C08-CBDA-4635-9AE6-38ADF626F6E7}"/>
              </a:ext>
            </a:extLst>
          </p:cNvPr>
          <p:cNvSpPr txBox="1">
            <a:spLocks/>
          </p:cNvSpPr>
          <p:nvPr/>
        </p:nvSpPr>
        <p:spPr>
          <a:xfrm>
            <a:off x="337753" y="1877878"/>
            <a:ext cx="3653222" cy="1656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https://start.spring.io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BE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BE" sz="2000" dirty="0"/>
              <a:t>Ou via </a:t>
            </a:r>
            <a:r>
              <a:rPr lang="fr-BE" sz="2000" dirty="0" err="1"/>
              <a:t>IntelliJ</a:t>
            </a:r>
            <a:r>
              <a:rPr lang="fr-BE" sz="2000" dirty="0"/>
              <a:t> : </a:t>
            </a:r>
          </a:p>
          <a:p>
            <a:pPr marL="0" indent="0">
              <a:buNone/>
            </a:pPr>
            <a:r>
              <a:rPr lang="fr-BE" sz="2000" dirty="0"/>
              <a:t>New </a:t>
            </a:r>
            <a:r>
              <a:rPr lang="fr-BE" sz="2000" dirty="0" err="1"/>
              <a:t>project</a:t>
            </a:r>
            <a:r>
              <a:rPr lang="fr-BE" sz="2000" dirty="0"/>
              <a:t> </a:t>
            </a:r>
            <a:r>
              <a:rPr lang="fr-BE" sz="2000" dirty="0">
                <a:sym typeface="Wingdings" pitchFamily="2" charset="2"/>
              </a:rPr>
              <a:t> Spring </a:t>
            </a:r>
            <a:r>
              <a:rPr lang="fr-BE" sz="2000" dirty="0" err="1">
                <a:sym typeface="Wingdings" pitchFamily="2" charset="2"/>
              </a:rPr>
              <a:t>Initializr</a:t>
            </a:r>
            <a:endParaRPr lang="fr-BE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E2884D-BD85-469E-90EB-05E7184BB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80" y="790219"/>
            <a:ext cx="6987355" cy="52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8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 err="1"/>
              <a:t>IoC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En programmation classique, le programme appelle les librairies du </a:t>
            </a:r>
            <a:r>
              <a:rPr lang="fr-BE" dirty="0" err="1"/>
              <a:t>framework</a:t>
            </a:r>
            <a:endParaRPr lang="fr-BE" dirty="0"/>
          </a:p>
          <a:p>
            <a:r>
              <a:rPr lang="fr-BE" dirty="0"/>
              <a:t>Avec </a:t>
            </a:r>
            <a:r>
              <a:rPr lang="fr-BE" dirty="0" err="1"/>
              <a:t>IoC</a:t>
            </a:r>
            <a:r>
              <a:rPr lang="fr-BE" dirty="0"/>
              <a:t>, le </a:t>
            </a:r>
            <a:r>
              <a:rPr lang="fr-BE" dirty="0" err="1"/>
              <a:t>framework</a:t>
            </a:r>
            <a:r>
              <a:rPr lang="fr-BE" dirty="0"/>
              <a:t> appelle les composants du programme</a:t>
            </a:r>
          </a:p>
          <a:p>
            <a:r>
              <a:rPr lang="fr-BE" dirty="0"/>
              <a:t>Augmente la modularité</a:t>
            </a:r>
          </a:p>
          <a:p>
            <a:pPr marL="457200" lvl="1" indent="0">
              <a:buNone/>
            </a:pPr>
            <a:r>
              <a:rPr lang="fr-BE" dirty="0"/>
              <a:t>Il est plus facile d’ajouter/retirer/modifier des composants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9506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525516" y="-689262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BE" sz="3600" dirty="0" err="1"/>
              <a:t>Catflix</a:t>
            </a:r>
            <a:r>
              <a:rPr lang="fr-BE" sz="3600" dirty="0"/>
              <a:t> </a:t>
            </a:r>
            <a:r>
              <a:rPr lang="fr-BE" sz="3600" dirty="0" err="1"/>
              <a:t>video</a:t>
            </a:r>
            <a:r>
              <a:rPr lang="fr-BE" sz="3600" dirty="0"/>
              <a:t> service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/>
          </a:p>
          <a:p>
            <a:pPr marL="0" indent="0">
              <a:buNone/>
            </a:pPr>
            <a:endParaRPr lang="fr-BE" sz="180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6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82" y="-243694"/>
            <a:ext cx="5677392" cy="3292125"/>
          </a:xfrm>
          <a:prstGeom prst="rect">
            <a:avLst/>
          </a:prstGeom>
        </p:spPr>
      </p:pic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2D6B43FE-7B28-495A-8BCC-65DBA7644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94861"/>
              </p:ext>
            </p:extLst>
          </p:nvPr>
        </p:nvGraphicFramePr>
        <p:xfrm>
          <a:off x="1322064" y="2587333"/>
          <a:ext cx="8128002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88922168"/>
                    </a:ext>
                  </a:extLst>
                </a:gridCol>
                <a:gridCol w="1227742">
                  <a:extLst>
                    <a:ext uri="{9D8B030D-6E8A-4147-A177-3AD203B41FA5}">
                      <a16:colId xmlns:a16="http://schemas.microsoft.com/office/drawing/2014/main" val="597374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5767950"/>
                    </a:ext>
                  </a:extLst>
                </a:gridCol>
                <a:gridCol w="3953860">
                  <a:extLst>
                    <a:ext uri="{9D8B030D-6E8A-4147-A177-3AD203B41FA5}">
                      <a16:colId xmlns:a16="http://schemas.microsoft.com/office/drawing/2014/main" val="2642526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URI</a:t>
                      </a:r>
                    </a:p>
                  </a:txBody>
                  <a:tcP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Méthode</a:t>
                      </a:r>
                    </a:p>
                  </a:txBody>
                  <a:tcP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Body</a:t>
                      </a:r>
                    </a:p>
                  </a:txBody>
                  <a:tcP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Action</a:t>
                      </a:r>
                    </a:p>
                  </a:txBody>
                  <a:tcPr>
                    <a:solidFill>
                      <a:srgbClr val="6DB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29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/</a:t>
                      </a:r>
                      <a:r>
                        <a:rPr lang="fr-BE" dirty="0" err="1"/>
                        <a:t>videos</a:t>
                      </a:r>
                      <a:endParaRPr lang="fr-BE" dirty="0"/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POST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{</a:t>
                      </a:r>
                      <a:r>
                        <a:rPr lang="fr-BE" dirty="0" err="1"/>
                        <a:t>video</a:t>
                      </a:r>
                      <a:r>
                        <a:rPr lang="fr-BE" dirty="0"/>
                        <a:t>}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CREATE ONE : ajoute une nouvelle vidéo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/</a:t>
                      </a:r>
                      <a:r>
                        <a:rPr lang="fr-BE" dirty="0" err="1"/>
                        <a:t>videos</a:t>
                      </a:r>
                      <a:endParaRPr lang="fr-BE" dirty="0"/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GET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/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READ ALL : retourne toutes les vidéos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4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/</a:t>
                      </a:r>
                      <a:r>
                        <a:rPr lang="fr-BE" dirty="0" err="1"/>
                        <a:t>videos</a:t>
                      </a:r>
                      <a:r>
                        <a:rPr lang="fr-BE" dirty="0"/>
                        <a:t>/{hash}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GET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/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READ ONE : retourne la vidéo dont le hash est {hash}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0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/</a:t>
                      </a:r>
                      <a:r>
                        <a:rPr lang="fr-BE" dirty="0" err="1"/>
                        <a:t>videos</a:t>
                      </a:r>
                      <a:r>
                        <a:rPr lang="fr-BE" dirty="0"/>
                        <a:t>/{hash}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PUT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{</a:t>
                      </a:r>
                      <a:r>
                        <a:rPr lang="fr-BE" dirty="0" err="1"/>
                        <a:t>video</a:t>
                      </a:r>
                      <a:r>
                        <a:rPr lang="fr-BE" dirty="0"/>
                        <a:t>}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UPDATE ONE : modifie la vidéo dont le hash est {hash}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34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/</a:t>
                      </a:r>
                      <a:r>
                        <a:rPr lang="fr-BE" dirty="0" err="1"/>
                        <a:t>videos</a:t>
                      </a:r>
                      <a:endParaRPr lang="fr-BE" dirty="0"/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DELETE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/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DELETE ALL : supprime toutes les vidéos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0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/</a:t>
                      </a:r>
                      <a:r>
                        <a:rPr lang="fr-BE" dirty="0" err="1"/>
                        <a:t>videos</a:t>
                      </a:r>
                      <a:r>
                        <a:rPr lang="fr-BE" dirty="0"/>
                        <a:t>/{hash}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DELETE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/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DELETE ONE : supprime la vidéo dont le hash est {hash}</a:t>
                      </a:r>
                    </a:p>
                  </a:txBody>
                  <a:tcPr>
                    <a:solidFill>
                      <a:srgbClr val="D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5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39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16" y="-368965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POJO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192762-5DC1-4AB3-B493-A79C8662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211" y="411054"/>
            <a:ext cx="4110361" cy="63401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b="1" dirty="0">
                <a:solidFill>
                  <a:srgbClr val="000080"/>
                </a:solidFill>
              </a:rPr>
              <a:t>public class </a:t>
            </a:r>
            <a:r>
              <a:rPr lang="fr-BE" sz="1400" dirty="0" err="1"/>
              <a:t>Video</a:t>
            </a:r>
            <a:r>
              <a:rPr lang="fr-BE" sz="1400" dirty="0"/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dirty="0"/>
              <a:t>String </a:t>
            </a:r>
            <a:r>
              <a:rPr lang="fr-BE" sz="1400" b="1" dirty="0">
                <a:solidFill>
                  <a:srgbClr val="660E7A"/>
                </a:solidFill>
              </a:rPr>
              <a:t>hash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dirty="0"/>
              <a:t>String </a:t>
            </a:r>
            <a:r>
              <a:rPr lang="fr-BE" sz="1400" b="1" dirty="0" err="1">
                <a:solidFill>
                  <a:srgbClr val="660E7A"/>
                </a:solidFill>
              </a:rPr>
              <a:t>name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dirty="0"/>
              <a:t>String </a:t>
            </a:r>
            <a:r>
              <a:rPr lang="fr-BE" sz="1400" b="1" dirty="0" err="1">
                <a:solidFill>
                  <a:srgbClr val="660E7A"/>
                </a:solidFill>
              </a:rPr>
              <a:t>author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b="1" dirty="0" err="1">
                <a:solidFill>
                  <a:srgbClr val="000080"/>
                </a:solidFill>
              </a:rPr>
              <a:t>int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b="1" dirty="0" err="1">
                <a:solidFill>
                  <a:srgbClr val="660E7A"/>
                </a:solidFill>
              </a:rPr>
              <a:t>creationYear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b="1" dirty="0" err="1">
                <a:solidFill>
                  <a:srgbClr val="000080"/>
                </a:solidFill>
              </a:rPr>
              <a:t>int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b="1" dirty="0">
                <a:solidFill>
                  <a:srgbClr val="660E7A"/>
                </a:solidFill>
              </a:rPr>
              <a:t>duration</a:t>
            </a:r>
            <a:r>
              <a:rPr lang="fr-BE" sz="1400" dirty="0"/>
              <a:t>; </a:t>
            </a:r>
            <a:r>
              <a:rPr lang="fr-BE" sz="1400" i="1" dirty="0">
                <a:solidFill>
                  <a:srgbClr val="808080"/>
                </a:solidFill>
              </a:rPr>
              <a:t>// in seconds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dirty="0"/>
              <a:t>String </a:t>
            </a:r>
            <a:r>
              <a:rPr lang="fr-BE" sz="1400" b="1" dirty="0">
                <a:solidFill>
                  <a:srgbClr val="660E7A"/>
                </a:solidFill>
              </a:rPr>
              <a:t>url</a:t>
            </a:r>
            <a:r>
              <a:rPr lang="fr-BE" sz="1400" dirty="0"/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B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</a:rPr>
              <a:t>public </a:t>
            </a:r>
            <a:r>
              <a:rPr lang="fr-BE" sz="1400" dirty="0" err="1"/>
              <a:t>Video</a:t>
            </a:r>
            <a:r>
              <a:rPr lang="fr-BE" sz="1400" dirty="0"/>
              <a:t>(…) {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b="1" dirty="0" err="1">
                <a:solidFill>
                  <a:srgbClr val="000080"/>
                </a:solidFill>
              </a:rPr>
              <a:t>this</a:t>
            </a:r>
            <a:r>
              <a:rPr lang="fr-BE" sz="1400" dirty="0" err="1"/>
              <a:t>.</a:t>
            </a:r>
            <a:r>
              <a:rPr lang="fr-BE" sz="1400" b="1" dirty="0" err="1">
                <a:solidFill>
                  <a:srgbClr val="660E7A"/>
                </a:solidFill>
              </a:rPr>
              <a:t>hash</a:t>
            </a:r>
            <a:r>
              <a:rPr lang="fr-BE" sz="1400" b="1" dirty="0">
                <a:solidFill>
                  <a:srgbClr val="660E7A"/>
                </a:solidFill>
              </a:rPr>
              <a:t> </a:t>
            </a:r>
            <a:r>
              <a:rPr lang="fr-BE" sz="1400" dirty="0"/>
              <a:t>= hash;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b="1" dirty="0" err="1">
                <a:solidFill>
                  <a:srgbClr val="000080"/>
                </a:solidFill>
              </a:rPr>
              <a:t>this</a:t>
            </a:r>
            <a:r>
              <a:rPr lang="fr-BE" sz="1400" dirty="0" err="1"/>
              <a:t>.</a:t>
            </a:r>
            <a:r>
              <a:rPr lang="fr-BE" sz="1400" b="1" dirty="0" err="1">
                <a:solidFill>
                  <a:srgbClr val="660E7A"/>
                </a:solidFill>
              </a:rPr>
              <a:t>name</a:t>
            </a:r>
            <a:r>
              <a:rPr lang="fr-BE" sz="1400" b="1" dirty="0">
                <a:solidFill>
                  <a:srgbClr val="660E7A"/>
                </a:solidFill>
              </a:rPr>
              <a:t> </a:t>
            </a:r>
            <a:r>
              <a:rPr lang="fr-BE" sz="1400" dirty="0"/>
              <a:t>= </a:t>
            </a:r>
            <a:r>
              <a:rPr lang="fr-BE" sz="1400" dirty="0" err="1"/>
              <a:t>name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b="1" dirty="0" err="1">
                <a:solidFill>
                  <a:srgbClr val="000080"/>
                </a:solidFill>
              </a:rPr>
              <a:t>this</a:t>
            </a:r>
            <a:r>
              <a:rPr lang="fr-BE" sz="1400" dirty="0" err="1"/>
              <a:t>.</a:t>
            </a:r>
            <a:r>
              <a:rPr lang="fr-BE" sz="1400" b="1" dirty="0" err="1">
                <a:solidFill>
                  <a:srgbClr val="660E7A"/>
                </a:solidFill>
              </a:rPr>
              <a:t>author</a:t>
            </a:r>
            <a:r>
              <a:rPr lang="fr-BE" sz="1400" b="1" dirty="0">
                <a:solidFill>
                  <a:srgbClr val="660E7A"/>
                </a:solidFill>
              </a:rPr>
              <a:t> </a:t>
            </a:r>
            <a:r>
              <a:rPr lang="fr-BE" sz="1400" dirty="0"/>
              <a:t>= </a:t>
            </a:r>
            <a:r>
              <a:rPr lang="fr-BE" sz="1400" dirty="0" err="1"/>
              <a:t>author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b="1" dirty="0" err="1">
                <a:solidFill>
                  <a:srgbClr val="000080"/>
                </a:solidFill>
              </a:rPr>
              <a:t>this</a:t>
            </a:r>
            <a:r>
              <a:rPr lang="fr-BE" sz="1400" dirty="0" err="1"/>
              <a:t>.</a:t>
            </a:r>
            <a:r>
              <a:rPr lang="fr-BE" sz="1400" b="1" dirty="0" err="1">
                <a:solidFill>
                  <a:srgbClr val="660E7A"/>
                </a:solidFill>
              </a:rPr>
              <a:t>creationYear</a:t>
            </a:r>
            <a:r>
              <a:rPr lang="fr-BE" sz="1400" b="1" dirty="0">
                <a:solidFill>
                  <a:srgbClr val="660E7A"/>
                </a:solidFill>
              </a:rPr>
              <a:t> </a:t>
            </a:r>
            <a:r>
              <a:rPr lang="fr-BE" sz="1400" dirty="0"/>
              <a:t>= </a:t>
            </a:r>
            <a:r>
              <a:rPr lang="fr-BE" sz="1400" dirty="0" err="1"/>
              <a:t>creationYear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b="1" dirty="0" err="1">
                <a:solidFill>
                  <a:srgbClr val="000080"/>
                </a:solidFill>
              </a:rPr>
              <a:t>this</a:t>
            </a:r>
            <a:r>
              <a:rPr lang="fr-BE" sz="1400" dirty="0" err="1"/>
              <a:t>.</a:t>
            </a:r>
            <a:r>
              <a:rPr lang="fr-BE" sz="1400" b="1" dirty="0" err="1">
                <a:solidFill>
                  <a:srgbClr val="660E7A"/>
                </a:solidFill>
              </a:rPr>
              <a:t>duration</a:t>
            </a:r>
            <a:r>
              <a:rPr lang="fr-BE" sz="1400" b="1" dirty="0">
                <a:solidFill>
                  <a:srgbClr val="660E7A"/>
                </a:solidFill>
              </a:rPr>
              <a:t> </a:t>
            </a:r>
            <a:r>
              <a:rPr lang="fr-BE" sz="1400" dirty="0"/>
              <a:t>= duration;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b="1" dirty="0" err="1">
                <a:solidFill>
                  <a:srgbClr val="000080"/>
                </a:solidFill>
              </a:rPr>
              <a:t>this</a:t>
            </a:r>
            <a:r>
              <a:rPr lang="fr-BE" sz="1400" dirty="0" err="1"/>
              <a:t>.</a:t>
            </a:r>
            <a:r>
              <a:rPr lang="fr-BE" sz="1400" b="1" dirty="0" err="1">
                <a:solidFill>
                  <a:srgbClr val="660E7A"/>
                </a:solidFill>
              </a:rPr>
              <a:t>url</a:t>
            </a:r>
            <a:r>
              <a:rPr lang="fr-BE" sz="1400" b="1" dirty="0">
                <a:solidFill>
                  <a:srgbClr val="660E7A"/>
                </a:solidFill>
              </a:rPr>
              <a:t> </a:t>
            </a:r>
            <a:r>
              <a:rPr lang="fr-BE" sz="1400" dirty="0"/>
              <a:t>= url;</a:t>
            </a:r>
            <a:br>
              <a:rPr lang="fr-BE" sz="1400" dirty="0"/>
            </a:br>
            <a:r>
              <a:rPr lang="fr-BE" sz="1400" dirty="0"/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B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b="1" dirty="0">
                <a:solidFill>
                  <a:srgbClr val="000080"/>
                </a:solidFill>
              </a:rPr>
              <a:t>    public </a:t>
            </a:r>
            <a:r>
              <a:rPr lang="fr-BE" sz="1400" dirty="0"/>
              <a:t>String </a:t>
            </a:r>
            <a:r>
              <a:rPr lang="fr-BE" sz="1400" dirty="0" err="1"/>
              <a:t>getName</a:t>
            </a:r>
            <a:r>
              <a:rPr lang="fr-BE" sz="1400" dirty="0"/>
              <a:t>() {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b="1" dirty="0">
                <a:solidFill>
                  <a:srgbClr val="000080"/>
                </a:solidFill>
              </a:rPr>
              <a:t>return </a:t>
            </a:r>
            <a:r>
              <a:rPr lang="fr-BE" sz="1400" b="1" dirty="0" err="1">
                <a:solidFill>
                  <a:srgbClr val="660E7A"/>
                </a:solidFill>
              </a:rPr>
              <a:t>name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}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</a:rPr>
              <a:t>public </a:t>
            </a:r>
            <a:r>
              <a:rPr lang="fr-BE" sz="1400" b="1" dirty="0" err="1">
                <a:solidFill>
                  <a:srgbClr val="000080"/>
                </a:solidFill>
              </a:rPr>
              <a:t>void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dirty="0" err="1"/>
              <a:t>setName</a:t>
            </a:r>
            <a:r>
              <a:rPr lang="fr-BE" sz="1400" dirty="0"/>
              <a:t>(String </a:t>
            </a:r>
            <a:r>
              <a:rPr lang="fr-BE" sz="1400" dirty="0" err="1"/>
              <a:t>name</a:t>
            </a:r>
            <a:r>
              <a:rPr lang="fr-BE" sz="1400" dirty="0"/>
              <a:t>) {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b="1" dirty="0" err="1">
                <a:solidFill>
                  <a:srgbClr val="000080"/>
                </a:solidFill>
              </a:rPr>
              <a:t>this</a:t>
            </a:r>
            <a:r>
              <a:rPr lang="fr-BE" sz="1400" dirty="0" err="1"/>
              <a:t>.</a:t>
            </a:r>
            <a:r>
              <a:rPr lang="fr-BE" sz="1400" b="1" dirty="0" err="1">
                <a:solidFill>
                  <a:srgbClr val="660E7A"/>
                </a:solidFill>
              </a:rPr>
              <a:t>name</a:t>
            </a:r>
            <a:r>
              <a:rPr lang="fr-BE" sz="1400" b="1" dirty="0">
                <a:solidFill>
                  <a:srgbClr val="660E7A"/>
                </a:solidFill>
              </a:rPr>
              <a:t> </a:t>
            </a:r>
            <a:r>
              <a:rPr lang="fr-BE" sz="1400" dirty="0"/>
              <a:t>= </a:t>
            </a:r>
            <a:r>
              <a:rPr lang="fr-BE" sz="1400" dirty="0" err="1"/>
              <a:t>name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B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dirty="0"/>
              <a:t>   </a:t>
            </a:r>
            <a:r>
              <a:rPr lang="fr-FR" altLang="fr-FR" sz="1400" dirty="0">
                <a:solidFill>
                  <a:schemeClr val="accent6">
                    <a:lumMod val="75000"/>
                  </a:schemeClr>
                </a:solidFill>
              </a:rPr>
              <a:t>//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dirty="0"/>
              <a:t>}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48DE3A8-F416-4E7B-AE51-CAA2EAA9326C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4110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BE" sz="2400" dirty="0"/>
              <a:t>Un POJO (Plein Old Java Object) est un objet qui ne contient que des champs, des getters et des setters, et un constructeur.</a:t>
            </a:r>
          </a:p>
          <a:p>
            <a:pPr marL="0" indent="0" algn="just">
              <a:buNone/>
            </a:pPr>
            <a:r>
              <a:rPr lang="fr-BE" sz="2400" dirty="0"/>
              <a:t>Typiquement utilisé pour représenter les données de votre application.</a:t>
            </a:r>
            <a:endParaRPr lang="fr-BE" sz="2400" dirty="0">
              <a:solidFill>
                <a:srgbClr val="7EB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9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16" y="-368965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Lombok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192762-5DC1-4AB3-B493-A79C8662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216" y="2898052"/>
            <a:ext cx="4110361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dirty="0">
                <a:solidFill>
                  <a:srgbClr val="808000"/>
                </a:solidFill>
              </a:rPr>
              <a:t>@Getter</a:t>
            </a:r>
            <a:br>
              <a:rPr lang="fr-BE" sz="1400" dirty="0">
                <a:solidFill>
                  <a:srgbClr val="808000"/>
                </a:solidFill>
              </a:rPr>
            </a:br>
            <a:r>
              <a:rPr lang="fr-BE" sz="1400" dirty="0">
                <a:solidFill>
                  <a:srgbClr val="808000"/>
                </a:solidFill>
              </a:rPr>
              <a:t>@Setter</a:t>
            </a:r>
            <a:br>
              <a:rPr lang="fr-BE" sz="1400" dirty="0">
                <a:solidFill>
                  <a:srgbClr val="808000"/>
                </a:solidFill>
              </a:rPr>
            </a:br>
            <a:r>
              <a:rPr lang="fr-BE" sz="1400" dirty="0">
                <a:solidFill>
                  <a:srgbClr val="808000"/>
                </a:solidFill>
              </a:rPr>
              <a:t>@</a:t>
            </a:r>
            <a:r>
              <a:rPr lang="fr-BE" sz="1400" dirty="0" err="1">
                <a:solidFill>
                  <a:srgbClr val="808000"/>
                </a:solidFill>
              </a:rPr>
              <a:t>ToString</a:t>
            </a:r>
            <a:br>
              <a:rPr lang="fr-BE" sz="1400" dirty="0">
                <a:solidFill>
                  <a:srgbClr val="808000"/>
                </a:solidFill>
              </a:rPr>
            </a:br>
            <a:r>
              <a:rPr lang="fr-BE" sz="1400" dirty="0">
                <a:solidFill>
                  <a:srgbClr val="808000"/>
                </a:solidFill>
              </a:rPr>
              <a:t>@</a:t>
            </a:r>
            <a:r>
              <a:rPr lang="fr-BE" sz="1400" dirty="0" err="1">
                <a:solidFill>
                  <a:srgbClr val="808000"/>
                </a:solidFill>
              </a:rPr>
              <a:t>AllArgsConstructor</a:t>
            </a:r>
            <a:br>
              <a:rPr lang="fr-BE" sz="1400" dirty="0">
                <a:solidFill>
                  <a:srgbClr val="808000"/>
                </a:solidFill>
              </a:rPr>
            </a:br>
            <a:r>
              <a:rPr lang="fr-BE" sz="1400" b="1" dirty="0">
                <a:solidFill>
                  <a:srgbClr val="000080"/>
                </a:solidFill>
              </a:rPr>
              <a:t>public class </a:t>
            </a:r>
            <a:r>
              <a:rPr lang="fr-BE" sz="1400" dirty="0" err="1"/>
              <a:t>Video</a:t>
            </a:r>
            <a:r>
              <a:rPr lang="fr-BE" sz="1400" dirty="0"/>
              <a:t> {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dirty="0"/>
              <a:t>String </a:t>
            </a:r>
            <a:r>
              <a:rPr lang="fr-BE" sz="1400" b="1" dirty="0">
                <a:solidFill>
                  <a:srgbClr val="660E7A"/>
                </a:solidFill>
              </a:rPr>
              <a:t>hash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dirty="0"/>
              <a:t>String </a:t>
            </a:r>
            <a:r>
              <a:rPr lang="fr-BE" sz="1400" b="1" dirty="0" err="1">
                <a:solidFill>
                  <a:srgbClr val="660E7A"/>
                </a:solidFill>
              </a:rPr>
              <a:t>name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dirty="0"/>
              <a:t>String </a:t>
            </a:r>
            <a:r>
              <a:rPr lang="fr-BE" sz="1400" b="1" dirty="0" err="1">
                <a:solidFill>
                  <a:srgbClr val="660E7A"/>
                </a:solidFill>
              </a:rPr>
              <a:t>author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b="1" dirty="0" err="1">
                <a:solidFill>
                  <a:srgbClr val="000080"/>
                </a:solidFill>
              </a:rPr>
              <a:t>int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b="1" dirty="0" err="1">
                <a:solidFill>
                  <a:srgbClr val="660E7A"/>
                </a:solidFill>
              </a:rPr>
              <a:t>creationYear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b="1" dirty="0" err="1">
                <a:solidFill>
                  <a:srgbClr val="000080"/>
                </a:solidFill>
              </a:rPr>
              <a:t>int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b="1" dirty="0">
                <a:solidFill>
                  <a:srgbClr val="660E7A"/>
                </a:solidFill>
              </a:rPr>
              <a:t>duration</a:t>
            </a:r>
            <a:r>
              <a:rPr lang="fr-BE" sz="1400" dirty="0"/>
              <a:t>; </a:t>
            </a:r>
            <a:r>
              <a:rPr lang="fr-BE" sz="1400" i="1" dirty="0">
                <a:solidFill>
                  <a:srgbClr val="808080"/>
                </a:solidFill>
              </a:rPr>
              <a:t>// in seconds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dirty="0"/>
              <a:t>String </a:t>
            </a:r>
            <a:r>
              <a:rPr lang="fr-BE" sz="1400" b="1" dirty="0">
                <a:solidFill>
                  <a:srgbClr val="660E7A"/>
                </a:solidFill>
              </a:rPr>
              <a:t>url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2BAF3E-9712-4760-1B74-80D8E5408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3" y="3354880"/>
            <a:ext cx="5397841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3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16" y="-368965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Controller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192762-5DC1-4AB3-B493-A79C8662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997" y="1985681"/>
            <a:ext cx="4773936" cy="4616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dirty="0">
                <a:solidFill>
                  <a:srgbClr val="808000"/>
                </a:solidFill>
              </a:rPr>
              <a:t>@</a:t>
            </a:r>
            <a:r>
              <a:rPr lang="fr-BE" sz="1400" dirty="0" err="1">
                <a:solidFill>
                  <a:srgbClr val="808000"/>
                </a:solidFill>
              </a:rPr>
              <a:t>RestController</a:t>
            </a:r>
            <a:br>
              <a:rPr lang="fr-BE" sz="1400" dirty="0">
                <a:solidFill>
                  <a:srgbClr val="808000"/>
                </a:solidFill>
              </a:rPr>
            </a:br>
            <a:r>
              <a:rPr lang="fr-BE" sz="1400" b="1" dirty="0">
                <a:solidFill>
                  <a:srgbClr val="000080"/>
                </a:solidFill>
              </a:rPr>
              <a:t>public class </a:t>
            </a:r>
            <a:r>
              <a:rPr lang="fr-BE" sz="1400" dirty="0" err="1"/>
              <a:t>VideosController</a:t>
            </a:r>
            <a:r>
              <a:rPr lang="fr-BE" sz="1400" dirty="0"/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B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b="1" dirty="0">
                <a:solidFill>
                  <a:srgbClr val="000080"/>
                </a:solidFill>
              </a:rPr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private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b="1" dirty="0" err="1">
                <a:solidFill>
                  <a:srgbClr val="000080"/>
                </a:solidFill>
              </a:rPr>
              <a:t>static</a:t>
            </a:r>
            <a:r>
              <a:rPr lang="fr-BE" sz="1400" b="1" dirty="0">
                <a:solidFill>
                  <a:srgbClr val="000080"/>
                </a:solidFill>
              </a:rPr>
              <a:t> final </a:t>
            </a:r>
            <a:r>
              <a:rPr lang="fr-BE" sz="1400" dirty="0"/>
              <a:t>List&lt;</a:t>
            </a:r>
            <a:r>
              <a:rPr lang="fr-BE" sz="1400" dirty="0" err="1"/>
              <a:t>Video</a:t>
            </a:r>
            <a:r>
              <a:rPr lang="fr-BE" sz="1400" dirty="0"/>
              <a:t>&gt; </a:t>
            </a:r>
            <a:r>
              <a:rPr lang="fr-BE" sz="1400" b="1" i="1" dirty="0" err="1">
                <a:solidFill>
                  <a:srgbClr val="660E7A"/>
                </a:solidFill>
              </a:rPr>
              <a:t>videos</a:t>
            </a:r>
            <a:r>
              <a:rPr lang="fr-BE" sz="1400" b="1" i="1" dirty="0">
                <a:solidFill>
                  <a:srgbClr val="660E7A"/>
                </a:solidFill>
              </a:rPr>
              <a:t> </a:t>
            </a:r>
            <a:r>
              <a:rPr lang="fr-BE" sz="1400" dirty="0"/>
              <a:t>= </a:t>
            </a:r>
            <a:r>
              <a:rPr lang="fr-BE" sz="1400" b="1" dirty="0">
                <a:solidFill>
                  <a:srgbClr val="000080"/>
                </a:solidFill>
              </a:rPr>
              <a:t>new </a:t>
            </a:r>
            <a:r>
              <a:rPr lang="fr-BE" sz="1400" dirty="0" err="1"/>
              <a:t>ArrayList</a:t>
            </a:r>
            <a:r>
              <a:rPr lang="fr-BE" sz="1400" dirty="0"/>
              <a:t>&lt;&gt;();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static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dirty="0"/>
              <a:t>{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b="1" i="1" dirty="0" err="1">
                <a:solidFill>
                  <a:srgbClr val="660E7A"/>
                </a:solidFill>
              </a:rPr>
              <a:t>videos</a:t>
            </a:r>
            <a:r>
              <a:rPr lang="fr-BE" sz="1400" dirty="0" err="1"/>
              <a:t>.add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0080"/>
                </a:solidFill>
              </a:rPr>
              <a:t>new </a:t>
            </a:r>
            <a:r>
              <a:rPr lang="fr-BE" sz="1400" dirty="0" err="1"/>
              <a:t>Video</a:t>
            </a:r>
            <a:r>
              <a:rPr lang="fr-BE" sz="1400" dirty="0"/>
              <a:t>(…));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b="1" i="1" dirty="0" err="1">
                <a:solidFill>
                  <a:srgbClr val="660E7A"/>
                </a:solidFill>
              </a:rPr>
              <a:t>videos</a:t>
            </a:r>
            <a:r>
              <a:rPr lang="fr-BE" sz="1400" dirty="0" err="1"/>
              <a:t>.add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0080"/>
                </a:solidFill>
              </a:rPr>
              <a:t>new </a:t>
            </a:r>
            <a:r>
              <a:rPr lang="fr-BE" sz="1400" dirty="0" err="1"/>
              <a:t>Video</a:t>
            </a:r>
            <a:r>
              <a:rPr lang="fr-BE" sz="1400" dirty="0"/>
              <a:t>(…));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b="1" i="1" dirty="0" err="1">
                <a:solidFill>
                  <a:srgbClr val="660E7A"/>
                </a:solidFill>
              </a:rPr>
              <a:t>videos</a:t>
            </a:r>
            <a:r>
              <a:rPr lang="fr-BE" sz="1400" dirty="0" err="1"/>
              <a:t>.add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0080"/>
                </a:solidFill>
              </a:rPr>
              <a:t>new </a:t>
            </a:r>
            <a:r>
              <a:rPr lang="fr-BE" sz="1400" dirty="0" err="1"/>
              <a:t>Video</a:t>
            </a:r>
            <a:r>
              <a:rPr lang="fr-BE" sz="1400" dirty="0"/>
              <a:t>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dirty="0"/>
              <a:t>            </a:t>
            </a:r>
            <a:r>
              <a:rPr lang="fr-BE" sz="1400" dirty="0">
                <a:solidFill>
                  <a:srgbClr val="89CA78"/>
                </a:solidFill>
              </a:rPr>
              <a:t>"dQw4w9WgXcQ"</a:t>
            </a:r>
            <a:r>
              <a:rPr lang="fr-BE" sz="1400" dirty="0"/>
              <a:t>,</a:t>
            </a:r>
            <a:br>
              <a:rPr lang="fr-BE" sz="1400" dirty="0"/>
            </a:br>
            <a:r>
              <a:rPr lang="fr-BE" sz="1400" dirty="0"/>
              <a:t>            </a:t>
            </a:r>
            <a:r>
              <a:rPr lang="fr-BE" sz="1400" dirty="0">
                <a:solidFill>
                  <a:srgbClr val="89CA78"/>
                </a:solidFill>
              </a:rPr>
              <a:t>"</a:t>
            </a:r>
            <a:r>
              <a:rPr lang="fr-BE" sz="1400" dirty="0" err="1">
                <a:solidFill>
                  <a:srgbClr val="89CA78"/>
                </a:solidFill>
              </a:rPr>
              <a:t>Cutest</a:t>
            </a:r>
            <a:r>
              <a:rPr lang="fr-BE" sz="1400" dirty="0">
                <a:solidFill>
                  <a:srgbClr val="89CA78"/>
                </a:solidFill>
              </a:rPr>
              <a:t> </a:t>
            </a:r>
            <a:r>
              <a:rPr lang="fr-BE" sz="1400" dirty="0" err="1">
                <a:solidFill>
                  <a:srgbClr val="89CA78"/>
                </a:solidFill>
              </a:rPr>
              <a:t>kitty</a:t>
            </a:r>
            <a:r>
              <a:rPr lang="fr-BE" sz="1400" dirty="0">
                <a:solidFill>
                  <a:srgbClr val="89CA78"/>
                </a:solidFill>
              </a:rPr>
              <a:t> </a:t>
            </a:r>
            <a:r>
              <a:rPr lang="fr-BE" sz="1400" dirty="0" err="1">
                <a:solidFill>
                  <a:srgbClr val="89CA78"/>
                </a:solidFill>
              </a:rPr>
              <a:t>ever</a:t>
            </a:r>
            <a:r>
              <a:rPr lang="fr-BE" sz="1400" dirty="0">
                <a:solidFill>
                  <a:srgbClr val="89CA78"/>
                </a:solidFill>
              </a:rPr>
              <a:t>"</a:t>
            </a:r>
            <a:r>
              <a:rPr lang="fr-BE" sz="1400" dirty="0"/>
              <a:t>,</a:t>
            </a:r>
            <a:br>
              <a:rPr lang="fr-BE" sz="1400" dirty="0"/>
            </a:br>
            <a:r>
              <a:rPr lang="fr-BE" sz="1400" dirty="0"/>
              <a:t>            </a:t>
            </a:r>
            <a:r>
              <a:rPr lang="fr-BE" sz="1400" dirty="0">
                <a:solidFill>
                  <a:srgbClr val="89CA78"/>
                </a:solidFill>
              </a:rPr>
              <a:t>"Cat4Life"</a:t>
            </a:r>
            <a:r>
              <a:rPr lang="fr-BE" sz="1400" dirty="0"/>
              <a:t>,</a:t>
            </a:r>
            <a:br>
              <a:rPr lang="fr-BE" sz="1400" dirty="0"/>
            </a:br>
            <a:r>
              <a:rPr lang="fr-BE" sz="1400" dirty="0"/>
              <a:t>            </a:t>
            </a:r>
            <a:r>
              <a:rPr lang="fr-BE" sz="1400" dirty="0">
                <a:solidFill>
                  <a:srgbClr val="D19A66"/>
                </a:solidFill>
              </a:rPr>
              <a:t>2009</a:t>
            </a:r>
            <a:r>
              <a:rPr lang="fr-BE" sz="1400" dirty="0"/>
              <a:t>,</a:t>
            </a:r>
            <a:br>
              <a:rPr lang="fr-BE" sz="1400" dirty="0"/>
            </a:br>
            <a:r>
              <a:rPr lang="fr-BE" sz="1400" dirty="0"/>
              <a:t>            </a:t>
            </a:r>
            <a:r>
              <a:rPr lang="fr-BE" sz="1400" dirty="0">
                <a:solidFill>
                  <a:srgbClr val="D19A66"/>
                </a:solidFill>
              </a:rPr>
              <a:t>212</a:t>
            </a:r>
            <a:r>
              <a:rPr lang="fr-BE" sz="1400" dirty="0"/>
              <a:t>,</a:t>
            </a:r>
            <a:br>
              <a:rPr lang="fr-BE" sz="1400" dirty="0"/>
            </a:br>
            <a:r>
              <a:rPr lang="fr-BE" sz="1400" dirty="0"/>
              <a:t>            </a:t>
            </a:r>
            <a:r>
              <a:rPr lang="fr-BE" sz="1400" dirty="0">
                <a:solidFill>
                  <a:srgbClr val="89CA78"/>
                </a:solidFill>
              </a:rPr>
              <a:t>"https://</a:t>
            </a:r>
            <a:r>
              <a:rPr lang="fr-BE" sz="1400" dirty="0" err="1">
                <a:solidFill>
                  <a:srgbClr val="89CA78"/>
                </a:solidFill>
              </a:rPr>
              <a:t>www.youtube.com</a:t>
            </a:r>
            <a:r>
              <a:rPr lang="fr-BE" sz="1400" dirty="0">
                <a:solidFill>
                  <a:srgbClr val="89CA78"/>
                </a:solidFill>
              </a:rPr>
              <a:t>/</a:t>
            </a:r>
            <a:r>
              <a:rPr lang="fr-BE" sz="1400" dirty="0" err="1">
                <a:solidFill>
                  <a:srgbClr val="89CA78"/>
                </a:solidFill>
              </a:rPr>
              <a:t>watch?v</a:t>
            </a:r>
            <a:r>
              <a:rPr lang="fr-BE" sz="1400" dirty="0">
                <a:solidFill>
                  <a:srgbClr val="89CA78"/>
                </a:solidFill>
              </a:rPr>
              <a:t>=dQw4w9WgXcQ"</a:t>
            </a:r>
            <a:endParaRPr lang="fr-B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dirty="0"/>
              <a:t>        ));</a:t>
            </a:r>
            <a:br>
              <a:rPr lang="fr-BE" sz="1400" dirty="0"/>
            </a:br>
            <a:r>
              <a:rPr lang="fr-BE" sz="1400" dirty="0"/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B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dirty="0"/>
              <a:t>    </a:t>
            </a:r>
            <a:r>
              <a:rPr lang="fr-FR" altLang="fr-FR" sz="1400" dirty="0">
                <a:solidFill>
                  <a:schemeClr val="accent6">
                    <a:lumMod val="75000"/>
                  </a:schemeClr>
                </a:solidFill>
              </a:rPr>
              <a:t>// …</a:t>
            </a:r>
            <a:endParaRPr lang="fr-B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B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dirty="0"/>
              <a:t>}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43B1F-F168-9630-7BB4-462E469647F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4110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BE" sz="2400" dirty="0"/>
              <a:t>Le </a:t>
            </a:r>
            <a:r>
              <a:rPr lang="fr-BE" sz="2400" dirty="0" err="1"/>
              <a:t>controller</a:t>
            </a:r>
            <a:r>
              <a:rPr lang="fr-BE" sz="2400" dirty="0"/>
              <a:t> définit l’interface REST de l’application.</a:t>
            </a:r>
          </a:p>
          <a:p>
            <a:pPr marL="0" indent="0" algn="just">
              <a:buNone/>
            </a:pPr>
            <a:r>
              <a:rPr lang="fr-BE" sz="2400" dirty="0"/>
              <a:t>Spring web effectue </a:t>
            </a:r>
            <a:r>
              <a:rPr lang="fr-BE" sz="2400" dirty="0" err="1"/>
              <a:t>l’IoC</a:t>
            </a:r>
            <a:r>
              <a:rPr lang="fr-BE" sz="2400" dirty="0"/>
              <a:t> grâce à l’annotation </a:t>
            </a:r>
            <a:r>
              <a:rPr lang="fr-BE" sz="2400" b="1" dirty="0"/>
              <a:t>@</a:t>
            </a:r>
            <a:r>
              <a:rPr lang="fr-BE" sz="2400" b="1" dirty="0" err="1"/>
              <a:t>RestController</a:t>
            </a:r>
            <a:r>
              <a:rPr lang="fr-BE" sz="2400" dirty="0"/>
              <a:t> </a:t>
            </a:r>
            <a:endParaRPr lang="fr-BE" sz="2400" dirty="0">
              <a:solidFill>
                <a:srgbClr val="7EB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Objectifs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BE" dirty="0"/>
          </a:p>
          <a:p>
            <a:r>
              <a:rPr lang="fr-BE" dirty="0"/>
              <a:t>Développer un backend</a:t>
            </a:r>
          </a:p>
          <a:p>
            <a:pPr lvl="1"/>
            <a:r>
              <a:rPr lang="fr-BE" dirty="0"/>
              <a:t>Avec le </a:t>
            </a:r>
            <a:r>
              <a:rPr lang="fr-BE" dirty="0" err="1"/>
              <a:t>framework</a:t>
            </a:r>
            <a:r>
              <a:rPr lang="fr-BE" dirty="0"/>
              <a:t> Spring (&gt;&lt; Jakarta)</a:t>
            </a:r>
          </a:p>
          <a:p>
            <a:pPr lvl="1"/>
            <a:r>
              <a:rPr lang="fr-BE" dirty="0"/>
              <a:t>Selon l’architecture </a:t>
            </a:r>
            <a:r>
              <a:rPr lang="fr-BE" dirty="0" err="1"/>
              <a:t>microservices</a:t>
            </a:r>
            <a:endParaRPr lang="fr-BE" dirty="0"/>
          </a:p>
          <a:p>
            <a:pPr lvl="1"/>
            <a:r>
              <a:rPr lang="fr-BE" dirty="0"/>
              <a:t>En respectant les principes REST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0795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16" y="-368965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REST mapping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192762-5DC1-4AB3-B493-A79C8662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997" y="2739733"/>
            <a:ext cx="4773936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i="1" dirty="0">
                <a:solidFill>
                  <a:srgbClr val="808080"/>
                </a:solidFill>
              </a:rPr>
              <a:t>/**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 Read all </a:t>
            </a:r>
            <a:r>
              <a:rPr lang="fr-BE" sz="1400" i="1" dirty="0" err="1">
                <a:solidFill>
                  <a:srgbClr val="808080"/>
                </a:solidFill>
              </a:rPr>
              <a:t>videos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 </a:t>
            </a:r>
            <a:r>
              <a:rPr lang="fr-BE" sz="1400" b="1" i="1" dirty="0">
                <a:solidFill>
                  <a:srgbClr val="808080"/>
                </a:solidFill>
              </a:rPr>
              <a:t>@</a:t>
            </a:r>
            <a:r>
              <a:rPr lang="fr-BE" sz="1400" b="1" i="1" dirty="0" err="1">
                <a:solidFill>
                  <a:srgbClr val="808080"/>
                </a:solidFill>
              </a:rPr>
              <a:t>request</a:t>
            </a:r>
            <a:r>
              <a:rPr lang="fr-BE" sz="1400" b="1" i="1" dirty="0">
                <a:solidFill>
                  <a:srgbClr val="808080"/>
                </a:solidFill>
              </a:rPr>
              <a:t> </a:t>
            </a:r>
            <a:r>
              <a:rPr lang="fr-BE" sz="1400" i="1" dirty="0">
                <a:solidFill>
                  <a:srgbClr val="808080"/>
                </a:solidFill>
              </a:rPr>
              <a:t>GET /</a:t>
            </a:r>
            <a:r>
              <a:rPr lang="fr-BE" sz="1400" i="1" dirty="0" err="1">
                <a:solidFill>
                  <a:srgbClr val="808080"/>
                </a:solidFill>
              </a:rPr>
              <a:t>videos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 </a:t>
            </a:r>
            <a:r>
              <a:rPr lang="fr-BE" sz="1400" b="1" i="1" dirty="0">
                <a:solidFill>
                  <a:srgbClr val="808080"/>
                </a:solidFill>
              </a:rPr>
              <a:t>@</a:t>
            </a:r>
            <a:r>
              <a:rPr lang="fr-BE" sz="1400" b="1" i="1" dirty="0" err="1">
                <a:solidFill>
                  <a:srgbClr val="808080"/>
                </a:solidFill>
              </a:rPr>
              <a:t>response</a:t>
            </a:r>
            <a:r>
              <a:rPr lang="fr-BE" sz="1400" b="1" i="1" dirty="0">
                <a:solidFill>
                  <a:srgbClr val="808080"/>
                </a:solidFill>
              </a:rPr>
              <a:t> </a:t>
            </a:r>
            <a:r>
              <a:rPr lang="fr-BE" sz="1400" i="1" dirty="0">
                <a:solidFill>
                  <a:srgbClr val="808080"/>
                </a:solidFill>
              </a:rPr>
              <a:t>200: </a:t>
            </a:r>
            <a:r>
              <a:rPr lang="fr-BE" sz="1400" i="1" dirty="0" err="1">
                <a:solidFill>
                  <a:srgbClr val="808080"/>
                </a:solidFill>
              </a:rPr>
              <a:t>returns</a:t>
            </a:r>
            <a:r>
              <a:rPr lang="fr-BE" sz="1400" i="1" dirty="0">
                <a:solidFill>
                  <a:srgbClr val="808080"/>
                </a:solidFill>
              </a:rPr>
              <a:t> all </a:t>
            </a:r>
            <a:r>
              <a:rPr lang="fr-BE" sz="1400" i="1" dirty="0" err="1">
                <a:solidFill>
                  <a:srgbClr val="808080"/>
                </a:solidFill>
              </a:rPr>
              <a:t>videos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*/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dirty="0">
                <a:solidFill>
                  <a:srgbClr val="808000"/>
                </a:solidFill>
              </a:rPr>
              <a:t>@</a:t>
            </a:r>
            <a:r>
              <a:rPr lang="fr-BE" sz="1400" dirty="0" err="1">
                <a:solidFill>
                  <a:srgbClr val="808000"/>
                </a:solidFill>
              </a:rPr>
              <a:t>GetMapping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</a:rPr>
              <a:t>"/</a:t>
            </a:r>
            <a:r>
              <a:rPr lang="fr-BE" sz="1400" b="1" dirty="0" err="1">
                <a:solidFill>
                  <a:srgbClr val="008000"/>
                </a:solidFill>
              </a:rPr>
              <a:t>videos</a:t>
            </a:r>
            <a:r>
              <a:rPr lang="fr-BE" sz="1400" b="1" dirty="0">
                <a:solidFill>
                  <a:srgbClr val="008000"/>
                </a:solidFill>
              </a:rPr>
              <a:t>"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b="1" dirty="0">
                <a:solidFill>
                  <a:srgbClr val="000080"/>
                </a:solidFill>
              </a:rPr>
              <a:t>public </a:t>
            </a:r>
            <a:r>
              <a:rPr lang="fr-BE" sz="1400" dirty="0" err="1"/>
              <a:t>Iterable</a:t>
            </a:r>
            <a:r>
              <a:rPr lang="fr-BE" sz="1400" dirty="0"/>
              <a:t>&lt;</a:t>
            </a:r>
            <a:r>
              <a:rPr lang="fr-BE" sz="1400" dirty="0" err="1"/>
              <a:t>Video</a:t>
            </a:r>
            <a:r>
              <a:rPr lang="fr-BE" sz="1400" dirty="0"/>
              <a:t>&gt; </a:t>
            </a:r>
            <a:r>
              <a:rPr lang="fr-BE" sz="1400" dirty="0" err="1"/>
              <a:t>readAll</a:t>
            </a:r>
            <a:r>
              <a:rPr lang="fr-BE" sz="1400" dirty="0"/>
              <a:t>() {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</a:rPr>
              <a:t>return </a:t>
            </a:r>
            <a:r>
              <a:rPr lang="fr-BE" sz="1400" b="1" i="1" dirty="0" err="1">
                <a:solidFill>
                  <a:srgbClr val="660E7A"/>
                </a:solidFill>
              </a:rPr>
              <a:t>videos</a:t>
            </a:r>
            <a:r>
              <a:rPr lang="fr-BE" sz="1400" dirty="0"/>
              <a:t>;</a:t>
            </a:r>
            <a:br>
              <a:rPr lang="fr-BE" sz="1400" dirty="0"/>
            </a:br>
            <a:r>
              <a:rPr lang="fr-BE" sz="1400" dirty="0"/>
              <a:t>}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43B1F-F168-9630-7BB4-462E469647F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4110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BE" sz="2400" dirty="0"/>
              <a:t>Pour créer un </a:t>
            </a:r>
            <a:r>
              <a:rPr lang="fr-BE" sz="2400" dirty="0" err="1"/>
              <a:t>endpoint</a:t>
            </a:r>
            <a:r>
              <a:rPr lang="fr-BE" sz="2400" dirty="0"/>
              <a:t> REST, on utilise encore des annotations liées à des fonctions du </a:t>
            </a:r>
            <a:r>
              <a:rPr lang="fr-BE" sz="2400" dirty="0" err="1"/>
              <a:t>controller</a:t>
            </a:r>
            <a:r>
              <a:rPr lang="fr-BE" sz="2400" dirty="0"/>
              <a:t>.</a:t>
            </a:r>
          </a:p>
          <a:p>
            <a:pPr marL="0" indent="0" algn="just">
              <a:buNone/>
            </a:pPr>
            <a:r>
              <a:rPr lang="fr-BE" sz="2400" b="1" dirty="0"/>
              <a:t>@</a:t>
            </a:r>
            <a:r>
              <a:rPr lang="fr-BE" sz="2400" b="1" dirty="0" err="1"/>
              <a:t>GetMapping</a:t>
            </a:r>
            <a:r>
              <a:rPr lang="fr-BE" sz="2400" b="1" dirty="0"/>
              <a:t>("/</a:t>
            </a:r>
            <a:r>
              <a:rPr lang="fr-BE" sz="2400" b="1" dirty="0" err="1"/>
              <a:t>videos</a:t>
            </a:r>
            <a:r>
              <a:rPr lang="fr-BE" sz="2400" b="1" dirty="0"/>
              <a:t>")</a:t>
            </a:r>
            <a:r>
              <a:rPr lang="fr-BE" sz="2400" dirty="0"/>
              <a:t> correspond à la requête GET /</a:t>
            </a:r>
            <a:r>
              <a:rPr lang="fr-BE" sz="2400" dirty="0" err="1"/>
              <a:t>videos</a:t>
            </a:r>
            <a:r>
              <a:rPr lang="fr-BE" sz="2400" dirty="0"/>
              <a:t>. Les </a:t>
            </a:r>
            <a:r>
              <a:rPr lang="fr-BE" sz="2400" dirty="0" err="1"/>
              <a:t>POJOs</a:t>
            </a:r>
            <a:r>
              <a:rPr lang="fr-BE" sz="2400" dirty="0"/>
              <a:t> retournés sont convertis au format JSON.</a:t>
            </a:r>
            <a:endParaRPr lang="fr-BE" sz="2400" dirty="0">
              <a:solidFill>
                <a:srgbClr val="7EB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16" y="-368965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REST mapping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192762-5DC1-4AB3-B493-A79C8662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997" y="2739733"/>
            <a:ext cx="6233667" cy="2893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i="1" dirty="0">
                <a:solidFill>
                  <a:srgbClr val="808080"/>
                </a:solidFill>
              </a:rPr>
              <a:t>/**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 </a:t>
            </a:r>
            <a:r>
              <a:rPr lang="fr-BE" sz="1400" i="1" dirty="0" err="1">
                <a:solidFill>
                  <a:srgbClr val="808080"/>
                </a:solidFill>
              </a:rPr>
              <a:t>Create</a:t>
            </a:r>
            <a:r>
              <a:rPr lang="fr-BE" sz="1400" i="1" dirty="0">
                <a:solidFill>
                  <a:srgbClr val="808080"/>
                </a:solidFill>
              </a:rPr>
              <a:t> a </a:t>
            </a:r>
            <a:r>
              <a:rPr lang="fr-BE" sz="1400" i="1" dirty="0" err="1">
                <a:solidFill>
                  <a:srgbClr val="808080"/>
                </a:solidFill>
              </a:rPr>
              <a:t>video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 </a:t>
            </a:r>
            <a:r>
              <a:rPr lang="fr-BE" sz="1400" b="1" i="1" dirty="0">
                <a:solidFill>
                  <a:srgbClr val="808080"/>
                </a:solidFill>
              </a:rPr>
              <a:t>@</a:t>
            </a:r>
            <a:r>
              <a:rPr lang="fr-BE" sz="1400" b="1" i="1" dirty="0" err="1">
                <a:solidFill>
                  <a:srgbClr val="808080"/>
                </a:solidFill>
              </a:rPr>
              <a:t>request</a:t>
            </a:r>
            <a:r>
              <a:rPr lang="fr-BE" sz="1400" b="1" i="1" dirty="0">
                <a:solidFill>
                  <a:srgbClr val="808080"/>
                </a:solidFill>
              </a:rPr>
              <a:t> </a:t>
            </a:r>
            <a:r>
              <a:rPr lang="fr-BE" sz="1400" i="1" dirty="0">
                <a:solidFill>
                  <a:srgbClr val="808080"/>
                </a:solidFill>
              </a:rPr>
              <a:t>POST /</a:t>
            </a:r>
            <a:r>
              <a:rPr lang="fr-BE" sz="1400" i="1" dirty="0" err="1">
                <a:solidFill>
                  <a:srgbClr val="808080"/>
                </a:solidFill>
              </a:rPr>
              <a:t>videos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 </a:t>
            </a:r>
            <a:r>
              <a:rPr lang="fr-BE" sz="1400" b="1" i="1" dirty="0">
                <a:solidFill>
                  <a:srgbClr val="808080"/>
                </a:solidFill>
              </a:rPr>
              <a:t>@body </a:t>
            </a:r>
            <a:r>
              <a:rPr lang="fr-BE" sz="1400" i="1" dirty="0" err="1">
                <a:solidFill>
                  <a:srgbClr val="808080"/>
                </a:solidFill>
              </a:rPr>
              <a:t>video</a:t>
            </a:r>
            <a:r>
              <a:rPr lang="fr-BE" sz="1400" i="1" dirty="0">
                <a:solidFill>
                  <a:srgbClr val="808080"/>
                </a:solidFill>
              </a:rPr>
              <a:t> to </a:t>
            </a:r>
            <a:r>
              <a:rPr lang="fr-BE" sz="1400" i="1" dirty="0" err="1">
                <a:solidFill>
                  <a:srgbClr val="808080"/>
                </a:solidFill>
              </a:rPr>
              <a:t>create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 </a:t>
            </a:r>
            <a:r>
              <a:rPr lang="fr-BE" sz="1400" b="1" i="1" dirty="0">
                <a:solidFill>
                  <a:srgbClr val="808080"/>
                </a:solidFill>
              </a:rPr>
              <a:t>@</a:t>
            </a:r>
            <a:r>
              <a:rPr lang="fr-BE" sz="1400" b="1" i="1" dirty="0" err="1">
                <a:solidFill>
                  <a:srgbClr val="808080"/>
                </a:solidFill>
              </a:rPr>
              <a:t>response</a:t>
            </a:r>
            <a:r>
              <a:rPr lang="fr-BE" sz="1400" b="1" i="1" dirty="0">
                <a:solidFill>
                  <a:srgbClr val="808080"/>
                </a:solidFill>
              </a:rPr>
              <a:t> </a:t>
            </a:r>
            <a:r>
              <a:rPr lang="fr-BE" sz="1400" i="1" dirty="0">
                <a:solidFill>
                  <a:srgbClr val="808080"/>
                </a:solidFill>
              </a:rPr>
              <a:t>209: </a:t>
            </a:r>
            <a:r>
              <a:rPr lang="fr-BE" sz="1400" i="1" dirty="0" err="1">
                <a:solidFill>
                  <a:srgbClr val="808080"/>
                </a:solidFill>
              </a:rPr>
              <a:t>video</a:t>
            </a:r>
            <a:r>
              <a:rPr lang="fr-BE" sz="1400" i="1" dirty="0">
                <a:solidFill>
                  <a:srgbClr val="808080"/>
                </a:solidFill>
              </a:rPr>
              <a:t> </a:t>
            </a:r>
            <a:r>
              <a:rPr lang="fr-BE" sz="1400" i="1" dirty="0" err="1">
                <a:solidFill>
                  <a:srgbClr val="808080"/>
                </a:solidFill>
              </a:rPr>
              <a:t>already</a:t>
            </a:r>
            <a:r>
              <a:rPr lang="fr-BE" sz="1400" i="1" dirty="0">
                <a:solidFill>
                  <a:srgbClr val="808080"/>
                </a:solidFill>
              </a:rPr>
              <a:t> </a:t>
            </a:r>
            <a:r>
              <a:rPr lang="fr-BE" sz="1400" i="1" dirty="0" err="1">
                <a:solidFill>
                  <a:srgbClr val="808080"/>
                </a:solidFill>
              </a:rPr>
              <a:t>exists</a:t>
            </a:r>
            <a:r>
              <a:rPr lang="fr-BE" sz="1400" i="1" dirty="0">
                <a:solidFill>
                  <a:srgbClr val="808080"/>
                </a:solidFill>
              </a:rPr>
              <a:t>, 201: </a:t>
            </a:r>
            <a:r>
              <a:rPr lang="fr-BE" sz="1400" i="1" dirty="0" err="1">
                <a:solidFill>
                  <a:srgbClr val="808080"/>
                </a:solidFill>
              </a:rPr>
              <a:t>returns</a:t>
            </a:r>
            <a:r>
              <a:rPr lang="fr-BE" sz="1400" i="1" dirty="0">
                <a:solidFill>
                  <a:srgbClr val="808080"/>
                </a:solidFill>
              </a:rPr>
              <a:t> </a:t>
            </a:r>
            <a:r>
              <a:rPr lang="fr-BE" sz="1400" i="1" dirty="0" err="1">
                <a:solidFill>
                  <a:srgbClr val="808080"/>
                </a:solidFill>
              </a:rPr>
              <a:t>create</a:t>
            </a:r>
            <a:r>
              <a:rPr lang="fr-BE" sz="1400" i="1" dirty="0">
                <a:solidFill>
                  <a:srgbClr val="808080"/>
                </a:solidFill>
              </a:rPr>
              <a:t> </a:t>
            </a:r>
            <a:r>
              <a:rPr lang="fr-BE" sz="1400" i="1" dirty="0" err="1">
                <a:solidFill>
                  <a:srgbClr val="808080"/>
                </a:solidFill>
              </a:rPr>
              <a:t>video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*/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dirty="0">
                <a:solidFill>
                  <a:srgbClr val="808000"/>
                </a:solidFill>
              </a:rPr>
              <a:t>@</a:t>
            </a:r>
            <a:r>
              <a:rPr lang="fr-BE" sz="1400" dirty="0" err="1">
                <a:solidFill>
                  <a:srgbClr val="808000"/>
                </a:solidFill>
              </a:rPr>
              <a:t>PostMapping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</a:rPr>
              <a:t>"/</a:t>
            </a:r>
            <a:r>
              <a:rPr lang="fr-BE" sz="1400" b="1" dirty="0" err="1">
                <a:solidFill>
                  <a:srgbClr val="008000"/>
                </a:solidFill>
              </a:rPr>
              <a:t>videos</a:t>
            </a:r>
            <a:r>
              <a:rPr lang="fr-BE" sz="1400" b="1" dirty="0">
                <a:solidFill>
                  <a:srgbClr val="008000"/>
                </a:solidFill>
              </a:rPr>
              <a:t>"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b="1" dirty="0">
                <a:solidFill>
                  <a:srgbClr val="000080"/>
                </a:solidFill>
              </a:rPr>
              <a:t>public </a:t>
            </a:r>
            <a:r>
              <a:rPr lang="fr-BE" sz="1400" dirty="0" err="1"/>
              <a:t>ResponseEntity</a:t>
            </a:r>
            <a:r>
              <a:rPr lang="fr-BE" sz="1400" dirty="0"/>
              <a:t>&lt;</a:t>
            </a:r>
            <a:r>
              <a:rPr lang="fr-BE" sz="1400" dirty="0" err="1"/>
              <a:t>Video</a:t>
            </a:r>
            <a:r>
              <a:rPr lang="fr-BE" sz="1400" dirty="0"/>
              <a:t>&gt; </a:t>
            </a:r>
            <a:r>
              <a:rPr lang="fr-BE" sz="1400" dirty="0" err="1"/>
              <a:t>createOne</a:t>
            </a:r>
            <a:r>
              <a:rPr lang="fr-BE" sz="1400" dirty="0"/>
              <a:t>(</a:t>
            </a:r>
            <a:r>
              <a:rPr lang="fr-BE" sz="1400" dirty="0">
                <a:solidFill>
                  <a:srgbClr val="808000"/>
                </a:solidFill>
              </a:rPr>
              <a:t>@</a:t>
            </a:r>
            <a:r>
              <a:rPr lang="fr-BE" sz="1400" dirty="0" err="1">
                <a:solidFill>
                  <a:srgbClr val="808000"/>
                </a:solidFill>
              </a:rPr>
              <a:t>RequestBody</a:t>
            </a:r>
            <a:r>
              <a:rPr lang="fr-BE" sz="1400" dirty="0">
                <a:solidFill>
                  <a:srgbClr val="808000"/>
                </a:solidFill>
              </a:rPr>
              <a:t> </a:t>
            </a:r>
            <a:r>
              <a:rPr lang="fr-BE" sz="1400" dirty="0" err="1"/>
              <a:t>Video</a:t>
            </a:r>
            <a:r>
              <a:rPr lang="fr-BE" sz="1400" dirty="0"/>
              <a:t> </a:t>
            </a:r>
            <a:r>
              <a:rPr lang="fr-BE" sz="1400" dirty="0" err="1"/>
              <a:t>video</a:t>
            </a:r>
            <a:r>
              <a:rPr lang="fr-BE" sz="1400" dirty="0"/>
              <a:t>) {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</a:rPr>
              <a:t>if </a:t>
            </a:r>
            <a:r>
              <a:rPr lang="fr-BE" sz="1400" dirty="0"/>
              <a:t>(</a:t>
            </a:r>
            <a:r>
              <a:rPr lang="fr-BE" sz="1400" dirty="0" err="1"/>
              <a:t>exists</a:t>
            </a:r>
            <a:r>
              <a:rPr lang="fr-BE" sz="1400" dirty="0"/>
              <a:t>(</a:t>
            </a:r>
            <a:r>
              <a:rPr lang="fr-BE" sz="1400" dirty="0" err="1"/>
              <a:t>video.getHash</a:t>
            </a:r>
            <a:r>
              <a:rPr lang="fr-BE" sz="1400" dirty="0"/>
              <a:t>())) </a:t>
            </a:r>
            <a:r>
              <a:rPr lang="fr-BE" sz="1400" b="1" dirty="0">
                <a:solidFill>
                  <a:srgbClr val="000080"/>
                </a:solidFill>
              </a:rPr>
              <a:t>return new </a:t>
            </a:r>
            <a:r>
              <a:rPr lang="fr-BE" sz="1400" dirty="0" err="1"/>
              <a:t>ResponseEntity</a:t>
            </a:r>
            <a:r>
              <a:rPr lang="fr-BE" sz="1400" dirty="0"/>
              <a:t>&lt;&gt;(</a:t>
            </a:r>
            <a:r>
              <a:rPr lang="fr-BE" sz="1400" dirty="0" err="1"/>
              <a:t>HttpStatus.</a:t>
            </a:r>
            <a:r>
              <a:rPr lang="fr-BE" sz="1400" b="1" i="1" dirty="0" err="1">
                <a:solidFill>
                  <a:srgbClr val="660E7A"/>
                </a:solidFill>
              </a:rPr>
              <a:t>CONFLICT</a:t>
            </a:r>
            <a:r>
              <a:rPr lang="fr-BE" sz="1400" dirty="0"/>
              <a:t>);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i="1" dirty="0" err="1">
                <a:solidFill>
                  <a:srgbClr val="660E7A"/>
                </a:solidFill>
              </a:rPr>
              <a:t>videos</a:t>
            </a:r>
            <a:r>
              <a:rPr lang="fr-BE" sz="1400" dirty="0" err="1"/>
              <a:t>.add</a:t>
            </a:r>
            <a:r>
              <a:rPr lang="fr-BE" sz="1400" dirty="0"/>
              <a:t>(</a:t>
            </a:r>
            <a:r>
              <a:rPr lang="fr-BE" sz="1400" dirty="0" err="1"/>
              <a:t>video</a:t>
            </a:r>
            <a:r>
              <a:rPr lang="fr-BE" sz="1400" dirty="0"/>
              <a:t>);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</a:rPr>
              <a:t>return new </a:t>
            </a:r>
            <a:r>
              <a:rPr lang="fr-BE" sz="1400" dirty="0" err="1"/>
              <a:t>ResponseEntity</a:t>
            </a:r>
            <a:r>
              <a:rPr lang="fr-BE" sz="1400" dirty="0"/>
              <a:t>&lt;&gt;(</a:t>
            </a:r>
            <a:r>
              <a:rPr lang="fr-BE" sz="1400" dirty="0" err="1"/>
              <a:t>video</a:t>
            </a:r>
            <a:r>
              <a:rPr lang="fr-BE" sz="1400" dirty="0"/>
              <a:t>, </a:t>
            </a:r>
            <a:r>
              <a:rPr lang="fr-BE" sz="1400" dirty="0" err="1"/>
              <a:t>HttpStatus.</a:t>
            </a:r>
            <a:r>
              <a:rPr lang="fr-BE" sz="1400" b="1" i="1" dirty="0" err="1">
                <a:solidFill>
                  <a:srgbClr val="660E7A"/>
                </a:solidFill>
              </a:rPr>
              <a:t>CREATED</a:t>
            </a:r>
            <a:r>
              <a:rPr lang="fr-BE" sz="1400" dirty="0"/>
              <a:t>);</a:t>
            </a:r>
            <a:br>
              <a:rPr lang="fr-BE" sz="1400" dirty="0"/>
            </a:br>
            <a:r>
              <a:rPr lang="fr-BE" sz="1400" dirty="0"/>
              <a:t>}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43B1F-F168-9630-7BB4-462E469647F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4110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BE" sz="2400" dirty="0"/>
              <a:t>Un argument avec l’annotation </a:t>
            </a:r>
            <a:r>
              <a:rPr lang="fr-BE" sz="2400" b="1" dirty="0"/>
              <a:t>@</a:t>
            </a:r>
            <a:r>
              <a:rPr lang="fr-BE" sz="2400" b="1" dirty="0" err="1"/>
              <a:t>RequestBody</a:t>
            </a:r>
            <a:r>
              <a:rPr lang="fr-BE" sz="2400" dirty="0"/>
              <a:t> permet de récupérer le corps de la requête et de la transformer du format JSON vers un POJO.</a:t>
            </a:r>
          </a:p>
          <a:p>
            <a:pPr marL="0" indent="0" algn="just">
              <a:buNone/>
            </a:pPr>
            <a:r>
              <a:rPr lang="fr-BE" sz="2400" dirty="0"/>
              <a:t>Pour retourner des codes d’erreurs spécifiques, la fonction doit retourner un objet </a:t>
            </a:r>
            <a:r>
              <a:rPr lang="fr-BE" sz="2400" b="1" dirty="0" err="1"/>
              <a:t>ResponseEntity</a:t>
            </a:r>
            <a:r>
              <a:rPr lang="fr-BE" sz="2400" b="1" dirty="0"/>
              <a:t>.</a:t>
            </a:r>
            <a:endParaRPr lang="fr-BE" sz="2400" dirty="0">
              <a:solidFill>
                <a:srgbClr val="7EB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7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16" y="-368965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REST mapping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192762-5DC1-4AB3-B493-A79C8662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833" y="2739733"/>
            <a:ext cx="6233667" cy="2893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i="1" dirty="0">
                <a:solidFill>
                  <a:srgbClr val="808080"/>
                </a:solidFill>
              </a:rPr>
              <a:t>/**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 </a:t>
            </a:r>
            <a:r>
              <a:rPr lang="fr-BE" sz="1400" i="1" dirty="0" err="1">
                <a:solidFill>
                  <a:srgbClr val="808080"/>
                </a:solidFill>
              </a:rPr>
              <a:t>Delete</a:t>
            </a:r>
            <a:r>
              <a:rPr lang="fr-BE" sz="1400" i="1" dirty="0">
                <a:solidFill>
                  <a:srgbClr val="808080"/>
                </a:solidFill>
              </a:rPr>
              <a:t> a </a:t>
            </a:r>
            <a:r>
              <a:rPr lang="fr-BE" sz="1400" i="1" dirty="0" err="1">
                <a:solidFill>
                  <a:srgbClr val="808080"/>
                </a:solidFill>
              </a:rPr>
              <a:t>video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 </a:t>
            </a:r>
            <a:r>
              <a:rPr lang="fr-BE" sz="1400" b="1" i="1" dirty="0">
                <a:solidFill>
                  <a:srgbClr val="808080"/>
                </a:solidFill>
              </a:rPr>
              <a:t>@</a:t>
            </a:r>
            <a:r>
              <a:rPr lang="fr-BE" sz="1400" b="1" i="1" dirty="0" err="1">
                <a:solidFill>
                  <a:srgbClr val="808080"/>
                </a:solidFill>
              </a:rPr>
              <a:t>request</a:t>
            </a:r>
            <a:r>
              <a:rPr lang="fr-BE" sz="1400" b="1" i="1" dirty="0">
                <a:solidFill>
                  <a:srgbClr val="808080"/>
                </a:solidFill>
              </a:rPr>
              <a:t>  </a:t>
            </a:r>
            <a:r>
              <a:rPr lang="fr-BE" sz="1400" i="1" dirty="0">
                <a:solidFill>
                  <a:srgbClr val="808080"/>
                </a:solidFill>
              </a:rPr>
              <a:t>DELETE /</a:t>
            </a:r>
            <a:r>
              <a:rPr lang="fr-BE" sz="1400" i="1" dirty="0" err="1">
                <a:solidFill>
                  <a:srgbClr val="808080"/>
                </a:solidFill>
              </a:rPr>
              <a:t>video</a:t>
            </a:r>
            <a:r>
              <a:rPr lang="fr-BE" sz="1400" i="1" dirty="0">
                <a:solidFill>
                  <a:srgbClr val="808080"/>
                </a:solidFill>
              </a:rPr>
              <a:t>/{hash}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 </a:t>
            </a:r>
            <a:r>
              <a:rPr lang="fr-BE" sz="1400" b="1" i="1" dirty="0">
                <a:solidFill>
                  <a:srgbClr val="808080"/>
                </a:solidFill>
              </a:rPr>
              <a:t>@</a:t>
            </a:r>
            <a:r>
              <a:rPr lang="fr-BE" sz="1400" b="1" i="1" dirty="0" err="1">
                <a:solidFill>
                  <a:srgbClr val="808080"/>
                </a:solidFill>
              </a:rPr>
              <a:t>response</a:t>
            </a:r>
            <a:r>
              <a:rPr lang="fr-BE" sz="1400" b="1" i="1" dirty="0">
                <a:solidFill>
                  <a:srgbClr val="808080"/>
                </a:solidFill>
              </a:rPr>
              <a:t> </a:t>
            </a:r>
            <a:r>
              <a:rPr lang="fr-BE" sz="1400" i="1" dirty="0">
                <a:solidFill>
                  <a:srgbClr val="808080"/>
                </a:solidFill>
              </a:rPr>
              <a:t>404: </a:t>
            </a:r>
            <a:r>
              <a:rPr lang="fr-BE" sz="1400" i="1" dirty="0" err="1">
                <a:solidFill>
                  <a:srgbClr val="808080"/>
                </a:solidFill>
              </a:rPr>
              <a:t>video</a:t>
            </a:r>
            <a:r>
              <a:rPr lang="fr-BE" sz="1400" i="1" dirty="0">
                <a:solidFill>
                  <a:srgbClr val="808080"/>
                </a:solidFill>
              </a:rPr>
              <a:t> not </a:t>
            </a:r>
            <a:r>
              <a:rPr lang="fr-BE" sz="1400" i="1" dirty="0" err="1">
                <a:solidFill>
                  <a:srgbClr val="808080"/>
                </a:solidFill>
              </a:rPr>
              <a:t>found</a:t>
            </a:r>
            <a:r>
              <a:rPr lang="fr-BE" sz="1400" i="1" dirty="0">
                <a:solidFill>
                  <a:srgbClr val="808080"/>
                </a:solidFill>
              </a:rPr>
              <a:t>, 200: </a:t>
            </a:r>
            <a:r>
              <a:rPr lang="fr-BE" sz="1400" i="1" dirty="0" err="1">
                <a:solidFill>
                  <a:srgbClr val="808080"/>
                </a:solidFill>
              </a:rPr>
              <a:t>returns</a:t>
            </a:r>
            <a:r>
              <a:rPr lang="fr-BE" sz="1400" i="1" dirty="0">
                <a:solidFill>
                  <a:srgbClr val="808080"/>
                </a:solidFill>
              </a:rPr>
              <a:t> </a:t>
            </a:r>
            <a:r>
              <a:rPr lang="fr-BE" sz="1400" i="1" dirty="0" err="1">
                <a:solidFill>
                  <a:srgbClr val="808080"/>
                </a:solidFill>
              </a:rPr>
              <a:t>deleted</a:t>
            </a:r>
            <a:r>
              <a:rPr lang="fr-BE" sz="1400" i="1" dirty="0">
                <a:solidFill>
                  <a:srgbClr val="808080"/>
                </a:solidFill>
              </a:rPr>
              <a:t> </a:t>
            </a:r>
            <a:r>
              <a:rPr lang="fr-BE" sz="1400" i="1" dirty="0" err="1">
                <a:solidFill>
                  <a:srgbClr val="808080"/>
                </a:solidFill>
              </a:rPr>
              <a:t>video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i="1" dirty="0">
                <a:solidFill>
                  <a:srgbClr val="808080"/>
                </a:solidFill>
              </a:rPr>
              <a:t> */</a:t>
            </a:r>
            <a:br>
              <a:rPr lang="fr-BE" sz="1400" i="1" dirty="0">
                <a:solidFill>
                  <a:srgbClr val="808080"/>
                </a:solidFill>
              </a:rPr>
            </a:br>
            <a:r>
              <a:rPr lang="fr-BE" sz="1400" dirty="0">
                <a:solidFill>
                  <a:srgbClr val="808000"/>
                </a:solidFill>
              </a:rPr>
              <a:t>@</a:t>
            </a:r>
            <a:r>
              <a:rPr lang="fr-BE" sz="1400" dirty="0" err="1">
                <a:solidFill>
                  <a:srgbClr val="808000"/>
                </a:solidFill>
              </a:rPr>
              <a:t>DeleteMapping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</a:rPr>
              <a:t>"/</a:t>
            </a:r>
            <a:r>
              <a:rPr lang="fr-BE" sz="1400" b="1" dirty="0" err="1">
                <a:solidFill>
                  <a:srgbClr val="008000"/>
                </a:solidFill>
              </a:rPr>
              <a:t>videos</a:t>
            </a:r>
            <a:r>
              <a:rPr lang="fr-BE" sz="1400" b="1" dirty="0">
                <a:solidFill>
                  <a:srgbClr val="008000"/>
                </a:solidFill>
              </a:rPr>
              <a:t>/{hash}"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b="1" dirty="0">
                <a:solidFill>
                  <a:srgbClr val="000080"/>
                </a:solidFill>
              </a:rPr>
              <a:t>public </a:t>
            </a:r>
            <a:r>
              <a:rPr lang="fr-BE" sz="1400" dirty="0" err="1"/>
              <a:t>ResponseEntity</a:t>
            </a:r>
            <a:r>
              <a:rPr lang="fr-BE" sz="1400" dirty="0"/>
              <a:t>&lt;</a:t>
            </a:r>
            <a:r>
              <a:rPr lang="fr-BE" sz="1400" dirty="0" err="1"/>
              <a:t>Video</a:t>
            </a:r>
            <a:r>
              <a:rPr lang="fr-BE" sz="1400" dirty="0"/>
              <a:t>&gt; </a:t>
            </a:r>
            <a:r>
              <a:rPr lang="fr-BE" sz="1400" dirty="0" err="1"/>
              <a:t>deleteOne</a:t>
            </a:r>
            <a:r>
              <a:rPr lang="fr-BE" sz="1400" dirty="0"/>
              <a:t>(</a:t>
            </a:r>
            <a:r>
              <a:rPr lang="fr-BE" sz="1400" dirty="0">
                <a:solidFill>
                  <a:srgbClr val="808000"/>
                </a:solidFill>
              </a:rPr>
              <a:t>@</a:t>
            </a:r>
            <a:r>
              <a:rPr lang="fr-BE" sz="1400" dirty="0" err="1">
                <a:solidFill>
                  <a:srgbClr val="808000"/>
                </a:solidFill>
              </a:rPr>
              <a:t>PathVariable</a:t>
            </a:r>
            <a:r>
              <a:rPr lang="fr-BE" sz="1400" dirty="0">
                <a:solidFill>
                  <a:srgbClr val="808000"/>
                </a:solidFill>
              </a:rPr>
              <a:t> </a:t>
            </a:r>
            <a:r>
              <a:rPr lang="fr-BE" sz="1400" dirty="0"/>
              <a:t>String hash) {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 err="1">
                <a:solidFill>
                  <a:srgbClr val="000080"/>
                </a:solidFill>
              </a:rPr>
              <a:t>int</a:t>
            </a:r>
            <a:r>
              <a:rPr lang="fr-BE" sz="1400" b="1" dirty="0">
                <a:solidFill>
                  <a:srgbClr val="000080"/>
                </a:solidFill>
              </a:rPr>
              <a:t> </a:t>
            </a:r>
            <a:r>
              <a:rPr lang="fr-BE" sz="1400" dirty="0"/>
              <a:t>index = </a:t>
            </a:r>
            <a:r>
              <a:rPr lang="fr-BE" sz="1400" dirty="0" err="1"/>
              <a:t>findIndex</a:t>
            </a:r>
            <a:r>
              <a:rPr lang="fr-BE" sz="1400" dirty="0"/>
              <a:t>(hash);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</a:rPr>
              <a:t>if </a:t>
            </a:r>
            <a:r>
              <a:rPr lang="fr-BE" sz="1400" dirty="0"/>
              <a:t>(index == -</a:t>
            </a:r>
            <a:r>
              <a:rPr lang="fr-BE" sz="1400" dirty="0">
                <a:solidFill>
                  <a:srgbClr val="0000FF"/>
                </a:solidFill>
              </a:rPr>
              <a:t>1</a:t>
            </a:r>
            <a:r>
              <a:rPr lang="fr-BE" sz="1400" dirty="0"/>
              <a:t>) </a:t>
            </a:r>
            <a:r>
              <a:rPr lang="fr-BE" sz="1400" b="1" dirty="0">
                <a:solidFill>
                  <a:srgbClr val="000080"/>
                </a:solidFill>
              </a:rPr>
              <a:t>return new </a:t>
            </a:r>
            <a:r>
              <a:rPr lang="fr-BE" sz="1400" dirty="0" err="1"/>
              <a:t>ResponseEntity</a:t>
            </a:r>
            <a:r>
              <a:rPr lang="fr-BE" sz="1400" dirty="0"/>
              <a:t>&lt;&gt;(</a:t>
            </a:r>
            <a:r>
              <a:rPr lang="fr-BE" sz="1400" dirty="0" err="1"/>
              <a:t>HttpStatus.</a:t>
            </a:r>
            <a:r>
              <a:rPr lang="fr-BE" sz="1400" b="1" i="1" dirty="0" err="1">
                <a:solidFill>
                  <a:srgbClr val="660E7A"/>
                </a:solidFill>
              </a:rPr>
              <a:t>NOT_FOUND</a:t>
            </a:r>
            <a:r>
              <a:rPr lang="fr-BE" sz="1400" dirty="0"/>
              <a:t>);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dirty="0" err="1"/>
              <a:t>Video</a:t>
            </a:r>
            <a:r>
              <a:rPr lang="fr-BE" sz="1400" dirty="0"/>
              <a:t> </a:t>
            </a:r>
            <a:r>
              <a:rPr lang="fr-BE" sz="1400" dirty="0" err="1"/>
              <a:t>video</a:t>
            </a:r>
            <a:r>
              <a:rPr lang="fr-BE" sz="1400" dirty="0"/>
              <a:t> = </a:t>
            </a:r>
            <a:r>
              <a:rPr lang="fr-BE" sz="1400" b="1" i="1" dirty="0" err="1">
                <a:solidFill>
                  <a:srgbClr val="660E7A"/>
                </a:solidFill>
              </a:rPr>
              <a:t>videos</a:t>
            </a:r>
            <a:r>
              <a:rPr lang="fr-BE" sz="1400" dirty="0" err="1"/>
              <a:t>.remove</a:t>
            </a:r>
            <a:r>
              <a:rPr lang="fr-BE" sz="1400" dirty="0"/>
              <a:t>(index);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</a:rPr>
              <a:t>return new </a:t>
            </a:r>
            <a:r>
              <a:rPr lang="fr-BE" sz="1400" dirty="0" err="1"/>
              <a:t>ResponseEntity</a:t>
            </a:r>
            <a:r>
              <a:rPr lang="fr-BE" sz="1400" dirty="0"/>
              <a:t>&lt;&gt;(</a:t>
            </a:r>
            <a:r>
              <a:rPr lang="fr-BE" sz="1400" dirty="0" err="1"/>
              <a:t>video</a:t>
            </a:r>
            <a:r>
              <a:rPr lang="fr-BE" sz="1400" dirty="0"/>
              <a:t>, </a:t>
            </a:r>
            <a:r>
              <a:rPr lang="fr-BE" sz="1400" dirty="0" err="1"/>
              <a:t>HttpStatus.</a:t>
            </a:r>
            <a:r>
              <a:rPr lang="fr-BE" sz="1400" b="1" i="1" dirty="0" err="1">
                <a:solidFill>
                  <a:srgbClr val="660E7A"/>
                </a:solidFill>
              </a:rPr>
              <a:t>OK</a:t>
            </a:r>
            <a:r>
              <a:rPr lang="fr-BE" sz="1400" dirty="0"/>
              <a:t>);</a:t>
            </a:r>
            <a:br>
              <a:rPr lang="fr-BE" sz="1400" dirty="0"/>
            </a:br>
            <a:r>
              <a:rPr lang="fr-BE" sz="1400" dirty="0"/>
              <a:t>}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43B1F-F168-9630-7BB4-462E469647F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4110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BE" sz="2400" dirty="0"/>
              <a:t>Un argument avec l’annotation </a:t>
            </a:r>
            <a:r>
              <a:rPr lang="fr-BE" sz="2400" b="1" dirty="0"/>
              <a:t>@</a:t>
            </a:r>
            <a:r>
              <a:rPr lang="fr-BE" sz="2400" b="1" dirty="0" err="1"/>
              <a:t>PathVariable</a:t>
            </a:r>
            <a:r>
              <a:rPr lang="fr-BE" sz="2400" dirty="0"/>
              <a:t> permet de récupérer un paramètre du chemin de la requête.</a:t>
            </a:r>
          </a:p>
        </p:txBody>
      </p:sp>
    </p:spTree>
    <p:extLst>
      <p:ext uri="{BB962C8B-B14F-4D97-AF65-F5344CB8AC3E}">
        <p14:creationId xmlns:p14="http://schemas.microsoft.com/office/powerpoint/2010/main" val="3021182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16" y="-368965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Tests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192762-5DC1-4AB3-B493-A79C8662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211" y="1889801"/>
            <a:ext cx="6233667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i="1" dirty="0">
                <a:solidFill>
                  <a:srgbClr val="808080"/>
                </a:solidFill>
              </a:rPr>
              <a:t>### </a:t>
            </a:r>
            <a:r>
              <a:rPr lang="fr-BE" sz="1400" i="1" dirty="0" err="1">
                <a:solidFill>
                  <a:srgbClr val="808000"/>
                </a:solidFill>
              </a:rPr>
              <a:t>Create</a:t>
            </a:r>
            <a:r>
              <a:rPr lang="fr-BE" sz="1400" i="1" dirty="0">
                <a:solidFill>
                  <a:srgbClr val="808000"/>
                </a:solidFill>
              </a:rPr>
              <a:t> one</a:t>
            </a:r>
            <a:br>
              <a:rPr lang="fr-BE" sz="1400" i="1" dirty="0">
                <a:solidFill>
                  <a:srgbClr val="808000"/>
                </a:solidFill>
              </a:rPr>
            </a:br>
            <a:r>
              <a:rPr lang="fr-BE" sz="1400" b="1" dirty="0">
                <a:solidFill>
                  <a:srgbClr val="000080"/>
                </a:solidFill>
              </a:rPr>
              <a:t>POST </a:t>
            </a:r>
            <a:r>
              <a:rPr lang="fr-BE" sz="1400" dirty="0"/>
              <a:t>http://localhost:8080/</a:t>
            </a:r>
            <a:r>
              <a:rPr lang="fr-BE" sz="1400" dirty="0" err="1"/>
              <a:t>videos</a:t>
            </a:r>
            <a:br>
              <a:rPr lang="fr-BE" sz="1400" dirty="0"/>
            </a:br>
            <a:r>
              <a:rPr lang="fr-BE" sz="1400" i="1" dirty="0">
                <a:solidFill>
                  <a:srgbClr val="660E7A"/>
                </a:solidFill>
              </a:rPr>
              <a:t>Content-Type</a:t>
            </a:r>
            <a:r>
              <a:rPr lang="fr-BE" sz="1400" dirty="0"/>
              <a:t>: application/</a:t>
            </a:r>
            <a:r>
              <a:rPr lang="fr-BE" sz="1400" dirty="0" err="1"/>
              <a:t>json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{</a:t>
            </a:r>
            <a:br>
              <a:rPr lang="fr-BE" sz="1400" dirty="0"/>
            </a:br>
            <a:r>
              <a:rPr lang="fr-BE" sz="1400" dirty="0"/>
              <a:t>  "hash": "zJXRCeM5UEs",</a:t>
            </a:r>
            <a:br>
              <a:rPr lang="fr-BE" sz="1400" dirty="0"/>
            </a:br>
            <a:r>
              <a:rPr lang="fr-BE" sz="1400" dirty="0"/>
              <a:t>  "</a:t>
            </a:r>
            <a:r>
              <a:rPr lang="fr-BE" sz="1400" dirty="0" err="1"/>
              <a:t>name</a:t>
            </a:r>
            <a:r>
              <a:rPr lang="fr-BE" sz="1400" dirty="0"/>
              <a:t>": "</a:t>
            </a:r>
            <a:r>
              <a:rPr lang="fr-BE" sz="1400" dirty="0" err="1"/>
              <a:t>My</a:t>
            </a:r>
            <a:r>
              <a:rPr lang="fr-BE" sz="1400" dirty="0"/>
              <a:t> cat </a:t>
            </a:r>
            <a:r>
              <a:rPr lang="fr-BE" sz="1400" dirty="0" err="1"/>
              <a:t>forgets</a:t>
            </a:r>
            <a:r>
              <a:rPr lang="fr-BE" sz="1400" dirty="0"/>
              <a:t> </a:t>
            </a:r>
            <a:r>
              <a:rPr lang="fr-BE" sz="1400" dirty="0" err="1"/>
              <a:t>her</a:t>
            </a:r>
            <a:r>
              <a:rPr lang="fr-BE" sz="1400" dirty="0"/>
              <a:t> </a:t>
            </a:r>
            <a:r>
              <a:rPr lang="fr-BE" sz="1400" dirty="0" err="1"/>
              <a:t>tongue</a:t>
            </a:r>
            <a:r>
              <a:rPr lang="fr-BE" sz="1400" dirty="0"/>
              <a:t> out",</a:t>
            </a:r>
            <a:br>
              <a:rPr lang="fr-BE" sz="1400" dirty="0"/>
            </a:br>
            <a:r>
              <a:rPr lang="fr-BE" sz="1400" dirty="0"/>
              <a:t>  "</a:t>
            </a:r>
            <a:r>
              <a:rPr lang="fr-BE" sz="1400" dirty="0" err="1"/>
              <a:t>author</a:t>
            </a:r>
            <a:r>
              <a:rPr lang="fr-BE" sz="1400" dirty="0"/>
              <a:t>": "Charlotte </a:t>
            </a:r>
            <a:r>
              <a:rPr lang="fr-BE" sz="1400" dirty="0" err="1"/>
              <a:t>Forsgård</a:t>
            </a:r>
            <a:r>
              <a:rPr lang="fr-BE" sz="1400" dirty="0"/>
              <a:t>",</a:t>
            </a:r>
            <a:br>
              <a:rPr lang="fr-BE" sz="1400" dirty="0"/>
            </a:br>
            <a:r>
              <a:rPr lang="fr-BE" sz="1400" dirty="0"/>
              <a:t>  "</a:t>
            </a:r>
            <a:r>
              <a:rPr lang="fr-BE" sz="1400" dirty="0" err="1"/>
              <a:t>creationYear</a:t>
            </a:r>
            <a:r>
              <a:rPr lang="fr-BE" sz="1400" dirty="0"/>
              <a:t>": 2012,</a:t>
            </a:r>
            <a:br>
              <a:rPr lang="fr-BE" sz="1400" dirty="0"/>
            </a:br>
            <a:r>
              <a:rPr lang="fr-BE" sz="1400" dirty="0"/>
              <a:t>  "duration": 24,</a:t>
            </a:r>
            <a:br>
              <a:rPr lang="fr-BE" sz="1400" dirty="0"/>
            </a:br>
            <a:r>
              <a:rPr lang="fr-BE" sz="1400" dirty="0"/>
              <a:t>  "url": "https://</a:t>
            </a:r>
            <a:r>
              <a:rPr lang="fr-BE" sz="1400" dirty="0" err="1"/>
              <a:t>www.youtube.com</a:t>
            </a:r>
            <a:r>
              <a:rPr lang="fr-BE" sz="1400" dirty="0"/>
              <a:t>/</a:t>
            </a:r>
            <a:r>
              <a:rPr lang="fr-BE" sz="1400" dirty="0" err="1"/>
              <a:t>watch?v</a:t>
            </a:r>
            <a:r>
              <a:rPr lang="fr-BE" sz="1400" dirty="0"/>
              <a:t>=zJXRCeM5UEs"</a:t>
            </a:r>
            <a:br>
              <a:rPr lang="fr-BE" sz="1400" dirty="0"/>
            </a:br>
            <a:r>
              <a:rPr lang="fr-BE" sz="1400" dirty="0"/>
              <a:t>}</a:t>
            </a:r>
            <a:br>
              <a:rPr lang="fr-BE" sz="1400" dirty="0"/>
            </a:br>
            <a:br>
              <a:rPr lang="fr-BE" sz="1400" dirty="0"/>
            </a:br>
            <a:r>
              <a:rPr lang="fr-BE" sz="1400" i="1" dirty="0">
                <a:solidFill>
                  <a:srgbClr val="808080"/>
                </a:solidFill>
              </a:rPr>
              <a:t>### </a:t>
            </a:r>
            <a:r>
              <a:rPr lang="fr-BE" sz="1400" i="1" dirty="0">
                <a:solidFill>
                  <a:srgbClr val="808000"/>
                </a:solidFill>
              </a:rPr>
              <a:t>Read all</a:t>
            </a:r>
            <a:br>
              <a:rPr lang="fr-BE" sz="1400" i="1" dirty="0">
                <a:solidFill>
                  <a:srgbClr val="808000"/>
                </a:solidFill>
              </a:rPr>
            </a:br>
            <a:r>
              <a:rPr lang="fr-BE" sz="1400" b="1" dirty="0">
                <a:solidFill>
                  <a:srgbClr val="000080"/>
                </a:solidFill>
              </a:rPr>
              <a:t>GET </a:t>
            </a:r>
            <a:r>
              <a:rPr lang="fr-BE" sz="1400" dirty="0"/>
              <a:t>http://localhost:8080/videos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B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i="1" dirty="0">
                <a:solidFill>
                  <a:srgbClr val="808080"/>
                </a:solidFill>
              </a:rPr>
              <a:t>### </a:t>
            </a:r>
            <a:r>
              <a:rPr lang="fr-BE" sz="1400" i="1" dirty="0" err="1">
                <a:solidFill>
                  <a:srgbClr val="808000"/>
                </a:solidFill>
              </a:rPr>
              <a:t>Delete</a:t>
            </a:r>
            <a:r>
              <a:rPr lang="fr-BE" sz="1400" i="1" dirty="0">
                <a:solidFill>
                  <a:srgbClr val="808000"/>
                </a:solidFill>
              </a:rPr>
              <a:t> one</a:t>
            </a:r>
            <a:br>
              <a:rPr lang="fr-BE" sz="1400" i="1" dirty="0">
                <a:solidFill>
                  <a:srgbClr val="808000"/>
                </a:solidFill>
              </a:rPr>
            </a:br>
            <a:r>
              <a:rPr lang="fr-BE" sz="1400" b="1" dirty="0">
                <a:solidFill>
                  <a:srgbClr val="000080"/>
                </a:solidFill>
              </a:rPr>
              <a:t>DELETE </a:t>
            </a:r>
            <a:r>
              <a:rPr lang="fr-BE" sz="1400" dirty="0"/>
              <a:t>http://localhost:8080/</a:t>
            </a:r>
            <a:r>
              <a:rPr lang="fr-BE" sz="1400" dirty="0" err="1"/>
              <a:t>videos</a:t>
            </a:r>
            <a:r>
              <a:rPr lang="fr-BE" sz="1400" dirty="0"/>
              <a:t>/zJXRCeM5UEs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B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sz="1400" i="1" dirty="0">
                <a:solidFill>
                  <a:srgbClr val="808080"/>
                </a:solidFill>
              </a:rPr>
              <a:t># ...</a:t>
            </a:r>
            <a:endParaRPr lang="fr-BE" sz="1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43B1F-F168-9630-7BB4-462E469647F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4110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BE" sz="2400" dirty="0"/>
              <a:t>Un fichier .http dans le dossier de test décrit des requêtes à effectuer pour tester les différents </a:t>
            </a:r>
            <a:r>
              <a:rPr lang="fr-BE" sz="2400" dirty="0" err="1"/>
              <a:t>endpoints</a:t>
            </a:r>
            <a:r>
              <a:rPr lang="fr-BE" sz="2400" dirty="0"/>
              <a:t> du service.</a:t>
            </a:r>
          </a:p>
        </p:txBody>
      </p:sp>
    </p:spTree>
    <p:extLst>
      <p:ext uri="{BB962C8B-B14F-4D97-AF65-F5344CB8AC3E}">
        <p14:creationId xmlns:p14="http://schemas.microsoft.com/office/powerpoint/2010/main" val="271155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16" y="-368965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Répertoire des 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43B1F-F168-9630-7BB4-462E469647F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61271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BE" sz="2400" dirty="0">
                <a:hlinkClick r:id="rId3"/>
              </a:rPr>
              <a:t>https://github.com/SebStreb/spring-examples</a:t>
            </a:r>
            <a:endParaRPr lang="fr-BE" sz="2400" dirty="0"/>
          </a:p>
          <a:p>
            <a:pPr marL="0" indent="0" algn="just">
              <a:buNone/>
            </a:pP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2881554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Exercice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0669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35133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 err="1"/>
              <a:t>Amazing</a:t>
            </a:r>
            <a:r>
              <a:rPr lang="fr-BE" dirty="0"/>
              <a:t> est une application web de e-commerce innovante avec une architecture micro-services.</a:t>
            </a:r>
          </a:p>
          <a:p>
            <a:pPr marL="0" indent="0">
              <a:buNone/>
            </a:pPr>
            <a:r>
              <a:rPr lang="fr-BE" dirty="0"/>
              <a:t>Vous allez développer le service de produit d’</a:t>
            </a:r>
            <a:r>
              <a:rPr lang="fr-BE" dirty="0" err="1"/>
              <a:t>Amazing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Les produits possèdent les caractéristiques suivantes :</a:t>
            </a:r>
          </a:p>
          <a:p>
            <a:r>
              <a:rPr lang="fr-BE" dirty="0"/>
              <a:t>ID</a:t>
            </a:r>
          </a:p>
          <a:p>
            <a:r>
              <a:rPr lang="fr-BE" dirty="0"/>
              <a:t>Name</a:t>
            </a:r>
          </a:p>
          <a:p>
            <a:r>
              <a:rPr lang="fr-BE" dirty="0" err="1"/>
              <a:t>Category</a:t>
            </a:r>
            <a:endParaRPr lang="fr-BE" dirty="0"/>
          </a:p>
          <a:p>
            <a:r>
              <a:rPr lang="fr-BE" dirty="0"/>
              <a:t>Price</a:t>
            </a: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 err="1"/>
              <a:t>Amazing</a:t>
            </a:r>
            <a:r>
              <a:rPr lang="fr-BE" dirty="0"/>
              <a:t> </a:t>
            </a:r>
            <a:r>
              <a:rPr lang="fr-BE" dirty="0" err="1"/>
              <a:t>product</a:t>
            </a:r>
            <a:r>
              <a:rPr lang="fr-BE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19919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8109012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Créez votre projet avec </a:t>
            </a:r>
            <a:r>
              <a:rPr lang="fr-BE" dirty="0" err="1"/>
              <a:t>spring</a:t>
            </a:r>
            <a:r>
              <a:rPr lang="fr-BE" dirty="0"/>
              <a:t> </a:t>
            </a:r>
            <a:r>
              <a:rPr lang="fr-BE" dirty="0" err="1"/>
              <a:t>initializer</a:t>
            </a:r>
            <a:endParaRPr lang="fr-BE" dirty="0"/>
          </a:p>
          <a:p>
            <a:r>
              <a:rPr lang="fr-BE" dirty="0"/>
              <a:t>Définissez votre POJO</a:t>
            </a:r>
          </a:p>
          <a:p>
            <a:r>
              <a:rPr lang="fr-BE" dirty="0"/>
              <a:t>Créez le </a:t>
            </a:r>
            <a:r>
              <a:rPr lang="fr-BE" dirty="0" err="1"/>
              <a:t>controller</a:t>
            </a:r>
            <a:r>
              <a:rPr lang="fr-BE" dirty="0"/>
              <a:t> avec un jeu de données de test</a:t>
            </a:r>
          </a:p>
          <a:p>
            <a:r>
              <a:rPr lang="fr-BE" dirty="0"/>
              <a:t>Définissez les </a:t>
            </a:r>
            <a:r>
              <a:rPr lang="fr-BE" dirty="0" err="1"/>
              <a:t>endpoint</a:t>
            </a:r>
            <a:r>
              <a:rPr lang="fr-BE" dirty="0"/>
              <a:t> REST avec tout le CRUD</a:t>
            </a:r>
          </a:p>
          <a:p>
            <a:endParaRPr lang="fr-BE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 err="1"/>
              <a:t>Amazing</a:t>
            </a:r>
            <a:r>
              <a:rPr lang="fr-BE" dirty="0"/>
              <a:t> </a:t>
            </a:r>
            <a:r>
              <a:rPr lang="fr-BE" dirty="0" err="1"/>
              <a:t>product</a:t>
            </a:r>
            <a:r>
              <a:rPr lang="fr-BE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93839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2h/semaine</a:t>
            </a:r>
          </a:p>
          <a:p>
            <a:r>
              <a:rPr lang="fr-BE" dirty="0"/>
              <a:t>C1-C5 : présentations + exercices</a:t>
            </a:r>
          </a:p>
          <a:p>
            <a:r>
              <a:rPr lang="fr-BE" dirty="0"/>
              <a:t>C6-C10 : projet</a:t>
            </a:r>
          </a:p>
          <a:p>
            <a:r>
              <a:rPr lang="fr-BE" dirty="0"/>
              <a:t>Evaluation</a:t>
            </a:r>
          </a:p>
          <a:p>
            <a:pPr lvl="1"/>
            <a:r>
              <a:rPr lang="fr-BE" dirty="0"/>
              <a:t>Projet par groupe d’étudiants (100%)</a:t>
            </a:r>
          </a:p>
          <a:p>
            <a:pPr lvl="1"/>
            <a:r>
              <a:rPr lang="fr-BE" dirty="0"/>
              <a:t>Seconde session : projet seul durant l’été</a:t>
            </a:r>
          </a:p>
        </p:txBody>
      </p:sp>
    </p:spTree>
    <p:extLst>
      <p:ext uri="{BB962C8B-B14F-4D97-AF65-F5344CB8AC3E}">
        <p14:creationId xmlns:p14="http://schemas.microsoft.com/office/powerpoint/2010/main" val="264668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Spring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6325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4" y="1572489"/>
            <a:ext cx="10515600" cy="1325563"/>
          </a:xfrm>
        </p:spPr>
        <p:txBody>
          <a:bodyPr/>
          <a:lstStyle/>
          <a:p>
            <a:r>
              <a:rPr lang="fr-BE" dirty="0"/>
              <a:t>Spring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50" y="2587333"/>
            <a:ext cx="10515600" cy="4351338"/>
          </a:xfrm>
        </p:spPr>
        <p:txBody>
          <a:bodyPr/>
          <a:lstStyle/>
          <a:p>
            <a:endParaRPr lang="fr-BE" dirty="0"/>
          </a:p>
          <a:p>
            <a:r>
              <a:rPr lang="fr-BE" dirty="0"/>
              <a:t>Framework de développement d’applications java </a:t>
            </a:r>
          </a:p>
          <a:p>
            <a:r>
              <a:rPr lang="fr-BE" dirty="0"/>
              <a:t>Open source</a:t>
            </a:r>
          </a:p>
          <a:p>
            <a:r>
              <a:rPr lang="fr-BE" dirty="0"/>
              <a:t>Première version en 2002 par Rod Johnson</a:t>
            </a:r>
          </a:p>
          <a:p>
            <a:r>
              <a:rPr lang="fr-BE" dirty="0"/>
              <a:t>VMWare depuis 2009</a:t>
            </a:r>
          </a:p>
          <a:p>
            <a:r>
              <a:rPr lang="fr-BE" dirty="0"/>
              <a:t>Utilisé par Netflix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4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3DB2641-45C9-4CF6-8966-9A1BDA704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89" y="552315"/>
            <a:ext cx="8052261" cy="60391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3" y="552315"/>
            <a:ext cx="10515600" cy="1325563"/>
          </a:xfrm>
        </p:spPr>
        <p:txBody>
          <a:bodyPr/>
          <a:lstStyle/>
          <a:p>
            <a:r>
              <a:rPr lang="fr-BE" dirty="0">
                <a:solidFill>
                  <a:srgbClr val="7EBD4F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7171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3" y="552315"/>
            <a:ext cx="10515600" cy="1325563"/>
          </a:xfrm>
        </p:spPr>
        <p:txBody>
          <a:bodyPr/>
          <a:lstStyle/>
          <a:p>
            <a:r>
              <a:rPr lang="fr-BE" dirty="0" err="1"/>
              <a:t>Core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2303C16-6E03-46F0-837B-EBF7B43BF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00" y="550800"/>
            <a:ext cx="8052262" cy="6039196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228F9F8-7CF1-4B69-9739-4F55130472DB}"/>
              </a:ext>
            </a:extLst>
          </p:cNvPr>
          <p:cNvSpPr txBox="1">
            <a:spLocks/>
          </p:cNvSpPr>
          <p:nvPr/>
        </p:nvSpPr>
        <p:spPr>
          <a:xfrm>
            <a:off x="337753" y="1877878"/>
            <a:ext cx="36913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Fondements du </a:t>
            </a:r>
            <a:r>
              <a:rPr lang="fr-BE" dirty="0" err="1"/>
              <a:t>framework</a:t>
            </a:r>
            <a:endParaRPr lang="fr-BE" dirty="0"/>
          </a:p>
          <a:p>
            <a:r>
              <a:rPr lang="fr-BE" dirty="0"/>
              <a:t>Fournit inversion de contrôle et injection de dépendances</a:t>
            </a:r>
          </a:p>
        </p:txBody>
      </p:sp>
    </p:spTree>
    <p:extLst>
      <p:ext uri="{BB962C8B-B14F-4D97-AF65-F5344CB8AC3E}">
        <p14:creationId xmlns:p14="http://schemas.microsoft.com/office/powerpoint/2010/main" val="114625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25868E1-1A46-48D0-9DD0-4D742A2E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00" y="550800"/>
            <a:ext cx="8054400" cy="60408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3" y="552315"/>
            <a:ext cx="10515600" cy="1325563"/>
          </a:xfrm>
        </p:spPr>
        <p:txBody>
          <a:bodyPr/>
          <a:lstStyle/>
          <a:p>
            <a:r>
              <a:rPr lang="fr-BE" dirty="0"/>
              <a:t>Web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228F9F8-7CF1-4B69-9739-4F55130472DB}"/>
              </a:ext>
            </a:extLst>
          </p:cNvPr>
          <p:cNvSpPr txBox="1">
            <a:spLocks/>
          </p:cNvSpPr>
          <p:nvPr/>
        </p:nvSpPr>
        <p:spPr>
          <a:xfrm>
            <a:off x="337753" y="1877878"/>
            <a:ext cx="36913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Intégration web</a:t>
            </a:r>
          </a:p>
          <a:p>
            <a:r>
              <a:rPr lang="fr-BE" dirty="0"/>
              <a:t>Client HTTP</a:t>
            </a:r>
          </a:p>
          <a:p>
            <a:r>
              <a:rPr lang="fr-BE" dirty="0"/>
              <a:t>Support pour web templating et APIs REST</a:t>
            </a:r>
          </a:p>
        </p:txBody>
      </p:sp>
    </p:spTree>
    <p:extLst>
      <p:ext uri="{BB962C8B-B14F-4D97-AF65-F5344CB8AC3E}">
        <p14:creationId xmlns:p14="http://schemas.microsoft.com/office/powerpoint/2010/main" val="328737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45BFD7-0689-4495-A527-4EC2F0349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00" y="550800"/>
            <a:ext cx="8054400" cy="60408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3" y="552315"/>
            <a:ext cx="10515600" cy="1325563"/>
          </a:xfrm>
        </p:spPr>
        <p:txBody>
          <a:bodyPr/>
          <a:lstStyle/>
          <a:p>
            <a:r>
              <a:rPr lang="fr-BE" dirty="0"/>
              <a:t>Data Access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228F9F8-7CF1-4B69-9739-4F55130472DB}"/>
              </a:ext>
            </a:extLst>
          </p:cNvPr>
          <p:cNvSpPr txBox="1">
            <a:spLocks/>
          </p:cNvSpPr>
          <p:nvPr/>
        </p:nvSpPr>
        <p:spPr>
          <a:xfrm>
            <a:off x="337753" y="1877878"/>
            <a:ext cx="36913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Gestion de données </a:t>
            </a:r>
          </a:p>
          <a:p>
            <a:r>
              <a:rPr lang="fr-BE" dirty="0"/>
              <a:t>ORM : JPA, Hibernate</a:t>
            </a:r>
          </a:p>
        </p:txBody>
      </p:sp>
    </p:spTree>
    <p:extLst>
      <p:ext uri="{BB962C8B-B14F-4D97-AF65-F5344CB8AC3E}">
        <p14:creationId xmlns:p14="http://schemas.microsoft.com/office/powerpoint/2010/main" val="1375917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f185228-d0ce-4b0b-b59f-3a34cdc9a5e8" xsi:nil="true"/>
    <lcf76f155ced4ddcb4097134ff3c332f xmlns="c7472d64-0d3a-484e-8dae-9877b44b21b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D1306D512654B98E69FC24695A753" ma:contentTypeVersion="13" ma:contentTypeDescription="Crée un document." ma:contentTypeScope="" ma:versionID="48608543ca65c4cc859d010b3df4682a">
  <xsd:schema xmlns:xsd="http://www.w3.org/2001/XMLSchema" xmlns:xs="http://www.w3.org/2001/XMLSchema" xmlns:p="http://schemas.microsoft.com/office/2006/metadata/properties" xmlns:ns2="c7472d64-0d3a-484e-8dae-9877b44b21bc" xmlns:ns3="3f185228-d0ce-4b0b-b59f-3a34cdc9a5e8" targetNamespace="http://schemas.microsoft.com/office/2006/metadata/properties" ma:root="true" ma:fieldsID="0ce71702d001c1d25d6014bf9496571e" ns2:_="" ns3:_="">
    <xsd:import namespace="c7472d64-0d3a-484e-8dae-9877b44b21bc"/>
    <xsd:import namespace="3f185228-d0ce-4b0b-b59f-3a34cdc9a5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72d64-0d3a-484e-8dae-9877b44b21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85228-d0ce-4b0b-b59f-3a34cdc9a5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68feede-4adb-4166-85fa-b177792af49a}" ma:internalName="TaxCatchAll" ma:showField="CatchAllData" ma:web="3f185228-d0ce-4b0b-b59f-3a34cdc9a5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EEFE6F-18C4-4ABC-A6EA-B6FA60D77965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3f185228-d0ce-4b0b-b59f-3a34cdc9a5e8"/>
    <ds:schemaRef ds:uri="c7472d64-0d3a-484e-8dae-9877b44b21bc"/>
  </ds:schemaRefs>
</ds:datastoreItem>
</file>

<file path=customXml/itemProps2.xml><?xml version="1.0" encoding="utf-8"?>
<ds:datastoreItem xmlns:ds="http://schemas.openxmlformats.org/officeDocument/2006/customXml" ds:itemID="{E33D5304-6823-4474-85EB-CC144229B6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D0085D-6353-4CA8-B74F-8437DCFD3B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472d64-0d3a-484e-8dae-9877b44b21bc"/>
    <ds:schemaRef ds:uri="3f185228-d0ce-4b0b-b59f-3a34cdc9a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1267</Words>
  <Application>Microsoft Macintosh PowerPoint</Application>
  <PresentationFormat>Grand écran</PresentationFormat>
  <Paragraphs>154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BINV3140 Spring</vt:lpstr>
      <vt:lpstr>Objectifs du cours</vt:lpstr>
      <vt:lpstr>Organisation</vt:lpstr>
      <vt:lpstr>Spring</vt:lpstr>
      <vt:lpstr>Spring</vt:lpstr>
      <vt:lpstr>Architecture</vt:lpstr>
      <vt:lpstr>Core</vt:lpstr>
      <vt:lpstr>Web</vt:lpstr>
      <vt:lpstr>Data Access</vt:lpstr>
      <vt:lpstr>Test</vt:lpstr>
      <vt:lpstr>Spring Boot</vt:lpstr>
      <vt:lpstr>Spring Initializr</vt:lpstr>
      <vt:lpstr>Spring Initializr</vt:lpstr>
      <vt:lpstr>IoC</vt:lpstr>
      <vt:lpstr>Catflix video service</vt:lpstr>
      <vt:lpstr>REST</vt:lpstr>
      <vt:lpstr>POJO</vt:lpstr>
      <vt:lpstr>Lombok</vt:lpstr>
      <vt:lpstr>Controller</vt:lpstr>
      <vt:lpstr>REST mapping</vt:lpstr>
      <vt:lpstr>REST mapping</vt:lpstr>
      <vt:lpstr>REST mapping</vt:lpstr>
      <vt:lpstr>Tests</vt:lpstr>
      <vt:lpstr>Répertoire des exemples</vt:lpstr>
      <vt:lpstr>Exercice</vt:lpstr>
      <vt:lpstr>Amazing product service</vt:lpstr>
      <vt:lpstr>Amazing product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LAPIERE</dc:creator>
  <cp:lastModifiedBy>Sébastien STREBELLE</cp:lastModifiedBy>
  <cp:revision>6</cp:revision>
  <dcterms:created xsi:type="dcterms:W3CDTF">2021-09-08T09:55:27Z</dcterms:created>
  <dcterms:modified xsi:type="dcterms:W3CDTF">2023-09-07T11:39:36Z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0x010100D3ED1306D512654B98E69FC24695A753</vt:lpwstr>
  </property>
  <property fmtid="{D5CDD505-2E9C-101B-9397-08002B2CF9AE}" pid="3" name="MediaServiceImageTags">
    <vt:lpwstr/>
  </property>
</Properties>
</file>