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341" r:id="rId6"/>
    <p:sldId id="305" r:id="rId7"/>
    <p:sldId id="339" r:id="rId8"/>
    <p:sldId id="327" r:id="rId9"/>
    <p:sldId id="343" r:id="rId10"/>
    <p:sldId id="332" r:id="rId11"/>
    <p:sldId id="344" r:id="rId12"/>
    <p:sldId id="345" r:id="rId13"/>
    <p:sldId id="340" r:id="rId14"/>
    <p:sldId id="347" r:id="rId15"/>
    <p:sldId id="349" r:id="rId16"/>
    <p:sldId id="350" r:id="rId17"/>
    <p:sldId id="323" r:id="rId18"/>
    <p:sldId id="348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BD4F"/>
    <a:srgbClr val="F01A5E"/>
    <a:srgbClr val="3F3F3F"/>
    <a:srgbClr val="D7E7E7"/>
    <a:srgbClr val="6DB33F"/>
    <a:srgbClr val="80E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051605-8DDC-3942-B112-22949B4EA154}" v="4" dt="2023-10-16T09:20:18.6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 autoAdjust="0"/>
    <p:restoredTop sz="96259"/>
  </p:normalViewPr>
  <p:slideViewPr>
    <p:cSldViewPr snapToGrid="0">
      <p:cViewPr varScale="1">
        <p:scale>
          <a:sx n="123" d="100"/>
          <a:sy n="123" d="100"/>
        </p:scale>
        <p:origin x="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ptiste LAPIERE" userId="S::baptiste.lapiere@vinci.be::5fd59bde-c198-4bdb-89a8-21888faa93ad" providerId="AD" clId="Web-{FE2DE16F-97F0-CBEF-DA0A-721EBA10E92C}"/>
    <pc:docChg chg="delSld">
      <pc:chgData name="Baptiste LAPIERE" userId="S::baptiste.lapiere@vinci.be::5fd59bde-c198-4bdb-89a8-21888faa93ad" providerId="AD" clId="Web-{FE2DE16F-97F0-CBEF-DA0A-721EBA10E92C}" dt="2021-11-05T11:06:17.085" v="0"/>
      <pc:docMkLst>
        <pc:docMk/>
      </pc:docMkLst>
      <pc:sldChg chg="del">
        <pc:chgData name="Baptiste LAPIERE" userId="S::baptiste.lapiere@vinci.be::5fd59bde-c198-4bdb-89a8-21888faa93ad" providerId="AD" clId="Web-{FE2DE16F-97F0-CBEF-DA0A-721EBA10E92C}" dt="2021-11-05T11:06:17.085" v="0"/>
        <pc:sldMkLst>
          <pc:docMk/>
          <pc:sldMk cId="1146257100" sldId="259"/>
        </pc:sldMkLst>
      </pc:sldChg>
    </pc:docChg>
  </pc:docChgLst>
  <pc:docChgLst>
    <pc:chgData name="Sébastien STREBELLE" userId="73885514-5da4-4c77-879d-93e833794f3a" providerId="ADAL" clId="{4B406DD8-DD7E-2443-9AA4-4BD17D420A1D}"/>
    <pc:docChg chg="undo redo custSel addSld delSld modSld sldOrd">
      <pc:chgData name="Sébastien STREBELLE" userId="73885514-5da4-4c77-879d-93e833794f3a" providerId="ADAL" clId="{4B406DD8-DD7E-2443-9AA4-4BD17D420A1D}" dt="2022-10-07T08:37:53.601" v="1978" actId="14100"/>
      <pc:docMkLst>
        <pc:docMk/>
      </pc:docMkLst>
      <pc:sldChg chg="modSp mod">
        <pc:chgData name="Sébastien STREBELLE" userId="73885514-5da4-4c77-879d-93e833794f3a" providerId="ADAL" clId="{4B406DD8-DD7E-2443-9AA4-4BD17D420A1D}" dt="2022-10-05T08:39:00.613" v="1" actId="20577"/>
        <pc:sldMkLst>
          <pc:docMk/>
          <pc:sldMk cId="2572945855" sldId="256"/>
        </pc:sldMkLst>
        <pc:spChg chg="mod">
          <ac:chgData name="Sébastien STREBELLE" userId="73885514-5da4-4c77-879d-93e833794f3a" providerId="ADAL" clId="{4B406DD8-DD7E-2443-9AA4-4BD17D420A1D}" dt="2022-10-05T08:39:00.613" v="1" actId="20577"/>
          <ac:spMkLst>
            <pc:docMk/>
            <pc:sldMk cId="2572945855" sldId="256"/>
            <ac:spMk id="29" creationId="{5AF42A25-0493-4E12-B65F-57D107A706D5}"/>
          </ac:spMkLst>
        </pc:spChg>
      </pc:sldChg>
      <pc:sldChg chg="modSp mod">
        <pc:chgData name="Sébastien STREBELLE" userId="73885514-5da4-4c77-879d-93e833794f3a" providerId="ADAL" clId="{4B406DD8-DD7E-2443-9AA4-4BD17D420A1D}" dt="2022-10-05T08:39:17.919" v="17" actId="20577"/>
        <pc:sldMkLst>
          <pc:docMk/>
          <pc:sldMk cId="2117265424" sldId="301"/>
        </pc:sldMkLst>
        <pc:spChg chg="mod">
          <ac:chgData name="Sébastien STREBELLE" userId="73885514-5da4-4c77-879d-93e833794f3a" providerId="ADAL" clId="{4B406DD8-DD7E-2443-9AA4-4BD17D420A1D}" dt="2022-10-05T08:39:17.919" v="17" actId="20577"/>
          <ac:spMkLst>
            <pc:docMk/>
            <pc:sldMk cId="2117265424" sldId="301"/>
            <ac:spMk id="2" creationId="{5387821B-6970-4EE0-80B7-51533E14ED48}"/>
          </ac:spMkLst>
        </pc:spChg>
      </pc:sldChg>
      <pc:sldChg chg="addSp delSp modSp mod">
        <pc:chgData name="Sébastien STREBELLE" userId="73885514-5da4-4c77-879d-93e833794f3a" providerId="ADAL" clId="{4B406DD8-DD7E-2443-9AA4-4BD17D420A1D}" dt="2022-10-05T08:47:27.831" v="189" actId="20577"/>
        <pc:sldMkLst>
          <pc:docMk/>
          <pc:sldMk cId="844415686" sldId="305"/>
        </pc:sldMkLst>
        <pc:spChg chg="mod">
          <ac:chgData name="Sébastien STREBELLE" userId="73885514-5da4-4c77-879d-93e833794f3a" providerId="ADAL" clId="{4B406DD8-DD7E-2443-9AA4-4BD17D420A1D}" dt="2022-10-05T08:40:29.549" v="88" actId="20577"/>
          <ac:spMkLst>
            <pc:docMk/>
            <pc:sldMk cId="844415686" sldId="305"/>
            <ac:spMk id="2" creationId="{5387821B-6970-4EE0-80B7-51533E14ED48}"/>
          </ac:spMkLst>
        </pc:spChg>
        <pc:spChg chg="del mod">
          <ac:chgData name="Sébastien STREBELLE" userId="73885514-5da4-4c77-879d-93e833794f3a" providerId="ADAL" clId="{4B406DD8-DD7E-2443-9AA4-4BD17D420A1D}" dt="2022-10-05T08:39:55.936" v="33"/>
          <ac:spMkLst>
            <pc:docMk/>
            <pc:sldMk cId="844415686" sldId="305"/>
            <ac:spMk id="3" creationId="{2F8E4038-A953-6F1F-17D3-EFD527A9F7F6}"/>
          </ac:spMkLst>
        </pc:spChg>
        <pc:spChg chg="add mod">
          <ac:chgData name="Sébastien STREBELLE" userId="73885514-5da4-4c77-879d-93e833794f3a" providerId="ADAL" clId="{4B406DD8-DD7E-2443-9AA4-4BD17D420A1D}" dt="2022-10-05T08:47:27.831" v="189" actId="20577"/>
          <ac:spMkLst>
            <pc:docMk/>
            <pc:sldMk cId="844415686" sldId="305"/>
            <ac:spMk id="8" creationId="{C5CF8DD2-17FA-51B9-3995-C89A2A3E89D1}"/>
          </ac:spMkLst>
        </pc:spChg>
        <pc:picChg chg="del">
          <ac:chgData name="Sébastien STREBELLE" userId="73885514-5da4-4c77-879d-93e833794f3a" providerId="ADAL" clId="{4B406DD8-DD7E-2443-9AA4-4BD17D420A1D}" dt="2022-10-05T08:39:40.710" v="30" actId="478"/>
          <ac:picMkLst>
            <pc:docMk/>
            <pc:sldMk cId="844415686" sldId="305"/>
            <ac:picMk id="5" creationId="{5FA44C90-4441-0A8B-160A-D577EF19637B}"/>
          </ac:picMkLst>
        </pc:picChg>
        <pc:picChg chg="add mod">
          <ac:chgData name="Sébastien STREBELLE" userId="73885514-5da4-4c77-879d-93e833794f3a" providerId="ADAL" clId="{4B406DD8-DD7E-2443-9AA4-4BD17D420A1D}" dt="2022-10-05T08:42:20.309" v="91" actId="1076"/>
          <ac:picMkLst>
            <pc:docMk/>
            <pc:sldMk cId="844415686" sldId="305"/>
            <ac:picMk id="6" creationId="{4256968F-F603-6780-F219-D4FB0A82D4DD}"/>
          </ac:picMkLst>
        </pc:picChg>
      </pc:sldChg>
      <pc:sldChg chg="del">
        <pc:chgData name="Sébastien STREBELLE" userId="73885514-5da4-4c77-879d-93e833794f3a" providerId="ADAL" clId="{4B406DD8-DD7E-2443-9AA4-4BD17D420A1D}" dt="2022-10-05T08:39:57.323" v="34" actId="2696"/>
        <pc:sldMkLst>
          <pc:docMk/>
          <pc:sldMk cId="371908746" sldId="308"/>
        </pc:sldMkLst>
      </pc:sldChg>
      <pc:sldChg chg="del">
        <pc:chgData name="Sébastien STREBELLE" userId="73885514-5da4-4c77-879d-93e833794f3a" providerId="ADAL" clId="{4B406DD8-DD7E-2443-9AA4-4BD17D420A1D}" dt="2022-10-05T08:39:58.918" v="35" actId="2696"/>
        <pc:sldMkLst>
          <pc:docMk/>
          <pc:sldMk cId="1655756451" sldId="309"/>
        </pc:sldMkLst>
      </pc:sldChg>
      <pc:sldChg chg="del">
        <pc:chgData name="Sébastien STREBELLE" userId="73885514-5da4-4c77-879d-93e833794f3a" providerId="ADAL" clId="{4B406DD8-DD7E-2443-9AA4-4BD17D420A1D}" dt="2022-10-05T08:39:59.554" v="36" actId="2696"/>
        <pc:sldMkLst>
          <pc:docMk/>
          <pc:sldMk cId="2506182426" sldId="310"/>
        </pc:sldMkLst>
      </pc:sldChg>
      <pc:sldChg chg="del">
        <pc:chgData name="Sébastien STREBELLE" userId="73885514-5da4-4c77-879d-93e833794f3a" providerId="ADAL" clId="{4B406DD8-DD7E-2443-9AA4-4BD17D420A1D}" dt="2022-10-05T08:40:02.090" v="42" actId="2696"/>
        <pc:sldMkLst>
          <pc:docMk/>
          <pc:sldMk cId="2062412112" sldId="311"/>
        </pc:sldMkLst>
      </pc:sldChg>
      <pc:sldChg chg="del">
        <pc:chgData name="Sébastien STREBELLE" userId="73885514-5da4-4c77-879d-93e833794f3a" providerId="ADAL" clId="{4B406DD8-DD7E-2443-9AA4-4BD17D420A1D}" dt="2022-10-05T08:40:02.484" v="43" actId="2696"/>
        <pc:sldMkLst>
          <pc:docMk/>
          <pc:sldMk cId="813142629" sldId="312"/>
        </pc:sldMkLst>
      </pc:sldChg>
      <pc:sldChg chg="del">
        <pc:chgData name="Sébastien STREBELLE" userId="73885514-5da4-4c77-879d-93e833794f3a" providerId="ADAL" clId="{4B406DD8-DD7E-2443-9AA4-4BD17D420A1D}" dt="2022-10-05T08:40:03.076" v="44" actId="2696"/>
        <pc:sldMkLst>
          <pc:docMk/>
          <pc:sldMk cId="2129989738" sldId="314"/>
        </pc:sldMkLst>
      </pc:sldChg>
      <pc:sldChg chg="del">
        <pc:chgData name="Sébastien STREBELLE" userId="73885514-5da4-4c77-879d-93e833794f3a" providerId="ADAL" clId="{4B406DD8-DD7E-2443-9AA4-4BD17D420A1D}" dt="2022-10-05T08:40:03.389" v="45" actId="2696"/>
        <pc:sldMkLst>
          <pc:docMk/>
          <pc:sldMk cId="3403323423" sldId="315"/>
        </pc:sldMkLst>
      </pc:sldChg>
      <pc:sldChg chg="del">
        <pc:chgData name="Sébastien STREBELLE" userId="73885514-5da4-4c77-879d-93e833794f3a" providerId="ADAL" clId="{4B406DD8-DD7E-2443-9AA4-4BD17D420A1D}" dt="2022-10-05T08:39:59.948" v="37" actId="2696"/>
        <pc:sldMkLst>
          <pc:docMk/>
          <pc:sldMk cId="2362398717" sldId="316"/>
        </pc:sldMkLst>
      </pc:sldChg>
      <pc:sldChg chg="del">
        <pc:chgData name="Sébastien STREBELLE" userId="73885514-5da4-4c77-879d-93e833794f3a" providerId="ADAL" clId="{4B406DD8-DD7E-2443-9AA4-4BD17D420A1D}" dt="2022-10-05T08:40:00.371" v="38" actId="2696"/>
        <pc:sldMkLst>
          <pc:docMk/>
          <pc:sldMk cId="2608891560" sldId="317"/>
        </pc:sldMkLst>
      </pc:sldChg>
      <pc:sldChg chg="del">
        <pc:chgData name="Sébastien STREBELLE" userId="73885514-5da4-4c77-879d-93e833794f3a" providerId="ADAL" clId="{4B406DD8-DD7E-2443-9AA4-4BD17D420A1D}" dt="2022-10-05T08:40:00.720" v="39" actId="2696"/>
        <pc:sldMkLst>
          <pc:docMk/>
          <pc:sldMk cId="3430322489" sldId="318"/>
        </pc:sldMkLst>
      </pc:sldChg>
      <pc:sldChg chg="del">
        <pc:chgData name="Sébastien STREBELLE" userId="73885514-5da4-4c77-879d-93e833794f3a" providerId="ADAL" clId="{4B406DD8-DD7E-2443-9AA4-4BD17D420A1D}" dt="2022-10-05T08:40:01.112" v="40" actId="2696"/>
        <pc:sldMkLst>
          <pc:docMk/>
          <pc:sldMk cId="860365720" sldId="319"/>
        </pc:sldMkLst>
      </pc:sldChg>
      <pc:sldChg chg="del">
        <pc:chgData name="Sébastien STREBELLE" userId="73885514-5da4-4c77-879d-93e833794f3a" providerId="ADAL" clId="{4B406DD8-DD7E-2443-9AA4-4BD17D420A1D}" dt="2022-10-05T08:40:03.644" v="46" actId="2696"/>
        <pc:sldMkLst>
          <pc:docMk/>
          <pc:sldMk cId="187871350" sldId="320"/>
        </pc:sldMkLst>
      </pc:sldChg>
      <pc:sldChg chg="del">
        <pc:chgData name="Sébastien STREBELLE" userId="73885514-5da4-4c77-879d-93e833794f3a" providerId="ADAL" clId="{4B406DD8-DD7E-2443-9AA4-4BD17D420A1D}" dt="2022-10-05T08:40:04.012" v="47" actId="2696"/>
        <pc:sldMkLst>
          <pc:docMk/>
          <pc:sldMk cId="2699794395" sldId="321"/>
        </pc:sldMkLst>
      </pc:sldChg>
      <pc:sldChg chg="del">
        <pc:chgData name="Sébastien STREBELLE" userId="73885514-5da4-4c77-879d-93e833794f3a" providerId="ADAL" clId="{4B406DD8-DD7E-2443-9AA4-4BD17D420A1D}" dt="2022-10-05T08:40:04.298" v="48" actId="2696"/>
        <pc:sldMkLst>
          <pc:docMk/>
          <pc:sldMk cId="1000426131" sldId="322"/>
        </pc:sldMkLst>
      </pc:sldChg>
      <pc:sldChg chg="add del">
        <pc:chgData name="Sébastien STREBELLE" userId="73885514-5da4-4c77-879d-93e833794f3a" providerId="ADAL" clId="{4B406DD8-DD7E-2443-9AA4-4BD17D420A1D}" dt="2022-10-05T08:40:07.430" v="51" actId="2696"/>
        <pc:sldMkLst>
          <pc:docMk/>
          <pc:sldMk cId="780289545" sldId="323"/>
        </pc:sldMkLst>
      </pc:sldChg>
      <pc:sldChg chg="delSp modSp del mod">
        <pc:chgData name="Sébastien STREBELLE" userId="73885514-5da4-4c77-879d-93e833794f3a" providerId="ADAL" clId="{4B406DD8-DD7E-2443-9AA4-4BD17D420A1D}" dt="2022-10-05T11:39:20.955" v="1668" actId="2696"/>
        <pc:sldMkLst>
          <pc:docMk/>
          <pc:sldMk cId="1595141369" sldId="324"/>
        </pc:sldMkLst>
        <pc:spChg chg="del mod">
          <ac:chgData name="Sébastien STREBELLE" userId="73885514-5da4-4c77-879d-93e833794f3a" providerId="ADAL" clId="{4B406DD8-DD7E-2443-9AA4-4BD17D420A1D}" dt="2022-10-05T08:40:19.219" v="54"/>
          <ac:spMkLst>
            <pc:docMk/>
            <pc:sldMk cId="1595141369" sldId="324"/>
            <ac:spMk id="3" creationId="{2F8E4038-A953-6F1F-17D3-EFD527A9F7F6}"/>
          </ac:spMkLst>
        </pc:spChg>
      </pc:sldChg>
      <pc:sldChg chg="del">
        <pc:chgData name="Sébastien STREBELLE" userId="73885514-5da4-4c77-879d-93e833794f3a" providerId="ADAL" clId="{4B406DD8-DD7E-2443-9AA4-4BD17D420A1D}" dt="2022-10-05T08:40:04.572" v="49" actId="2696"/>
        <pc:sldMkLst>
          <pc:docMk/>
          <pc:sldMk cId="3011653230" sldId="325"/>
        </pc:sldMkLst>
      </pc:sldChg>
      <pc:sldChg chg="modSp add del mod">
        <pc:chgData name="Sébastien STREBELLE" userId="73885514-5da4-4c77-879d-93e833794f3a" providerId="ADAL" clId="{4B406DD8-DD7E-2443-9AA4-4BD17D420A1D}" dt="2022-10-05T09:00:26.832" v="380" actId="2696"/>
        <pc:sldMkLst>
          <pc:docMk/>
          <pc:sldMk cId="3190880219" sldId="325"/>
        </pc:sldMkLst>
        <pc:spChg chg="mod">
          <ac:chgData name="Sébastien STREBELLE" userId="73885514-5da4-4c77-879d-93e833794f3a" providerId="ADAL" clId="{4B406DD8-DD7E-2443-9AA4-4BD17D420A1D}" dt="2022-10-05T09:00:24.342" v="379" actId="20577"/>
          <ac:spMkLst>
            <pc:docMk/>
            <pc:sldMk cId="3190880219" sldId="325"/>
            <ac:spMk id="2" creationId="{5387821B-6970-4EE0-80B7-51533E14ED48}"/>
          </ac:spMkLst>
        </pc:spChg>
      </pc:sldChg>
      <pc:sldChg chg="delSp modSp add mod">
        <pc:chgData name="Sébastien STREBELLE" userId="73885514-5da4-4c77-879d-93e833794f3a" providerId="ADAL" clId="{4B406DD8-DD7E-2443-9AA4-4BD17D420A1D}" dt="2022-10-05T08:48:40.201" v="210" actId="404"/>
        <pc:sldMkLst>
          <pc:docMk/>
          <pc:sldMk cId="2993911344" sldId="326"/>
        </pc:sldMkLst>
        <pc:spChg chg="mod">
          <ac:chgData name="Sébastien STREBELLE" userId="73885514-5da4-4c77-879d-93e833794f3a" providerId="ADAL" clId="{4B406DD8-DD7E-2443-9AA4-4BD17D420A1D}" dt="2022-10-05T08:48:05.050" v="201" actId="20577"/>
          <ac:spMkLst>
            <pc:docMk/>
            <pc:sldMk cId="2993911344" sldId="326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4B406DD8-DD7E-2443-9AA4-4BD17D420A1D}" dt="2022-10-05T08:48:40.201" v="210" actId="404"/>
          <ac:spMkLst>
            <pc:docMk/>
            <pc:sldMk cId="2993911344" sldId="326"/>
            <ac:spMk id="8" creationId="{C5CF8DD2-17FA-51B9-3995-C89A2A3E89D1}"/>
          </ac:spMkLst>
        </pc:spChg>
        <pc:picChg chg="del">
          <ac:chgData name="Sébastien STREBELLE" userId="73885514-5da4-4c77-879d-93e833794f3a" providerId="ADAL" clId="{4B406DD8-DD7E-2443-9AA4-4BD17D420A1D}" dt="2022-10-05T08:48:08.150" v="202" actId="478"/>
          <ac:picMkLst>
            <pc:docMk/>
            <pc:sldMk cId="2993911344" sldId="326"/>
            <ac:picMk id="6" creationId="{4256968F-F603-6780-F219-D4FB0A82D4DD}"/>
          </ac:picMkLst>
        </pc:picChg>
      </pc:sldChg>
      <pc:sldChg chg="del">
        <pc:chgData name="Sébastien STREBELLE" userId="73885514-5da4-4c77-879d-93e833794f3a" providerId="ADAL" clId="{4B406DD8-DD7E-2443-9AA4-4BD17D420A1D}" dt="2022-10-05T08:40:01.730" v="41" actId="2696"/>
        <pc:sldMkLst>
          <pc:docMk/>
          <pc:sldMk cId="3435049041" sldId="326"/>
        </pc:sldMkLst>
      </pc:sldChg>
      <pc:sldChg chg="modSp add mod">
        <pc:chgData name="Sébastien STREBELLE" userId="73885514-5da4-4c77-879d-93e833794f3a" providerId="ADAL" clId="{4B406DD8-DD7E-2443-9AA4-4BD17D420A1D}" dt="2022-10-05T09:28:57.331" v="599" actId="114"/>
        <pc:sldMkLst>
          <pc:docMk/>
          <pc:sldMk cId="2362992086" sldId="327"/>
        </pc:sldMkLst>
        <pc:spChg chg="mod">
          <ac:chgData name="Sébastien STREBELLE" userId="73885514-5da4-4c77-879d-93e833794f3a" providerId="ADAL" clId="{4B406DD8-DD7E-2443-9AA4-4BD17D420A1D}" dt="2022-10-05T08:49:48.996" v="223" actId="20577"/>
          <ac:spMkLst>
            <pc:docMk/>
            <pc:sldMk cId="2362992086" sldId="327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4B406DD8-DD7E-2443-9AA4-4BD17D420A1D}" dt="2022-10-05T09:28:57.331" v="599" actId="114"/>
          <ac:spMkLst>
            <pc:docMk/>
            <pc:sldMk cId="2362992086" sldId="327"/>
            <ac:spMk id="8" creationId="{C5CF8DD2-17FA-51B9-3995-C89A2A3E89D1}"/>
          </ac:spMkLst>
        </pc:spChg>
      </pc:sldChg>
      <pc:sldChg chg="modSp add mod">
        <pc:chgData name="Sébastien STREBELLE" userId="73885514-5da4-4c77-879d-93e833794f3a" providerId="ADAL" clId="{4B406DD8-DD7E-2443-9AA4-4BD17D420A1D}" dt="2022-10-05T08:54:55.859" v="375" actId="21"/>
        <pc:sldMkLst>
          <pc:docMk/>
          <pc:sldMk cId="800311457" sldId="328"/>
        </pc:sldMkLst>
        <pc:spChg chg="mod">
          <ac:chgData name="Sébastien STREBELLE" userId="73885514-5da4-4c77-879d-93e833794f3a" providerId="ADAL" clId="{4B406DD8-DD7E-2443-9AA4-4BD17D420A1D}" dt="2022-10-05T08:54:55.859" v="375" actId="21"/>
          <ac:spMkLst>
            <pc:docMk/>
            <pc:sldMk cId="800311457" sldId="328"/>
            <ac:spMk id="8" creationId="{C5CF8DD2-17FA-51B9-3995-C89A2A3E89D1}"/>
          </ac:spMkLst>
        </pc:spChg>
      </pc:sldChg>
      <pc:sldChg chg="modSp add mod">
        <pc:chgData name="Sébastien STREBELLE" userId="73885514-5da4-4c77-879d-93e833794f3a" providerId="ADAL" clId="{4B406DD8-DD7E-2443-9AA4-4BD17D420A1D}" dt="2022-10-05T08:55:53.115" v="378" actId="20577"/>
        <pc:sldMkLst>
          <pc:docMk/>
          <pc:sldMk cId="812604930" sldId="329"/>
        </pc:sldMkLst>
        <pc:spChg chg="mod">
          <ac:chgData name="Sébastien STREBELLE" userId="73885514-5da4-4c77-879d-93e833794f3a" providerId="ADAL" clId="{4B406DD8-DD7E-2443-9AA4-4BD17D420A1D}" dt="2022-10-05T08:55:53.115" v="378" actId="20577"/>
          <ac:spMkLst>
            <pc:docMk/>
            <pc:sldMk cId="812604930" sldId="329"/>
            <ac:spMk id="8" creationId="{C5CF8DD2-17FA-51B9-3995-C89A2A3E89D1}"/>
          </ac:spMkLst>
        </pc:spChg>
      </pc:sldChg>
      <pc:sldChg chg="modSp add mod">
        <pc:chgData name="Sébastien STREBELLE" userId="73885514-5da4-4c77-879d-93e833794f3a" providerId="ADAL" clId="{4B406DD8-DD7E-2443-9AA4-4BD17D420A1D}" dt="2022-10-05T13:06:48.330" v="1933" actId="20577"/>
        <pc:sldMkLst>
          <pc:docMk/>
          <pc:sldMk cId="1227455613" sldId="330"/>
        </pc:sldMkLst>
        <pc:spChg chg="mod">
          <ac:chgData name="Sébastien STREBELLE" userId="73885514-5da4-4c77-879d-93e833794f3a" providerId="ADAL" clId="{4B406DD8-DD7E-2443-9AA4-4BD17D420A1D}" dt="2022-10-05T09:09:50.023" v="398" actId="20577"/>
          <ac:spMkLst>
            <pc:docMk/>
            <pc:sldMk cId="1227455613" sldId="330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4B406DD8-DD7E-2443-9AA4-4BD17D420A1D}" dt="2022-10-05T13:06:48.330" v="1933" actId="20577"/>
          <ac:spMkLst>
            <pc:docMk/>
            <pc:sldMk cId="1227455613" sldId="330"/>
            <ac:spMk id="8" creationId="{C5CF8DD2-17FA-51B9-3995-C89A2A3E89D1}"/>
          </ac:spMkLst>
        </pc:spChg>
      </pc:sldChg>
      <pc:sldChg chg="addSp modSp add mod">
        <pc:chgData name="Sébastien STREBELLE" userId="73885514-5da4-4c77-879d-93e833794f3a" providerId="ADAL" clId="{4B406DD8-DD7E-2443-9AA4-4BD17D420A1D}" dt="2022-10-05T09:43:22.106" v="943" actId="1076"/>
        <pc:sldMkLst>
          <pc:docMk/>
          <pc:sldMk cId="3361151145" sldId="331"/>
        </pc:sldMkLst>
        <pc:spChg chg="mod">
          <ac:chgData name="Sébastien STREBELLE" userId="73885514-5da4-4c77-879d-93e833794f3a" providerId="ADAL" clId="{4B406DD8-DD7E-2443-9AA4-4BD17D420A1D}" dt="2022-10-05T09:43:18.257" v="942" actId="20577"/>
          <ac:spMkLst>
            <pc:docMk/>
            <pc:sldMk cId="3361151145" sldId="331"/>
            <ac:spMk id="8" creationId="{C5CF8DD2-17FA-51B9-3995-C89A2A3E89D1}"/>
          </ac:spMkLst>
        </pc:spChg>
        <pc:picChg chg="add mod">
          <ac:chgData name="Sébastien STREBELLE" userId="73885514-5da4-4c77-879d-93e833794f3a" providerId="ADAL" clId="{4B406DD8-DD7E-2443-9AA4-4BD17D420A1D}" dt="2022-10-05T09:43:22.106" v="943" actId="1076"/>
          <ac:picMkLst>
            <pc:docMk/>
            <pc:sldMk cId="3361151145" sldId="331"/>
            <ac:picMk id="4" creationId="{034D1BEF-018F-1EBF-A400-60F36B527D98}"/>
          </ac:picMkLst>
        </pc:picChg>
      </pc:sldChg>
      <pc:sldChg chg="modSp add mod ord">
        <pc:chgData name="Sébastien STREBELLE" userId="73885514-5da4-4c77-879d-93e833794f3a" providerId="ADAL" clId="{4B406DD8-DD7E-2443-9AA4-4BD17D420A1D}" dt="2022-10-05T09:55:45.849" v="954" actId="20577"/>
        <pc:sldMkLst>
          <pc:docMk/>
          <pc:sldMk cId="3319505399" sldId="332"/>
        </pc:sldMkLst>
        <pc:spChg chg="mod">
          <ac:chgData name="Sébastien STREBELLE" userId="73885514-5da4-4c77-879d-93e833794f3a" providerId="ADAL" clId="{4B406DD8-DD7E-2443-9AA4-4BD17D420A1D}" dt="2022-10-05T09:55:45.849" v="954" actId="20577"/>
          <ac:spMkLst>
            <pc:docMk/>
            <pc:sldMk cId="3319505399" sldId="332"/>
            <ac:spMk id="2" creationId="{5387821B-6970-4EE0-80B7-51533E14ED48}"/>
          </ac:spMkLst>
        </pc:spChg>
      </pc:sldChg>
      <pc:sldChg chg="addSp modSp add mod ord">
        <pc:chgData name="Sébastien STREBELLE" userId="73885514-5da4-4c77-879d-93e833794f3a" providerId="ADAL" clId="{4B406DD8-DD7E-2443-9AA4-4BD17D420A1D}" dt="2022-10-05T10:19:10.509" v="1164" actId="20577"/>
        <pc:sldMkLst>
          <pc:docMk/>
          <pc:sldMk cId="2404977410" sldId="333"/>
        </pc:sldMkLst>
        <pc:spChg chg="mod">
          <ac:chgData name="Sébastien STREBELLE" userId="73885514-5da4-4c77-879d-93e833794f3a" providerId="ADAL" clId="{4B406DD8-DD7E-2443-9AA4-4BD17D420A1D}" dt="2022-10-05T09:56:22.816" v="973" actId="20577"/>
          <ac:spMkLst>
            <pc:docMk/>
            <pc:sldMk cId="2404977410" sldId="333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4B406DD8-DD7E-2443-9AA4-4BD17D420A1D}" dt="2022-10-05T10:19:10.509" v="1164" actId="20577"/>
          <ac:spMkLst>
            <pc:docMk/>
            <pc:sldMk cId="2404977410" sldId="333"/>
            <ac:spMk id="8" creationId="{C5CF8DD2-17FA-51B9-3995-C89A2A3E89D1}"/>
          </ac:spMkLst>
        </pc:spChg>
        <pc:picChg chg="add mod">
          <ac:chgData name="Sébastien STREBELLE" userId="73885514-5da4-4c77-879d-93e833794f3a" providerId="ADAL" clId="{4B406DD8-DD7E-2443-9AA4-4BD17D420A1D}" dt="2022-10-05T10:17:22.931" v="1124" actId="1076"/>
          <ac:picMkLst>
            <pc:docMk/>
            <pc:sldMk cId="2404977410" sldId="333"/>
            <ac:picMk id="4" creationId="{A1C50735-91F9-1317-2D1F-691DC14643CC}"/>
          </ac:picMkLst>
        </pc:picChg>
        <pc:picChg chg="add mod">
          <ac:chgData name="Sébastien STREBELLE" userId="73885514-5da4-4c77-879d-93e833794f3a" providerId="ADAL" clId="{4B406DD8-DD7E-2443-9AA4-4BD17D420A1D}" dt="2022-10-05T10:18:56.948" v="1126" actId="1076"/>
          <ac:picMkLst>
            <pc:docMk/>
            <pc:sldMk cId="2404977410" sldId="333"/>
            <ac:picMk id="6" creationId="{A7B4A933-9514-4DB6-5383-13864E34EA8A}"/>
          </ac:picMkLst>
        </pc:picChg>
      </pc:sldChg>
      <pc:sldChg chg="delSp modSp add mod">
        <pc:chgData name="Sébastien STREBELLE" userId="73885514-5da4-4c77-879d-93e833794f3a" providerId="ADAL" clId="{4B406DD8-DD7E-2443-9AA4-4BD17D420A1D}" dt="2022-10-05T10:29:14.838" v="1309" actId="113"/>
        <pc:sldMkLst>
          <pc:docMk/>
          <pc:sldMk cId="4199748717" sldId="334"/>
        </pc:sldMkLst>
        <pc:spChg chg="mod">
          <ac:chgData name="Sébastien STREBELLE" userId="73885514-5da4-4c77-879d-93e833794f3a" providerId="ADAL" clId="{4B406DD8-DD7E-2443-9AA4-4BD17D420A1D}" dt="2022-10-05T10:22:37.902" v="1178" actId="20577"/>
          <ac:spMkLst>
            <pc:docMk/>
            <pc:sldMk cId="4199748717" sldId="334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4B406DD8-DD7E-2443-9AA4-4BD17D420A1D}" dt="2022-10-05T10:29:14.838" v="1309" actId="113"/>
          <ac:spMkLst>
            <pc:docMk/>
            <pc:sldMk cId="4199748717" sldId="334"/>
            <ac:spMk id="8" creationId="{C5CF8DD2-17FA-51B9-3995-C89A2A3E89D1}"/>
          </ac:spMkLst>
        </pc:spChg>
        <pc:picChg chg="del">
          <ac:chgData name="Sébastien STREBELLE" userId="73885514-5da4-4c77-879d-93e833794f3a" providerId="ADAL" clId="{4B406DD8-DD7E-2443-9AA4-4BD17D420A1D}" dt="2022-10-05T10:22:30.035" v="1166" actId="478"/>
          <ac:picMkLst>
            <pc:docMk/>
            <pc:sldMk cId="4199748717" sldId="334"/>
            <ac:picMk id="4" creationId="{A1C50735-91F9-1317-2D1F-691DC14643CC}"/>
          </ac:picMkLst>
        </pc:picChg>
        <pc:picChg chg="del">
          <ac:chgData name="Sébastien STREBELLE" userId="73885514-5da4-4c77-879d-93e833794f3a" providerId="ADAL" clId="{4B406DD8-DD7E-2443-9AA4-4BD17D420A1D}" dt="2022-10-05T10:22:32.937" v="1167" actId="478"/>
          <ac:picMkLst>
            <pc:docMk/>
            <pc:sldMk cId="4199748717" sldId="334"/>
            <ac:picMk id="6" creationId="{A7B4A933-9514-4DB6-5383-13864E34EA8A}"/>
          </ac:picMkLst>
        </pc:picChg>
      </pc:sldChg>
      <pc:sldChg chg="modSp add mod">
        <pc:chgData name="Sébastien STREBELLE" userId="73885514-5da4-4c77-879d-93e833794f3a" providerId="ADAL" clId="{4B406DD8-DD7E-2443-9AA4-4BD17D420A1D}" dt="2022-10-05T10:31:19.912" v="1332" actId="20577"/>
        <pc:sldMkLst>
          <pc:docMk/>
          <pc:sldMk cId="1981214617" sldId="335"/>
        </pc:sldMkLst>
        <pc:spChg chg="mod">
          <ac:chgData name="Sébastien STREBELLE" userId="73885514-5da4-4c77-879d-93e833794f3a" providerId="ADAL" clId="{4B406DD8-DD7E-2443-9AA4-4BD17D420A1D}" dt="2022-10-05T10:29:34.864" v="1323" actId="20577"/>
          <ac:spMkLst>
            <pc:docMk/>
            <pc:sldMk cId="1981214617" sldId="335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4B406DD8-DD7E-2443-9AA4-4BD17D420A1D}" dt="2022-10-05T10:31:19.912" v="1332" actId="20577"/>
          <ac:spMkLst>
            <pc:docMk/>
            <pc:sldMk cId="1981214617" sldId="335"/>
            <ac:spMk id="8" creationId="{C5CF8DD2-17FA-51B9-3995-C89A2A3E89D1}"/>
          </ac:spMkLst>
        </pc:spChg>
      </pc:sldChg>
      <pc:sldChg chg="modSp add mod">
        <pc:chgData name="Sébastien STREBELLE" userId="73885514-5da4-4c77-879d-93e833794f3a" providerId="ADAL" clId="{4B406DD8-DD7E-2443-9AA4-4BD17D420A1D}" dt="2022-10-05T10:39:04.263" v="1667" actId="20577"/>
        <pc:sldMkLst>
          <pc:docMk/>
          <pc:sldMk cId="783228579" sldId="336"/>
        </pc:sldMkLst>
        <pc:spChg chg="mod">
          <ac:chgData name="Sébastien STREBELLE" userId="73885514-5da4-4c77-879d-93e833794f3a" providerId="ADAL" clId="{4B406DD8-DD7E-2443-9AA4-4BD17D420A1D}" dt="2022-10-05T10:33:09.248" v="1364" actId="20577"/>
          <ac:spMkLst>
            <pc:docMk/>
            <pc:sldMk cId="783228579" sldId="336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4B406DD8-DD7E-2443-9AA4-4BD17D420A1D}" dt="2022-10-05T10:39:04.263" v="1667" actId="20577"/>
          <ac:spMkLst>
            <pc:docMk/>
            <pc:sldMk cId="783228579" sldId="336"/>
            <ac:spMk id="8" creationId="{C5CF8DD2-17FA-51B9-3995-C89A2A3E89D1}"/>
          </ac:spMkLst>
        </pc:spChg>
      </pc:sldChg>
      <pc:sldChg chg="delSp modSp add mod ord">
        <pc:chgData name="Sébastien STREBELLE" userId="73885514-5da4-4c77-879d-93e833794f3a" providerId="ADAL" clId="{4B406DD8-DD7E-2443-9AA4-4BD17D420A1D}" dt="2022-10-07T08:37:53.601" v="1978" actId="14100"/>
        <pc:sldMkLst>
          <pc:docMk/>
          <pc:sldMk cId="3613974621" sldId="337"/>
        </pc:sldMkLst>
        <pc:spChg chg="mod">
          <ac:chgData name="Sébastien STREBELLE" userId="73885514-5da4-4c77-879d-93e833794f3a" providerId="ADAL" clId="{4B406DD8-DD7E-2443-9AA4-4BD17D420A1D}" dt="2022-10-05T11:39:44.002" v="1678" actId="20577"/>
          <ac:spMkLst>
            <pc:docMk/>
            <pc:sldMk cId="3613974621" sldId="337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4B406DD8-DD7E-2443-9AA4-4BD17D420A1D}" dt="2022-10-07T08:37:53.601" v="1978" actId="14100"/>
          <ac:spMkLst>
            <pc:docMk/>
            <pc:sldMk cId="3613974621" sldId="337"/>
            <ac:spMk id="8" creationId="{C5CF8DD2-17FA-51B9-3995-C89A2A3E89D1}"/>
          </ac:spMkLst>
        </pc:spChg>
        <pc:picChg chg="del">
          <ac:chgData name="Sébastien STREBELLE" userId="73885514-5da4-4c77-879d-93e833794f3a" providerId="ADAL" clId="{4B406DD8-DD7E-2443-9AA4-4BD17D420A1D}" dt="2022-10-05T11:39:46.335" v="1679" actId="478"/>
          <ac:picMkLst>
            <pc:docMk/>
            <pc:sldMk cId="3613974621" sldId="337"/>
            <ac:picMk id="4" creationId="{034D1BEF-018F-1EBF-A400-60F36B527D98}"/>
          </ac:picMkLst>
        </pc:picChg>
      </pc:sldChg>
      <pc:sldChg chg="modSp add mod">
        <pc:chgData name="Sébastien STREBELLE" userId="73885514-5da4-4c77-879d-93e833794f3a" providerId="ADAL" clId="{4B406DD8-DD7E-2443-9AA4-4BD17D420A1D}" dt="2022-10-07T08:35:28.714" v="1948"/>
        <pc:sldMkLst>
          <pc:docMk/>
          <pc:sldMk cId="3817069553" sldId="338"/>
        </pc:sldMkLst>
        <pc:spChg chg="mod">
          <ac:chgData name="Sébastien STREBELLE" userId="73885514-5da4-4c77-879d-93e833794f3a" providerId="ADAL" clId="{4B406DD8-DD7E-2443-9AA4-4BD17D420A1D}" dt="2022-10-07T08:31:07.125" v="1946" actId="20577"/>
          <ac:spMkLst>
            <pc:docMk/>
            <pc:sldMk cId="3817069553" sldId="338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4B406DD8-DD7E-2443-9AA4-4BD17D420A1D}" dt="2022-10-07T08:35:28.714" v="1948"/>
          <ac:spMkLst>
            <pc:docMk/>
            <pc:sldMk cId="3817069553" sldId="338"/>
            <ac:spMk id="8" creationId="{C5CF8DD2-17FA-51B9-3995-C89A2A3E89D1}"/>
          </ac:spMkLst>
        </pc:spChg>
      </pc:sldChg>
    </pc:docChg>
  </pc:docChgLst>
  <pc:docChgLst>
    <pc:chgData name="Sébastien STREBELLE" userId="73885514-5da4-4c77-879d-93e833794f3a" providerId="ADAL" clId="{83E249C9-197A-F545-B317-7076DC9CAAB3}"/>
    <pc:docChg chg="undo custSel addSld delSld modSld sldOrd">
      <pc:chgData name="Sébastien STREBELLE" userId="73885514-5da4-4c77-879d-93e833794f3a" providerId="ADAL" clId="{83E249C9-197A-F545-B317-7076DC9CAAB3}" dt="2022-10-03T08:32:01.240" v="2586" actId="20577"/>
      <pc:docMkLst>
        <pc:docMk/>
      </pc:docMkLst>
      <pc:sldChg chg="modSp mod">
        <pc:chgData name="Sébastien STREBELLE" userId="73885514-5da4-4c77-879d-93e833794f3a" providerId="ADAL" clId="{83E249C9-197A-F545-B317-7076DC9CAAB3}" dt="2022-10-02T06:51:50.206" v="2033" actId="20577"/>
        <pc:sldMkLst>
          <pc:docMk/>
          <pc:sldMk cId="371908746" sldId="308"/>
        </pc:sldMkLst>
        <pc:spChg chg="mod">
          <ac:chgData name="Sébastien STREBELLE" userId="73885514-5da4-4c77-879d-93e833794f3a" providerId="ADAL" clId="{83E249C9-197A-F545-B317-7076DC9CAAB3}" dt="2022-10-02T06:51:50.206" v="2033" actId="20577"/>
          <ac:spMkLst>
            <pc:docMk/>
            <pc:sldMk cId="371908746" sldId="308"/>
            <ac:spMk id="3" creationId="{2F8E4038-A953-6F1F-17D3-EFD527A9F7F6}"/>
          </ac:spMkLst>
        </pc:spChg>
      </pc:sldChg>
      <pc:sldChg chg="modSp mod">
        <pc:chgData name="Sébastien STREBELLE" userId="73885514-5da4-4c77-879d-93e833794f3a" providerId="ADAL" clId="{83E249C9-197A-F545-B317-7076DC9CAAB3}" dt="2022-10-01T21:58:05.842" v="465"/>
        <pc:sldMkLst>
          <pc:docMk/>
          <pc:sldMk cId="2506182426" sldId="310"/>
        </pc:sldMkLst>
        <pc:spChg chg="mod">
          <ac:chgData name="Sébastien STREBELLE" userId="73885514-5da4-4c77-879d-93e833794f3a" providerId="ADAL" clId="{83E249C9-197A-F545-B317-7076DC9CAAB3}" dt="2022-10-01T21:58:05.842" v="465"/>
          <ac:spMkLst>
            <pc:docMk/>
            <pc:sldMk cId="2506182426" sldId="310"/>
            <ac:spMk id="3" creationId="{2F8E4038-A953-6F1F-17D3-EFD527A9F7F6}"/>
          </ac:spMkLst>
        </pc:spChg>
      </pc:sldChg>
      <pc:sldChg chg="modSp add mod ord">
        <pc:chgData name="Sébastien STREBELLE" userId="73885514-5da4-4c77-879d-93e833794f3a" providerId="ADAL" clId="{83E249C9-197A-F545-B317-7076DC9CAAB3}" dt="2022-10-01T21:32:21.270" v="31" actId="20577"/>
        <pc:sldMkLst>
          <pc:docMk/>
          <pc:sldMk cId="2062412112" sldId="311"/>
        </pc:sldMkLst>
        <pc:spChg chg="mod">
          <ac:chgData name="Sébastien STREBELLE" userId="73885514-5da4-4c77-879d-93e833794f3a" providerId="ADAL" clId="{83E249C9-197A-F545-B317-7076DC9CAAB3}" dt="2022-10-01T21:32:21.270" v="31" actId="20577"/>
          <ac:spMkLst>
            <pc:docMk/>
            <pc:sldMk cId="2062412112" sldId="311"/>
            <ac:spMk id="2" creationId="{5387821B-6970-4EE0-80B7-51533E14ED48}"/>
          </ac:spMkLst>
        </pc:spChg>
      </pc:sldChg>
      <pc:sldChg chg="addSp delSp modSp add mod ord">
        <pc:chgData name="Sébastien STREBELLE" userId="73885514-5da4-4c77-879d-93e833794f3a" providerId="ADAL" clId="{83E249C9-197A-F545-B317-7076DC9CAAB3}" dt="2022-10-02T07:10:48.759" v="2265" actId="1035"/>
        <pc:sldMkLst>
          <pc:docMk/>
          <pc:sldMk cId="813142629" sldId="312"/>
        </pc:sldMkLst>
        <pc:spChg chg="mod">
          <ac:chgData name="Sébastien STREBELLE" userId="73885514-5da4-4c77-879d-93e833794f3a" providerId="ADAL" clId="{83E249C9-197A-F545-B317-7076DC9CAAB3}" dt="2022-10-01T21:37:00.539" v="127" actId="20577"/>
          <ac:spMkLst>
            <pc:docMk/>
            <pc:sldMk cId="813142629" sldId="312"/>
            <ac:spMk id="2" creationId="{5387821B-6970-4EE0-80B7-51533E14ED48}"/>
          </ac:spMkLst>
        </pc:spChg>
        <pc:spChg chg="del mod">
          <ac:chgData name="Sébastien STREBELLE" userId="73885514-5da4-4c77-879d-93e833794f3a" providerId="ADAL" clId="{83E249C9-197A-F545-B317-7076DC9CAAB3}" dt="2022-10-01T21:36:15.059" v="116" actId="478"/>
          <ac:spMkLst>
            <pc:docMk/>
            <pc:sldMk cId="813142629" sldId="312"/>
            <ac:spMk id="3" creationId="{2F8E4038-A953-6F1F-17D3-EFD527A9F7F6}"/>
          </ac:spMkLst>
        </pc:spChg>
        <pc:picChg chg="add mod">
          <ac:chgData name="Sébastien STREBELLE" userId="73885514-5da4-4c77-879d-93e833794f3a" providerId="ADAL" clId="{83E249C9-197A-F545-B317-7076DC9CAAB3}" dt="2022-10-02T07:10:48.759" v="2265" actId="1035"/>
          <ac:picMkLst>
            <pc:docMk/>
            <pc:sldMk cId="813142629" sldId="312"/>
            <ac:picMk id="4" creationId="{30968688-5E13-E353-8A3E-59F60160A342}"/>
          </ac:picMkLst>
        </pc:picChg>
        <pc:picChg chg="add del mod">
          <ac:chgData name="Sébastien STREBELLE" userId="73885514-5da4-4c77-879d-93e833794f3a" providerId="ADAL" clId="{83E249C9-197A-F545-B317-7076DC9CAAB3}" dt="2022-10-01T21:37:59.449" v="133" actId="478"/>
          <ac:picMkLst>
            <pc:docMk/>
            <pc:sldMk cId="813142629" sldId="312"/>
            <ac:picMk id="5" creationId="{11926279-C54D-53C1-889E-EB36A1845B21}"/>
          </ac:picMkLst>
        </pc:picChg>
        <pc:picChg chg="add del mod">
          <ac:chgData name="Sébastien STREBELLE" userId="73885514-5da4-4c77-879d-93e833794f3a" providerId="ADAL" clId="{83E249C9-197A-F545-B317-7076DC9CAAB3}" dt="2022-10-02T07:08:59.722" v="2252" actId="478"/>
          <ac:picMkLst>
            <pc:docMk/>
            <pc:sldMk cId="813142629" sldId="312"/>
            <ac:picMk id="8" creationId="{6267A87D-FF4C-4F86-7202-D83B3C43D58F}"/>
          </ac:picMkLst>
        </pc:picChg>
      </pc:sldChg>
      <pc:sldChg chg="modSp add del mod">
        <pc:chgData name="Sébastien STREBELLE" userId="73885514-5da4-4c77-879d-93e833794f3a" providerId="ADAL" clId="{83E249C9-197A-F545-B317-7076DC9CAAB3}" dt="2022-10-01T21:36:53.307" v="120" actId="2696"/>
        <pc:sldMkLst>
          <pc:docMk/>
          <pc:sldMk cId="1316822561" sldId="313"/>
        </pc:sldMkLst>
        <pc:spChg chg="mod">
          <ac:chgData name="Sébastien STREBELLE" userId="73885514-5da4-4c77-879d-93e833794f3a" providerId="ADAL" clId="{83E249C9-197A-F545-B317-7076DC9CAAB3}" dt="2022-10-01T21:35:47.579" v="94" actId="20577"/>
          <ac:spMkLst>
            <pc:docMk/>
            <pc:sldMk cId="1316822561" sldId="313"/>
            <ac:spMk id="3" creationId="{2F8E4038-A953-6F1F-17D3-EFD527A9F7F6}"/>
          </ac:spMkLst>
        </pc:spChg>
      </pc:sldChg>
      <pc:sldChg chg="addSp delSp modSp add mod">
        <pc:chgData name="Sébastien STREBELLE" userId="73885514-5da4-4c77-879d-93e833794f3a" providerId="ADAL" clId="{83E249C9-197A-F545-B317-7076DC9CAAB3}" dt="2022-10-02T07:10:34.752" v="2262" actId="14100"/>
        <pc:sldMkLst>
          <pc:docMk/>
          <pc:sldMk cId="2129989738" sldId="314"/>
        </pc:sldMkLst>
        <pc:spChg chg="mod">
          <ac:chgData name="Sébastien STREBELLE" userId="73885514-5da4-4c77-879d-93e833794f3a" providerId="ADAL" clId="{83E249C9-197A-F545-B317-7076DC9CAAB3}" dt="2022-10-01T21:37:05.406" v="128" actId="20577"/>
          <ac:spMkLst>
            <pc:docMk/>
            <pc:sldMk cId="2129989738" sldId="314"/>
            <ac:spMk id="2" creationId="{5387821B-6970-4EE0-80B7-51533E14ED48}"/>
          </ac:spMkLst>
        </pc:spChg>
        <pc:picChg chg="add mod">
          <ac:chgData name="Sébastien STREBELLE" userId="73885514-5da4-4c77-879d-93e833794f3a" providerId="ADAL" clId="{83E249C9-197A-F545-B317-7076DC9CAAB3}" dt="2022-10-02T07:10:34.752" v="2262" actId="14100"/>
          <ac:picMkLst>
            <pc:docMk/>
            <pc:sldMk cId="2129989738" sldId="314"/>
            <ac:picMk id="4" creationId="{C05AE511-CF78-41B3-A869-D1EE46F117DC}"/>
          </ac:picMkLst>
        </pc:picChg>
        <pc:picChg chg="del">
          <ac:chgData name="Sébastien STREBELLE" userId="73885514-5da4-4c77-879d-93e833794f3a" providerId="ADAL" clId="{83E249C9-197A-F545-B317-7076DC9CAAB3}" dt="2022-10-02T07:09:47.714" v="2256" actId="478"/>
          <ac:picMkLst>
            <pc:docMk/>
            <pc:sldMk cId="2129989738" sldId="314"/>
            <ac:picMk id="5" creationId="{11926279-C54D-53C1-889E-EB36A1845B21}"/>
          </ac:picMkLst>
        </pc:picChg>
      </pc:sldChg>
      <pc:sldChg chg="addSp delSp modSp add mod">
        <pc:chgData name="Sébastien STREBELLE" userId="73885514-5da4-4c77-879d-93e833794f3a" providerId="ADAL" clId="{83E249C9-197A-F545-B317-7076DC9CAAB3}" dt="2022-10-02T07:13:06.920" v="2274" actId="14100"/>
        <pc:sldMkLst>
          <pc:docMk/>
          <pc:sldMk cId="3403323423" sldId="315"/>
        </pc:sldMkLst>
        <pc:spChg chg="mod">
          <ac:chgData name="Sébastien STREBELLE" userId="73885514-5da4-4c77-879d-93e833794f3a" providerId="ADAL" clId="{83E249C9-197A-F545-B317-7076DC9CAAB3}" dt="2022-10-01T21:39:20.520" v="143" actId="20577"/>
          <ac:spMkLst>
            <pc:docMk/>
            <pc:sldMk cId="3403323423" sldId="315"/>
            <ac:spMk id="2" creationId="{5387821B-6970-4EE0-80B7-51533E14ED48}"/>
          </ac:spMkLst>
        </pc:spChg>
        <pc:picChg chg="add del mod">
          <ac:chgData name="Sébastien STREBELLE" userId="73885514-5da4-4c77-879d-93e833794f3a" providerId="ADAL" clId="{83E249C9-197A-F545-B317-7076DC9CAAB3}" dt="2022-10-02T07:10:59.827" v="2266" actId="478"/>
          <ac:picMkLst>
            <pc:docMk/>
            <pc:sldMk cId="3403323423" sldId="315"/>
            <ac:picMk id="4" creationId="{52EAD4A9-B771-D780-CC62-34BA8AB8A752}"/>
          </ac:picMkLst>
        </pc:picChg>
        <pc:picChg chg="del">
          <ac:chgData name="Sébastien STREBELLE" userId="73885514-5da4-4c77-879d-93e833794f3a" providerId="ADAL" clId="{83E249C9-197A-F545-B317-7076DC9CAAB3}" dt="2022-10-01T21:40:37.399" v="145" actId="478"/>
          <ac:picMkLst>
            <pc:docMk/>
            <pc:sldMk cId="3403323423" sldId="315"/>
            <ac:picMk id="5" creationId="{11926279-C54D-53C1-889E-EB36A1845B21}"/>
          </ac:picMkLst>
        </pc:picChg>
        <pc:picChg chg="add mod">
          <ac:chgData name="Sébastien STREBELLE" userId="73885514-5da4-4c77-879d-93e833794f3a" providerId="ADAL" clId="{83E249C9-197A-F545-B317-7076DC9CAAB3}" dt="2022-10-02T07:11:40.734" v="2269" actId="14100"/>
          <ac:picMkLst>
            <pc:docMk/>
            <pc:sldMk cId="3403323423" sldId="315"/>
            <ac:picMk id="5" creationId="{9BBE1039-5B98-29D2-2AD1-0E1969477B16}"/>
          </ac:picMkLst>
        </pc:picChg>
        <pc:picChg chg="add mod">
          <ac:chgData name="Sébastien STREBELLE" userId="73885514-5da4-4c77-879d-93e833794f3a" providerId="ADAL" clId="{83E249C9-197A-F545-B317-7076DC9CAAB3}" dt="2022-10-02T07:13:06.920" v="2274" actId="14100"/>
          <ac:picMkLst>
            <pc:docMk/>
            <pc:sldMk cId="3403323423" sldId="315"/>
            <ac:picMk id="8" creationId="{5B7EBD77-DFDD-9A02-DF97-895676205976}"/>
          </ac:picMkLst>
        </pc:picChg>
      </pc:sldChg>
      <pc:sldChg chg="modSp add mod ord">
        <pc:chgData name="Sébastien STREBELLE" userId="73885514-5da4-4c77-879d-93e833794f3a" providerId="ADAL" clId="{83E249C9-197A-F545-B317-7076DC9CAAB3}" dt="2022-10-01T21:42:13.928" v="168" actId="20577"/>
        <pc:sldMkLst>
          <pc:docMk/>
          <pc:sldMk cId="2362398717" sldId="316"/>
        </pc:sldMkLst>
        <pc:spChg chg="mod">
          <ac:chgData name="Sébastien STREBELLE" userId="73885514-5da4-4c77-879d-93e833794f3a" providerId="ADAL" clId="{83E249C9-197A-F545-B317-7076DC9CAAB3}" dt="2022-10-01T21:42:13.928" v="168" actId="20577"/>
          <ac:spMkLst>
            <pc:docMk/>
            <pc:sldMk cId="2362398717" sldId="316"/>
            <ac:spMk id="2" creationId="{5387821B-6970-4EE0-80B7-51533E14ED48}"/>
          </ac:spMkLst>
        </pc:spChg>
      </pc:sldChg>
      <pc:sldChg chg="modSp add mod ord">
        <pc:chgData name="Sébastien STREBELLE" userId="73885514-5da4-4c77-879d-93e833794f3a" providerId="ADAL" clId="{83E249C9-197A-F545-B317-7076DC9CAAB3}" dt="2022-10-01T21:47:24.408" v="309" actId="20577"/>
        <pc:sldMkLst>
          <pc:docMk/>
          <pc:sldMk cId="2608891560" sldId="317"/>
        </pc:sldMkLst>
        <pc:spChg chg="mod">
          <ac:chgData name="Sébastien STREBELLE" userId="73885514-5da4-4c77-879d-93e833794f3a" providerId="ADAL" clId="{83E249C9-197A-F545-B317-7076DC9CAAB3}" dt="2022-10-01T21:45:48.866" v="187" actId="20577"/>
          <ac:spMkLst>
            <pc:docMk/>
            <pc:sldMk cId="2608891560" sldId="317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1T21:47:24.408" v="309" actId="20577"/>
          <ac:spMkLst>
            <pc:docMk/>
            <pc:sldMk cId="2608891560" sldId="317"/>
            <ac:spMk id="3" creationId="{2F8E4038-A953-6F1F-17D3-EFD527A9F7F6}"/>
          </ac:spMkLst>
        </pc:spChg>
      </pc:sldChg>
      <pc:sldChg chg="addSp modSp add mod">
        <pc:chgData name="Sébastien STREBELLE" userId="73885514-5da4-4c77-879d-93e833794f3a" providerId="ADAL" clId="{83E249C9-197A-F545-B317-7076DC9CAAB3}" dt="2022-10-01T21:59:26.458" v="475" actId="113"/>
        <pc:sldMkLst>
          <pc:docMk/>
          <pc:sldMk cId="3430322489" sldId="318"/>
        </pc:sldMkLst>
        <pc:spChg chg="mod">
          <ac:chgData name="Sébastien STREBELLE" userId="73885514-5da4-4c77-879d-93e833794f3a" providerId="ADAL" clId="{83E249C9-197A-F545-B317-7076DC9CAAB3}" dt="2022-10-01T21:47:38.261" v="327" actId="20577"/>
          <ac:spMkLst>
            <pc:docMk/>
            <pc:sldMk cId="3430322489" sldId="318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1T21:59:26.458" v="475" actId="113"/>
          <ac:spMkLst>
            <pc:docMk/>
            <pc:sldMk cId="3430322489" sldId="318"/>
            <ac:spMk id="3" creationId="{2F8E4038-A953-6F1F-17D3-EFD527A9F7F6}"/>
          </ac:spMkLst>
        </pc:spChg>
        <pc:picChg chg="add mod">
          <ac:chgData name="Sébastien STREBELLE" userId="73885514-5da4-4c77-879d-93e833794f3a" providerId="ADAL" clId="{83E249C9-197A-F545-B317-7076DC9CAAB3}" dt="2022-10-01T21:59:15.706" v="473" actId="1076"/>
          <ac:picMkLst>
            <pc:docMk/>
            <pc:sldMk cId="3430322489" sldId="318"/>
            <ac:picMk id="5" creationId="{7BC07CE2-D2A6-7F1F-55A2-B28DD02BD29E}"/>
          </ac:picMkLst>
        </pc:picChg>
      </pc:sldChg>
      <pc:sldChg chg="addSp delSp modSp add mod">
        <pc:chgData name="Sébastien STREBELLE" userId="73885514-5da4-4c77-879d-93e833794f3a" providerId="ADAL" clId="{83E249C9-197A-F545-B317-7076DC9CAAB3}" dt="2022-10-01T21:58:28.206" v="467" actId="113"/>
        <pc:sldMkLst>
          <pc:docMk/>
          <pc:sldMk cId="860365720" sldId="319"/>
        </pc:sldMkLst>
        <pc:spChg chg="mod">
          <ac:chgData name="Sébastien STREBELLE" userId="73885514-5da4-4c77-879d-93e833794f3a" providerId="ADAL" clId="{83E249C9-197A-F545-B317-7076DC9CAAB3}" dt="2022-10-01T21:53:55.095" v="433" actId="20577"/>
          <ac:spMkLst>
            <pc:docMk/>
            <pc:sldMk cId="860365720" sldId="319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1T21:58:28.206" v="467" actId="113"/>
          <ac:spMkLst>
            <pc:docMk/>
            <pc:sldMk cId="860365720" sldId="319"/>
            <ac:spMk id="3" creationId="{2F8E4038-A953-6F1F-17D3-EFD527A9F7F6}"/>
          </ac:spMkLst>
        </pc:spChg>
        <pc:picChg chg="del">
          <ac:chgData name="Sébastien STREBELLE" userId="73885514-5da4-4c77-879d-93e833794f3a" providerId="ADAL" clId="{83E249C9-197A-F545-B317-7076DC9CAAB3}" dt="2022-10-01T21:54:32.043" v="438" actId="478"/>
          <ac:picMkLst>
            <pc:docMk/>
            <pc:sldMk cId="860365720" sldId="319"/>
            <ac:picMk id="5" creationId="{7BC07CE2-D2A6-7F1F-55A2-B28DD02BD29E}"/>
          </ac:picMkLst>
        </pc:picChg>
        <pc:picChg chg="add mod">
          <ac:chgData name="Sébastien STREBELLE" userId="73885514-5da4-4c77-879d-93e833794f3a" providerId="ADAL" clId="{83E249C9-197A-F545-B317-7076DC9CAAB3}" dt="2022-10-01T21:55:26.940" v="444" actId="1076"/>
          <ac:picMkLst>
            <pc:docMk/>
            <pc:sldMk cId="860365720" sldId="319"/>
            <ac:picMk id="6" creationId="{84B34134-05A0-E363-9866-3036899FA9AC}"/>
          </ac:picMkLst>
        </pc:picChg>
      </pc:sldChg>
      <pc:sldChg chg="modSp add mod ord">
        <pc:chgData name="Sébastien STREBELLE" userId="73885514-5da4-4c77-879d-93e833794f3a" providerId="ADAL" clId="{83E249C9-197A-F545-B317-7076DC9CAAB3}" dt="2022-10-01T22:06:14.758" v="575" actId="403"/>
        <pc:sldMkLst>
          <pc:docMk/>
          <pc:sldMk cId="187871350" sldId="320"/>
        </pc:sldMkLst>
        <pc:spChg chg="mod">
          <ac:chgData name="Sébastien STREBELLE" userId="73885514-5da4-4c77-879d-93e833794f3a" providerId="ADAL" clId="{83E249C9-197A-F545-B317-7076DC9CAAB3}" dt="2022-10-01T22:01:50.302" v="503" actId="20577"/>
          <ac:spMkLst>
            <pc:docMk/>
            <pc:sldMk cId="187871350" sldId="320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1T22:06:14.758" v="575" actId="403"/>
          <ac:spMkLst>
            <pc:docMk/>
            <pc:sldMk cId="187871350" sldId="320"/>
            <ac:spMk id="3" creationId="{2F8E4038-A953-6F1F-17D3-EFD527A9F7F6}"/>
          </ac:spMkLst>
        </pc:spChg>
      </pc:sldChg>
      <pc:sldChg chg="new del">
        <pc:chgData name="Sébastien STREBELLE" userId="73885514-5da4-4c77-879d-93e833794f3a" providerId="ADAL" clId="{83E249C9-197A-F545-B317-7076DC9CAAB3}" dt="2022-10-01T22:06:33.092" v="577" actId="680"/>
        <pc:sldMkLst>
          <pc:docMk/>
          <pc:sldMk cId="187438938" sldId="321"/>
        </pc:sldMkLst>
      </pc:sldChg>
      <pc:sldChg chg="addSp modSp add mod">
        <pc:chgData name="Sébastien STREBELLE" userId="73885514-5da4-4c77-879d-93e833794f3a" providerId="ADAL" clId="{83E249C9-197A-F545-B317-7076DC9CAAB3}" dt="2022-10-01T22:10:52.033" v="708" actId="20577"/>
        <pc:sldMkLst>
          <pc:docMk/>
          <pc:sldMk cId="2699794395" sldId="321"/>
        </pc:sldMkLst>
        <pc:spChg chg="mod">
          <ac:chgData name="Sébastien STREBELLE" userId="73885514-5da4-4c77-879d-93e833794f3a" providerId="ADAL" clId="{83E249C9-197A-F545-B317-7076DC9CAAB3}" dt="2022-10-01T22:06:48.673" v="587" actId="20577"/>
          <ac:spMkLst>
            <pc:docMk/>
            <pc:sldMk cId="2699794395" sldId="321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1T22:10:52.033" v="708" actId="20577"/>
          <ac:spMkLst>
            <pc:docMk/>
            <pc:sldMk cId="2699794395" sldId="321"/>
            <ac:spMk id="3" creationId="{2F8E4038-A953-6F1F-17D3-EFD527A9F7F6}"/>
          </ac:spMkLst>
        </pc:spChg>
        <pc:picChg chg="add mod">
          <ac:chgData name="Sébastien STREBELLE" userId="73885514-5da4-4c77-879d-93e833794f3a" providerId="ADAL" clId="{83E249C9-197A-F545-B317-7076DC9CAAB3}" dt="2022-10-01T22:09:45.277" v="705" actId="1076"/>
          <ac:picMkLst>
            <pc:docMk/>
            <pc:sldMk cId="2699794395" sldId="321"/>
            <ac:picMk id="5" creationId="{78C1DB1F-F757-DF60-467B-D4AD0BBAADA5}"/>
          </ac:picMkLst>
        </pc:picChg>
      </pc:sldChg>
      <pc:sldChg chg="modSp add mod ord">
        <pc:chgData name="Sébastien STREBELLE" userId="73885514-5da4-4c77-879d-93e833794f3a" providerId="ADAL" clId="{83E249C9-197A-F545-B317-7076DC9CAAB3}" dt="2022-10-01T22:18:32.668" v="930" actId="113"/>
        <pc:sldMkLst>
          <pc:docMk/>
          <pc:sldMk cId="1000426131" sldId="322"/>
        </pc:sldMkLst>
        <pc:spChg chg="mod">
          <ac:chgData name="Sébastien STREBELLE" userId="73885514-5da4-4c77-879d-93e833794f3a" providerId="ADAL" clId="{83E249C9-197A-F545-B317-7076DC9CAAB3}" dt="2022-10-01T22:14:35.724" v="719" actId="20577"/>
          <ac:spMkLst>
            <pc:docMk/>
            <pc:sldMk cId="1000426131" sldId="322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1T22:18:32.668" v="930" actId="113"/>
          <ac:spMkLst>
            <pc:docMk/>
            <pc:sldMk cId="1000426131" sldId="322"/>
            <ac:spMk id="3" creationId="{2F8E4038-A953-6F1F-17D3-EFD527A9F7F6}"/>
          </ac:spMkLst>
        </pc:spChg>
      </pc:sldChg>
      <pc:sldChg chg="modSp add mod ord">
        <pc:chgData name="Sébastien STREBELLE" userId="73885514-5da4-4c77-879d-93e833794f3a" providerId="ADAL" clId="{83E249C9-197A-F545-B317-7076DC9CAAB3}" dt="2022-10-01T22:25:04.422" v="945" actId="20577"/>
        <pc:sldMkLst>
          <pc:docMk/>
          <pc:sldMk cId="780289545" sldId="323"/>
        </pc:sldMkLst>
        <pc:spChg chg="mod">
          <ac:chgData name="Sébastien STREBELLE" userId="73885514-5da4-4c77-879d-93e833794f3a" providerId="ADAL" clId="{83E249C9-197A-F545-B317-7076DC9CAAB3}" dt="2022-10-01T22:25:04.422" v="945" actId="20577"/>
          <ac:spMkLst>
            <pc:docMk/>
            <pc:sldMk cId="780289545" sldId="323"/>
            <ac:spMk id="2" creationId="{5387821B-6970-4EE0-80B7-51533E14ED48}"/>
          </ac:spMkLst>
        </pc:spChg>
      </pc:sldChg>
      <pc:sldChg chg="modSp add mod ord">
        <pc:chgData name="Sébastien STREBELLE" userId="73885514-5da4-4c77-879d-93e833794f3a" providerId="ADAL" clId="{83E249C9-197A-F545-B317-7076DC9CAAB3}" dt="2022-10-03T08:32:01.240" v="2586" actId="20577"/>
        <pc:sldMkLst>
          <pc:docMk/>
          <pc:sldMk cId="1595141369" sldId="324"/>
        </pc:sldMkLst>
        <pc:spChg chg="mod">
          <ac:chgData name="Sébastien STREBELLE" userId="73885514-5da4-4c77-879d-93e833794f3a" providerId="ADAL" clId="{83E249C9-197A-F545-B317-7076DC9CAAB3}" dt="2022-10-01T22:25:09.757" v="953" actId="20577"/>
          <ac:spMkLst>
            <pc:docMk/>
            <pc:sldMk cId="1595141369" sldId="324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3T08:32:01.240" v="2586" actId="20577"/>
          <ac:spMkLst>
            <pc:docMk/>
            <pc:sldMk cId="1595141369" sldId="324"/>
            <ac:spMk id="3" creationId="{2F8E4038-A953-6F1F-17D3-EFD527A9F7F6}"/>
          </ac:spMkLst>
        </pc:spChg>
      </pc:sldChg>
      <pc:sldChg chg="modSp add mod">
        <pc:chgData name="Sébastien STREBELLE" userId="73885514-5da4-4c77-879d-93e833794f3a" providerId="ADAL" clId="{83E249C9-197A-F545-B317-7076DC9CAAB3}" dt="2022-10-01T22:39:46.663" v="1825" actId="404"/>
        <pc:sldMkLst>
          <pc:docMk/>
          <pc:sldMk cId="3011653230" sldId="325"/>
        </pc:sldMkLst>
        <pc:spChg chg="mod">
          <ac:chgData name="Sébastien STREBELLE" userId="73885514-5da4-4c77-879d-93e833794f3a" providerId="ADAL" clId="{83E249C9-197A-F545-B317-7076DC9CAAB3}" dt="2022-10-01T22:39:25.114" v="1822" actId="20577"/>
          <ac:spMkLst>
            <pc:docMk/>
            <pc:sldMk cId="3011653230" sldId="325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1T22:39:46.663" v="1825" actId="404"/>
          <ac:spMkLst>
            <pc:docMk/>
            <pc:sldMk cId="3011653230" sldId="325"/>
            <ac:spMk id="3" creationId="{2F8E4038-A953-6F1F-17D3-EFD527A9F7F6}"/>
          </ac:spMkLst>
        </pc:spChg>
      </pc:sldChg>
      <pc:sldChg chg="addSp delSp modSp add mod">
        <pc:chgData name="Sébastien STREBELLE" userId="73885514-5da4-4c77-879d-93e833794f3a" providerId="ADAL" clId="{83E249C9-197A-F545-B317-7076DC9CAAB3}" dt="2022-10-02T07:02:10.491" v="2250" actId="14100"/>
        <pc:sldMkLst>
          <pc:docMk/>
          <pc:sldMk cId="3435049041" sldId="326"/>
        </pc:sldMkLst>
        <pc:spChg chg="mod">
          <ac:chgData name="Sébastien STREBELLE" userId="73885514-5da4-4c77-879d-93e833794f3a" providerId="ADAL" clId="{83E249C9-197A-F545-B317-7076DC9CAAB3}" dt="2022-10-02T06:57:50.565" v="2047" actId="20577"/>
          <ac:spMkLst>
            <pc:docMk/>
            <pc:sldMk cId="3435049041" sldId="326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2T07:01:06.626" v="2245" actId="404"/>
          <ac:spMkLst>
            <pc:docMk/>
            <pc:sldMk cId="3435049041" sldId="326"/>
            <ac:spMk id="3" creationId="{2F8E4038-A953-6F1F-17D3-EFD527A9F7F6}"/>
          </ac:spMkLst>
        </pc:spChg>
        <pc:picChg chg="add del mod">
          <ac:chgData name="Sébastien STREBELLE" userId="73885514-5da4-4c77-879d-93e833794f3a" providerId="ADAL" clId="{83E249C9-197A-F545-B317-7076DC9CAAB3}" dt="2022-10-02T07:00:54.212" v="2239" actId="478"/>
          <ac:picMkLst>
            <pc:docMk/>
            <pc:sldMk cId="3435049041" sldId="326"/>
            <ac:picMk id="5" creationId="{B2301BA3-2975-8DCF-9466-DF05829AE7C7}"/>
          </ac:picMkLst>
        </pc:picChg>
        <pc:picChg chg="del">
          <ac:chgData name="Sébastien STREBELLE" userId="73885514-5da4-4c77-879d-93e833794f3a" providerId="ADAL" clId="{83E249C9-197A-F545-B317-7076DC9CAAB3}" dt="2022-10-02T06:57:54.951" v="2048" actId="478"/>
          <ac:picMkLst>
            <pc:docMk/>
            <pc:sldMk cId="3435049041" sldId="326"/>
            <ac:picMk id="6" creationId="{84B34134-05A0-E363-9866-3036899FA9AC}"/>
          </ac:picMkLst>
        </pc:picChg>
        <pc:picChg chg="add mod">
          <ac:chgData name="Sébastien STREBELLE" userId="73885514-5da4-4c77-879d-93e833794f3a" providerId="ADAL" clId="{83E249C9-197A-F545-B317-7076DC9CAAB3}" dt="2022-10-02T07:02:10.491" v="2250" actId="14100"/>
          <ac:picMkLst>
            <pc:docMk/>
            <pc:sldMk cId="3435049041" sldId="326"/>
            <ac:picMk id="9" creationId="{D6F961B2-2DF6-F55D-545E-F63D67145C45}"/>
          </ac:picMkLst>
        </pc:picChg>
      </pc:sldChg>
    </pc:docChg>
  </pc:docChgLst>
  <pc:docChgLst>
    <pc:chgData name="Sébastien STREBELLE" userId="73885514-5da4-4c77-879d-93e833794f3a" providerId="ADAL" clId="{AD60DA65-C57E-294A-A4A2-438870A22C7F}"/>
    <pc:docChg chg="undo custSel addSld delSld modSld sldOrd">
      <pc:chgData name="Sébastien STREBELLE" userId="73885514-5da4-4c77-879d-93e833794f3a" providerId="ADAL" clId="{AD60DA65-C57E-294A-A4A2-438870A22C7F}" dt="2022-10-17T07:10:06.412" v="3493" actId="20577"/>
      <pc:docMkLst>
        <pc:docMk/>
      </pc:docMkLst>
      <pc:sldChg chg="modSp mod">
        <pc:chgData name="Sébastien STREBELLE" userId="73885514-5da4-4c77-879d-93e833794f3a" providerId="ADAL" clId="{AD60DA65-C57E-294A-A4A2-438870A22C7F}" dt="2022-10-13T10:35:33.512" v="3" actId="1035"/>
        <pc:sldMkLst>
          <pc:docMk/>
          <pc:sldMk cId="2572945855" sldId="256"/>
        </pc:sldMkLst>
        <pc:spChg chg="mod">
          <ac:chgData name="Sébastien STREBELLE" userId="73885514-5da4-4c77-879d-93e833794f3a" providerId="ADAL" clId="{AD60DA65-C57E-294A-A4A2-438870A22C7F}" dt="2022-10-13T10:35:27.114" v="1" actId="20577"/>
          <ac:spMkLst>
            <pc:docMk/>
            <pc:sldMk cId="2572945855" sldId="256"/>
            <ac:spMk id="29" creationId="{5AF42A25-0493-4E12-B65F-57D107A706D5}"/>
          </ac:spMkLst>
        </pc:spChg>
        <pc:picChg chg="mod">
          <ac:chgData name="Sébastien STREBELLE" userId="73885514-5da4-4c77-879d-93e833794f3a" providerId="ADAL" clId="{AD60DA65-C57E-294A-A4A2-438870A22C7F}" dt="2022-10-13T10:35:33.512" v="3" actId="1035"/>
          <ac:picMkLst>
            <pc:docMk/>
            <pc:sldMk cId="2572945855" sldId="256"/>
            <ac:picMk id="10" creationId="{F57CF551-3363-4D14-AB20-4E3BC78961E0}"/>
          </ac:picMkLst>
        </pc:picChg>
      </pc:sldChg>
      <pc:sldChg chg="modSp mod">
        <pc:chgData name="Sébastien STREBELLE" userId="73885514-5da4-4c77-879d-93e833794f3a" providerId="ADAL" clId="{AD60DA65-C57E-294A-A4A2-438870A22C7F}" dt="2022-10-14T09:25:05.095" v="206" actId="20577"/>
        <pc:sldMkLst>
          <pc:docMk/>
          <pc:sldMk cId="2117265424" sldId="301"/>
        </pc:sldMkLst>
        <pc:spChg chg="mod">
          <ac:chgData name="Sébastien STREBELLE" userId="73885514-5da4-4c77-879d-93e833794f3a" providerId="ADAL" clId="{AD60DA65-C57E-294A-A4A2-438870A22C7F}" dt="2022-10-14T09:25:05.095" v="206" actId="20577"/>
          <ac:spMkLst>
            <pc:docMk/>
            <pc:sldMk cId="2117265424" sldId="301"/>
            <ac:spMk id="2" creationId="{5387821B-6970-4EE0-80B7-51533E14ED48}"/>
          </ac:spMkLst>
        </pc:spChg>
      </pc:sldChg>
      <pc:sldChg chg="addSp delSp modSp mod">
        <pc:chgData name="Sébastien STREBELLE" userId="73885514-5da4-4c77-879d-93e833794f3a" providerId="ADAL" clId="{AD60DA65-C57E-294A-A4A2-438870A22C7F}" dt="2022-10-13T10:38:50.058" v="75" actId="1076"/>
        <pc:sldMkLst>
          <pc:docMk/>
          <pc:sldMk cId="844415686" sldId="305"/>
        </pc:sldMkLst>
        <pc:spChg chg="mod">
          <ac:chgData name="Sébastien STREBELLE" userId="73885514-5da4-4c77-879d-93e833794f3a" providerId="ADAL" clId="{AD60DA65-C57E-294A-A4A2-438870A22C7F}" dt="2022-10-13T10:36:24.047" v="68" actId="20577"/>
          <ac:spMkLst>
            <pc:docMk/>
            <pc:sldMk cId="844415686" sldId="305"/>
            <ac:spMk id="2" creationId="{5387821B-6970-4EE0-80B7-51533E14ED48}"/>
          </ac:spMkLst>
        </pc:spChg>
        <pc:spChg chg="del">
          <ac:chgData name="Sébastien STREBELLE" userId="73885514-5da4-4c77-879d-93e833794f3a" providerId="ADAL" clId="{AD60DA65-C57E-294A-A4A2-438870A22C7F}" dt="2022-10-13T10:36:30.651" v="70" actId="478"/>
          <ac:spMkLst>
            <pc:docMk/>
            <pc:sldMk cId="844415686" sldId="305"/>
            <ac:spMk id="8" creationId="{C5CF8DD2-17FA-51B9-3995-C89A2A3E89D1}"/>
          </ac:spMkLst>
        </pc:spChg>
        <pc:picChg chg="del">
          <ac:chgData name="Sébastien STREBELLE" userId="73885514-5da4-4c77-879d-93e833794f3a" providerId="ADAL" clId="{AD60DA65-C57E-294A-A4A2-438870A22C7F}" dt="2022-10-13T10:36:26.465" v="69" actId="478"/>
          <ac:picMkLst>
            <pc:docMk/>
            <pc:sldMk cId="844415686" sldId="305"/>
            <ac:picMk id="6" creationId="{4256968F-F603-6780-F219-D4FB0A82D4DD}"/>
          </ac:picMkLst>
        </pc:picChg>
        <pc:picChg chg="add mod">
          <ac:chgData name="Sébastien STREBELLE" userId="73885514-5da4-4c77-879d-93e833794f3a" providerId="ADAL" clId="{AD60DA65-C57E-294A-A4A2-438870A22C7F}" dt="2022-10-13T10:38:50.058" v="75" actId="1076"/>
          <ac:picMkLst>
            <pc:docMk/>
            <pc:sldMk cId="844415686" sldId="305"/>
            <ac:picMk id="1026" creationId="{9F5FC8D5-F9CF-BF03-B9FC-6F4B3308EFCA}"/>
          </ac:picMkLst>
        </pc:picChg>
      </pc:sldChg>
      <pc:sldChg chg="delSp modSp del mod">
        <pc:chgData name="Sébastien STREBELLE" userId="73885514-5da4-4c77-879d-93e833794f3a" providerId="ADAL" clId="{AD60DA65-C57E-294A-A4A2-438870A22C7F}" dt="2022-10-13T10:40:02.908" v="122" actId="2696"/>
        <pc:sldMkLst>
          <pc:docMk/>
          <pc:sldMk cId="2993911344" sldId="326"/>
        </pc:sldMkLst>
        <pc:spChg chg="mod">
          <ac:chgData name="Sébastien STREBELLE" userId="73885514-5da4-4c77-879d-93e833794f3a" providerId="ADAL" clId="{AD60DA65-C57E-294A-A4A2-438870A22C7F}" dt="2022-10-13T10:39:11.002" v="84" actId="20577"/>
          <ac:spMkLst>
            <pc:docMk/>
            <pc:sldMk cId="2993911344" sldId="326"/>
            <ac:spMk id="2" creationId="{5387821B-6970-4EE0-80B7-51533E14ED48}"/>
          </ac:spMkLst>
        </pc:spChg>
        <pc:spChg chg="del mod">
          <ac:chgData name="Sébastien STREBELLE" userId="73885514-5da4-4c77-879d-93e833794f3a" providerId="ADAL" clId="{AD60DA65-C57E-294A-A4A2-438870A22C7F}" dt="2022-10-13T10:39:53.438" v="117"/>
          <ac:spMkLst>
            <pc:docMk/>
            <pc:sldMk cId="2993911344" sldId="326"/>
            <ac:spMk id="8" creationId="{C5CF8DD2-17FA-51B9-3995-C89A2A3E89D1}"/>
          </ac:spMkLst>
        </pc:spChg>
      </pc:sldChg>
      <pc:sldChg chg="addSp delSp modSp mod">
        <pc:chgData name="Sébastien STREBELLE" userId="73885514-5da4-4c77-879d-93e833794f3a" providerId="ADAL" clId="{AD60DA65-C57E-294A-A4A2-438870A22C7F}" dt="2022-10-16T20:46:10.007" v="1890" actId="20577"/>
        <pc:sldMkLst>
          <pc:docMk/>
          <pc:sldMk cId="2362992086" sldId="327"/>
        </pc:sldMkLst>
        <pc:spChg chg="mod">
          <ac:chgData name="Sébastien STREBELLE" userId="73885514-5da4-4c77-879d-93e833794f3a" providerId="ADAL" clId="{AD60DA65-C57E-294A-A4A2-438870A22C7F}" dt="2022-10-13T10:39:31.624" v="98" actId="20577"/>
          <ac:spMkLst>
            <pc:docMk/>
            <pc:sldMk cId="2362992086" sldId="327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AD60DA65-C57E-294A-A4A2-438870A22C7F}" dt="2022-10-16T20:46:10.007" v="1890" actId="20577"/>
          <ac:spMkLst>
            <pc:docMk/>
            <pc:sldMk cId="2362992086" sldId="327"/>
            <ac:spMk id="8" creationId="{C5CF8DD2-17FA-51B9-3995-C89A2A3E89D1}"/>
          </ac:spMkLst>
        </pc:spChg>
        <pc:picChg chg="add del">
          <ac:chgData name="Sébastien STREBELLE" userId="73885514-5da4-4c77-879d-93e833794f3a" providerId="ADAL" clId="{AD60DA65-C57E-294A-A4A2-438870A22C7F}" dt="2022-10-13T10:39:55.581" v="119"/>
          <ac:picMkLst>
            <pc:docMk/>
            <pc:sldMk cId="2362992086" sldId="327"/>
            <ac:picMk id="2050" creationId="{00F16B25-DA96-797E-448D-845CE1211699}"/>
          </ac:picMkLst>
        </pc:picChg>
      </pc:sldChg>
      <pc:sldChg chg="modSp del mod">
        <pc:chgData name="Sébastien STREBELLE" userId="73885514-5da4-4c77-879d-93e833794f3a" providerId="ADAL" clId="{AD60DA65-C57E-294A-A4A2-438870A22C7F}" dt="2022-10-16T20:48:02.232" v="1892" actId="2696"/>
        <pc:sldMkLst>
          <pc:docMk/>
          <pc:sldMk cId="800311457" sldId="328"/>
        </pc:sldMkLst>
        <pc:spChg chg="mod">
          <ac:chgData name="Sébastien STREBELLE" userId="73885514-5da4-4c77-879d-93e833794f3a" providerId="ADAL" clId="{AD60DA65-C57E-294A-A4A2-438870A22C7F}" dt="2022-10-13T10:40:30.322" v="149" actId="20577"/>
          <ac:spMkLst>
            <pc:docMk/>
            <pc:sldMk cId="800311457" sldId="328"/>
            <ac:spMk id="2" creationId="{5387821B-6970-4EE0-80B7-51533E14ED48}"/>
          </ac:spMkLst>
        </pc:spChg>
      </pc:sldChg>
      <pc:sldChg chg="del">
        <pc:chgData name="Sébastien STREBELLE" userId="73885514-5da4-4c77-879d-93e833794f3a" providerId="ADAL" clId="{AD60DA65-C57E-294A-A4A2-438870A22C7F}" dt="2022-10-13T10:40:47.386" v="150" actId="2696"/>
        <pc:sldMkLst>
          <pc:docMk/>
          <pc:sldMk cId="812604930" sldId="329"/>
        </pc:sldMkLst>
      </pc:sldChg>
      <pc:sldChg chg="del">
        <pc:chgData name="Sébastien STREBELLE" userId="73885514-5da4-4c77-879d-93e833794f3a" providerId="ADAL" clId="{AD60DA65-C57E-294A-A4A2-438870A22C7F}" dt="2022-10-13T10:40:48.322" v="151" actId="2696"/>
        <pc:sldMkLst>
          <pc:docMk/>
          <pc:sldMk cId="1227455613" sldId="330"/>
        </pc:sldMkLst>
      </pc:sldChg>
      <pc:sldChg chg="del">
        <pc:chgData name="Sébastien STREBELLE" userId="73885514-5da4-4c77-879d-93e833794f3a" providerId="ADAL" clId="{AD60DA65-C57E-294A-A4A2-438870A22C7F}" dt="2022-10-13T10:40:48.945" v="152" actId="2696"/>
        <pc:sldMkLst>
          <pc:docMk/>
          <pc:sldMk cId="3361151145" sldId="331"/>
        </pc:sldMkLst>
      </pc:sldChg>
      <pc:sldChg chg="modSp mod">
        <pc:chgData name="Sébastien STREBELLE" userId="73885514-5da4-4c77-879d-93e833794f3a" providerId="ADAL" clId="{AD60DA65-C57E-294A-A4A2-438870A22C7F}" dt="2022-10-13T10:41:00.049" v="159" actId="20577"/>
        <pc:sldMkLst>
          <pc:docMk/>
          <pc:sldMk cId="3319505399" sldId="332"/>
        </pc:sldMkLst>
        <pc:spChg chg="mod">
          <ac:chgData name="Sébastien STREBELLE" userId="73885514-5da4-4c77-879d-93e833794f3a" providerId="ADAL" clId="{AD60DA65-C57E-294A-A4A2-438870A22C7F}" dt="2022-10-13T10:41:00.049" v="159" actId="20577"/>
          <ac:spMkLst>
            <pc:docMk/>
            <pc:sldMk cId="3319505399" sldId="332"/>
            <ac:spMk id="2" creationId="{5387821B-6970-4EE0-80B7-51533E14ED48}"/>
          </ac:spMkLst>
        </pc:spChg>
      </pc:sldChg>
      <pc:sldChg chg="del">
        <pc:chgData name="Sébastien STREBELLE" userId="73885514-5da4-4c77-879d-93e833794f3a" providerId="ADAL" clId="{AD60DA65-C57E-294A-A4A2-438870A22C7F}" dt="2022-10-13T10:41:06.350" v="160" actId="2696"/>
        <pc:sldMkLst>
          <pc:docMk/>
          <pc:sldMk cId="2404977410" sldId="333"/>
        </pc:sldMkLst>
      </pc:sldChg>
      <pc:sldChg chg="del">
        <pc:chgData name="Sébastien STREBELLE" userId="73885514-5da4-4c77-879d-93e833794f3a" providerId="ADAL" clId="{AD60DA65-C57E-294A-A4A2-438870A22C7F}" dt="2022-10-13T10:41:06.964" v="161" actId="2696"/>
        <pc:sldMkLst>
          <pc:docMk/>
          <pc:sldMk cId="4199748717" sldId="334"/>
        </pc:sldMkLst>
      </pc:sldChg>
      <pc:sldChg chg="del">
        <pc:chgData name="Sébastien STREBELLE" userId="73885514-5da4-4c77-879d-93e833794f3a" providerId="ADAL" clId="{AD60DA65-C57E-294A-A4A2-438870A22C7F}" dt="2022-10-13T10:41:07.797" v="162" actId="2696"/>
        <pc:sldMkLst>
          <pc:docMk/>
          <pc:sldMk cId="1981214617" sldId="335"/>
        </pc:sldMkLst>
      </pc:sldChg>
      <pc:sldChg chg="del">
        <pc:chgData name="Sébastien STREBELLE" userId="73885514-5da4-4c77-879d-93e833794f3a" providerId="ADAL" clId="{AD60DA65-C57E-294A-A4A2-438870A22C7F}" dt="2022-10-13T10:41:11.607" v="164" actId="2696"/>
        <pc:sldMkLst>
          <pc:docMk/>
          <pc:sldMk cId="783228579" sldId="336"/>
        </pc:sldMkLst>
      </pc:sldChg>
      <pc:sldChg chg="delSp modSp del mod">
        <pc:chgData name="Sébastien STREBELLE" userId="73885514-5da4-4c77-879d-93e833794f3a" providerId="ADAL" clId="{AD60DA65-C57E-294A-A4A2-438870A22C7F}" dt="2022-10-16T22:19:37.183" v="3127" actId="2696"/>
        <pc:sldMkLst>
          <pc:docMk/>
          <pc:sldMk cId="3613974621" sldId="337"/>
        </pc:sldMkLst>
        <pc:spChg chg="del mod">
          <ac:chgData name="Sébastien STREBELLE" userId="73885514-5da4-4c77-879d-93e833794f3a" providerId="ADAL" clId="{AD60DA65-C57E-294A-A4A2-438870A22C7F}" dt="2022-10-13T13:23:41.044" v="175"/>
          <ac:spMkLst>
            <pc:docMk/>
            <pc:sldMk cId="3613974621" sldId="337"/>
            <ac:spMk id="8" creationId="{C5CF8DD2-17FA-51B9-3995-C89A2A3E89D1}"/>
          </ac:spMkLst>
        </pc:spChg>
      </pc:sldChg>
      <pc:sldChg chg="del">
        <pc:chgData name="Sébastien STREBELLE" userId="73885514-5da4-4c77-879d-93e833794f3a" providerId="ADAL" clId="{AD60DA65-C57E-294A-A4A2-438870A22C7F}" dt="2022-10-13T10:41:10.090" v="163" actId="2696"/>
        <pc:sldMkLst>
          <pc:docMk/>
          <pc:sldMk cId="3817069553" sldId="338"/>
        </pc:sldMkLst>
      </pc:sldChg>
      <pc:sldChg chg="modSp add mod ord">
        <pc:chgData name="Sébastien STREBELLE" userId="73885514-5da4-4c77-879d-93e833794f3a" providerId="ADAL" clId="{AD60DA65-C57E-294A-A4A2-438870A22C7F}" dt="2022-10-16T20:54:44.995" v="2271" actId="20577"/>
        <pc:sldMkLst>
          <pc:docMk/>
          <pc:sldMk cId="3642894770" sldId="339"/>
        </pc:sldMkLst>
        <pc:spChg chg="mod">
          <ac:chgData name="Sébastien STREBELLE" userId="73885514-5da4-4c77-879d-93e833794f3a" providerId="ADAL" clId="{AD60DA65-C57E-294A-A4A2-438870A22C7F}" dt="2022-10-13T10:40:11.955" v="131" actId="20577"/>
          <ac:spMkLst>
            <pc:docMk/>
            <pc:sldMk cId="3642894770" sldId="339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AD60DA65-C57E-294A-A4A2-438870A22C7F}" dt="2022-10-16T20:54:44.995" v="2271" actId="20577"/>
          <ac:spMkLst>
            <pc:docMk/>
            <pc:sldMk cId="3642894770" sldId="339"/>
            <ac:spMk id="8" creationId="{C5CF8DD2-17FA-51B9-3995-C89A2A3E89D1}"/>
          </ac:spMkLst>
        </pc:spChg>
      </pc:sldChg>
      <pc:sldChg chg="modSp add mod">
        <pc:chgData name="Sébastien STREBELLE" userId="73885514-5da4-4c77-879d-93e833794f3a" providerId="ADAL" clId="{AD60DA65-C57E-294A-A4A2-438870A22C7F}" dt="2022-10-13T11:43:09.566" v="172" actId="20577"/>
        <pc:sldMkLst>
          <pc:docMk/>
          <pc:sldMk cId="3116731293" sldId="340"/>
        </pc:sldMkLst>
        <pc:spChg chg="mod">
          <ac:chgData name="Sébastien STREBELLE" userId="73885514-5da4-4c77-879d-93e833794f3a" providerId="ADAL" clId="{AD60DA65-C57E-294A-A4A2-438870A22C7F}" dt="2022-10-13T11:43:09.566" v="172" actId="20577"/>
          <ac:spMkLst>
            <pc:docMk/>
            <pc:sldMk cId="3116731293" sldId="340"/>
            <ac:spMk id="2" creationId="{5387821B-6970-4EE0-80B7-51533E14ED48}"/>
          </ac:spMkLst>
        </pc:spChg>
      </pc:sldChg>
      <pc:sldChg chg="add">
        <pc:chgData name="Sébastien STREBELLE" userId="73885514-5da4-4c77-879d-93e833794f3a" providerId="ADAL" clId="{AD60DA65-C57E-294A-A4A2-438870A22C7F}" dt="2022-10-14T09:24:29.385" v="176" actId="2890"/>
        <pc:sldMkLst>
          <pc:docMk/>
          <pc:sldMk cId="1819978610" sldId="341"/>
        </pc:sldMkLst>
      </pc:sldChg>
      <pc:sldChg chg="modSp add mod ord">
        <pc:chgData name="Sébastien STREBELLE" userId="73885514-5da4-4c77-879d-93e833794f3a" providerId="ADAL" clId="{AD60DA65-C57E-294A-A4A2-438870A22C7F}" dt="2022-10-16T20:02:39.403" v="362" actId="404"/>
        <pc:sldMkLst>
          <pc:docMk/>
          <pc:sldMk cId="2996432118" sldId="342"/>
        </pc:sldMkLst>
        <pc:spChg chg="mod">
          <ac:chgData name="Sébastien STREBELLE" userId="73885514-5da4-4c77-879d-93e833794f3a" providerId="ADAL" clId="{AD60DA65-C57E-294A-A4A2-438870A22C7F}" dt="2022-10-14T12:05:17.193" v="212" actId="20577"/>
          <ac:spMkLst>
            <pc:docMk/>
            <pc:sldMk cId="2996432118" sldId="342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AD60DA65-C57E-294A-A4A2-438870A22C7F}" dt="2022-10-16T20:02:39.403" v="362" actId="404"/>
          <ac:spMkLst>
            <pc:docMk/>
            <pc:sldMk cId="2996432118" sldId="342"/>
            <ac:spMk id="8" creationId="{C5CF8DD2-17FA-51B9-3995-C89A2A3E89D1}"/>
          </ac:spMkLst>
        </pc:spChg>
      </pc:sldChg>
      <pc:sldChg chg="modSp add mod">
        <pc:chgData name="Sébastien STREBELLE" userId="73885514-5da4-4c77-879d-93e833794f3a" providerId="ADAL" clId="{AD60DA65-C57E-294A-A4A2-438870A22C7F}" dt="2022-10-16T21:20:36.253" v="2671" actId="20577"/>
        <pc:sldMkLst>
          <pc:docMk/>
          <pc:sldMk cId="2128421052" sldId="343"/>
        </pc:sldMkLst>
        <pc:spChg chg="mod">
          <ac:chgData name="Sébastien STREBELLE" userId="73885514-5da4-4c77-879d-93e833794f3a" providerId="ADAL" clId="{AD60DA65-C57E-294A-A4A2-438870A22C7F}" dt="2022-10-16T20:48:12.541" v="1902" actId="20577"/>
          <ac:spMkLst>
            <pc:docMk/>
            <pc:sldMk cId="2128421052" sldId="343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AD60DA65-C57E-294A-A4A2-438870A22C7F}" dt="2022-10-16T21:20:36.253" v="2671" actId="20577"/>
          <ac:spMkLst>
            <pc:docMk/>
            <pc:sldMk cId="2128421052" sldId="343"/>
            <ac:spMk id="8" creationId="{C5CF8DD2-17FA-51B9-3995-C89A2A3E89D1}"/>
          </ac:spMkLst>
        </pc:spChg>
      </pc:sldChg>
      <pc:sldChg chg="modSp add mod ord">
        <pc:chgData name="Sébastien STREBELLE" userId="73885514-5da4-4c77-879d-93e833794f3a" providerId="ADAL" clId="{AD60DA65-C57E-294A-A4A2-438870A22C7F}" dt="2022-10-17T07:10:06.412" v="3493" actId="20577"/>
        <pc:sldMkLst>
          <pc:docMk/>
          <pc:sldMk cId="2878327049" sldId="344"/>
        </pc:sldMkLst>
        <pc:spChg chg="mod">
          <ac:chgData name="Sébastien STREBELLE" userId="73885514-5da4-4c77-879d-93e833794f3a" providerId="ADAL" clId="{AD60DA65-C57E-294A-A4A2-438870A22C7F}" dt="2022-10-16T20:57:07.124" v="2331" actId="20577"/>
          <ac:spMkLst>
            <pc:docMk/>
            <pc:sldMk cId="2878327049" sldId="344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AD60DA65-C57E-294A-A4A2-438870A22C7F}" dt="2022-10-17T07:10:06.412" v="3493" actId="20577"/>
          <ac:spMkLst>
            <pc:docMk/>
            <pc:sldMk cId="2878327049" sldId="344"/>
            <ac:spMk id="8" creationId="{C5CF8DD2-17FA-51B9-3995-C89A2A3E89D1}"/>
          </ac:spMkLst>
        </pc:spChg>
      </pc:sldChg>
      <pc:sldChg chg="modSp add mod">
        <pc:chgData name="Sébastien STREBELLE" userId="73885514-5da4-4c77-879d-93e833794f3a" providerId="ADAL" clId="{AD60DA65-C57E-294A-A4A2-438870A22C7F}" dt="2022-10-16T21:18:35.589" v="2651" actId="404"/>
        <pc:sldMkLst>
          <pc:docMk/>
          <pc:sldMk cId="3032803348" sldId="345"/>
        </pc:sldMkLst>
        <pc:spChg chg="mod">
          <ac:chgData name="Sébastien STREBELLE" userId="73885514-5da4-4c77-879d-93e833794f3a" providerId="ADAL" clId="{AD60DA65-C57E-294A-A4A2-438870A22C7F}" dt="2022-10-16T21:17:58.605" v="2645" actId="20577"/>
          <ac:spMkLst>
            <pc:docMk/>
            <pc:sldMk cId="3032803348" sldId="345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AD60DA65-C57E-294A-A4A2-438870A22C7F}" dt="2022-10-16T21:18:35.589" v="2651" actId="404"/>
          <ac:spMkLst>
            <pc:docMk/>
            <pc:sldMk cId="3032803348" sldId="345"/>
            <ac:spMk id="8" creationId="{C5CF8DD2-17FA-51B9-3995-C89A2A3E89D1}"/>
          </ac:spMkLst>
        </pc:spChg>
      </pc:sldChg>
      <pc:sldChg chg="modSp add mod">
        <pc:chgData name="Sébastien STREBELLE" userId="73885514-5da4-4c77-879d-93e833794f3a" providerId="ADAL" clId="{AD60DA65-C57E-294A-A4A2-438870A22C7F}" dt="2022-10-16T21:19:03.474" v="2653"/>
        <pc:sldMkLst>
          <pc:docMk/>
          <pc:sldMk cId="3980124374" sldId="346"/>
        </pc:sldMkLst>
        <pc:spChg chg="mod">
          <ac:chgData name="Sébastien STREBELLE" userId="73885514-5da4-4c77-879d-93e833794f3a" providerId="ADAL" clId="{AD60DA65-C57E-294A-A4A2-438870A22C7F}" dt="2022-10-16T21:19:03.474" v="2653"/>
          <ac:spMkLst>
            <pc:docMk/>
            <pc:sldMk cId="3980124374" sldId="346"/>
            <ac:spMk id="8" creationId="{C5CF8DD2-17FA-51B9-3995-C89A2A3E89D1}"/>
          </ac:spMkLst>
        </pc:spChg>
      </pc:sldChg>
      <pc:sldChg chg="modSp add mod ord">
        <pc:chgData name="Sébastien STREBELLE" userId="73885514-5da4-4c77-879d-93e833794f3a" providerId="ADAL" clId="{AD60DA65-C57E-294A-A4A2-438870A22C7F}" dt="2022-10-16T22:18:45.501" v="3124" actId="20577"/>
        <pc:sldMkLst>
          <pc:docMk/>
          <pc:sldMk cId="1658677999" sldId="347"/>
        </pc:sldMkLst>
        <pc:spChg chg="mod">
          <ac:chgData name="Sébastien STREBELLE" userId="73885514-5da4-4c77-879d-93e833794f3a" providerId="ADAL" clId="{AD60DA65-C57E-294A-A4A2-438870A22C7F}" dt="2022-10-16T21:41:38.161" v="2695" actId="20577"/>
          <ac:spMkLst>
            <pc:docMk/>
            <pc:sldMk cId="1658677999" sldId="347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AD60DA65-C57E-294A-A4A2-438870A22C7F}" dt="2022-10-16T22:18:45.501" v="3124" actId="20577"/>
          <ac:spMkLst>
            <pc:docMk/>
            <pc:sldMk cId="1658677999" sldId="347"/>
            <ac:spMk id="8" creationId="{C5CF8DD2-17FA-51B9-3995-C89A2A3E89D1}"/>
          </ac:spMkLst>
        </pc:spChg>
      </pc:sldChg>
      <pc:sldChg chg="modSp add mod ord">
        <pc:chgData name="Sébastien STREBELLE" userId="73885514-5da4-4c77-879d-93e833794f3a" providerId="ADAL" clId="{AD60DA65-C57E-294A-A4A2-438870A22C7F}" dt="2022-10-16T22:25:02.633" v="3487" actId="20577"/>
        <pc:sldMkLst>
          <pc:docMk/>
          <pc:sldMk cId="1737668471" sldId="348"/>
        </pc:sldMkLst>
        <pc:spChg chg="mod">
          <ac:chgData name="Sébastien STREBELLE" userId="73885514-5da4-4c77-879d-93e833794f3a" providerId="ADAL" clId="{AD60DA65-C57E-294A-A4A2-438870A22C7F}" dt="2022-10-16T22:19:43.148" v="3135" actId="20577"/>
          <ac:spMkLst>
            <pc:docMk/>
            <pc:sldMk cId="1737668471" sldId="348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AD60DA65-C57E-294A-A4A2-438870A22C7F}" dt="2022-10-16T22:25:02.633" v="3487" actId="20577"/>
          <ac:spMkLst>
            <pc:docMk/>
            <pc:sldMk cId="1737668471" sldId="348"/>
            <ac:spMk id="8" creationId="{C5CF8DD2-17FA-51B9-3995-C89A2A3E89D1}"/>
          </ac:spMkLst>
        </pc:spChg>
      </pc:sldChg>
    </pc:docChg>
  </pc:docChgLst>
  <pc:docChgLst>
    <pc:chgData name="Sébastien STREBELLE" userId="S::sebastien.strebelle@vinci.be::73885514-5da4-4c77-879d-93e833794f3a" providerId="AD" clId="Web-{3706FF07-33DD-75B9-D173-A317EB715BCE}"/>
    <pc:docChg chg="addSld delSld modSld sldOrd">
      <pc:chgData name="Sébastien STREBELLE" userId="S::sebastien.strebelle@vinci.be::73885514-5da4-4c77-879d-93e833794f3a" providerId="AD" clId="Web-{3706FF07-33DD-75B9-D173-A317EB715BCE}" dt="2022-10-01T21:22:55.463" v="263" actId="20577"/>
      <pc:docMkLst>
        <pc:docMk/>
      </pc:docMkLst>
      <pc:sldChg chg="addSp delSp modSp">
        <pc:chgData name="Sébastien STREBELLE" userId="S::sebastien.strebelle@vinci.be::73885514-5da4-4c77-879d-93e833794f3a" providerId="AD" clId="Web-{3706FF07-33DD-75B9-D173-A317EB715BCE}" dt="2022-10-01T21:13:13.998" v="183" actId="14100"/>
        <pc:sldMkLst>
          <pc:docMk/>
          <pc:sldMk cId="844415686" sldId="305"/>
        </pc:sldMkLst>
        <pc:spChg chg="mod">
          <ac:chgData name="Sébastien STREBELLE" userId="S::sebastien.strebelle@vinci.be::73885514-5da4-4c77-879d-93e833794f3a" providerId="AD" clId="Web-{3706FF07-33DD-75B9-D173-A317EB715BCE}" dt="2022-10-01T20:49:20.068" v="9" actId="20577"/>
          <ac:spMkLst>
            <pc:docMk/>
            <pc:sldMk cId="844415686" sldId="305"/>
            <ac:spMk id="2" creationId="{5387821B-6970-4EE0-80B7-51533E14ED48}"/>
          </ac:spMkLst>
        </pc:spChg>
        <pc:spChg chg="add mod">
          <ac:chgData name="Sébastien STREBELLE" userId="S::sebastien.strebelle@vinci.be::73885514-5da4-4c77-879d-93e833794f3a" providerId="AD" clId="Web-{3706FF07-33DD-75B9-D173-A317EB715BCE}" dt="2022-10-01T21:12:58.745" v="182" actId="20577"/>
          <ac:spMkLst>
            <pc:docMk/>
            <pc:sldMk cId="844415686" sldId="305"/>
            <ac:spMk id="3" creationId="{2F8E4038-A953-6F1F-17D3-EFD527A9F7F6}"/>
          </ac:spMkLst>
        </pc:spChg>
        <pc:picChg chg="add del mod">
          <ac:chgData name="Sébastien STREBELLE" userId="S::sebastien.strebelle@vinci.be::73885514-5da4-4c77-879d-93e833794f3a" providerId="AD" clId="Web-{3706FF07-33DD-75B9-D173-A317EB715BCE}" dt="2022-10-01T21:02:36.945" v="90"/>
          <ac:picMkLst>
            <pc:docMk/>
            <pc:sldMk cId="844415686" sldId="305"/>
            <ac:picMk id="4" creationId="{EA060DFA-C9CB-0B76-E6FB-DC06B4E9A413}"/>
          </ac:picMkLst>
        </pc:picChg>
        <pc:picChg chg="add mod">
          <ac:chgData name="Sébastien STREBELLE" userId="S::sebastien.strebelle@vinci.be::73885514-5da4-4c77-879d-93e833794f3a" providerId="AD" clId="Web-{3706FF07-33DD-75B9-D173-A317EB715BCE}" dt="2022-10-01T21:13:13.998" v="183" actId="14100"/>
          <ac:picMkLst>
            <pc:docMk/>
            <pc:sldMk cId="844415686" sldId="305"/>
            <ac:picMk id="5" creationId="{5FA44C90-4441-0A8B-160A-D577EF19637B}"/>
          </ac:picMkLst>
        </pc:picChg>
      </pc:sldChg>
      <pc:sldChg chg="del">
        <pc:chgData name="Sébastien STREBELLE" userId="S::sebastien.strebelle@vinci.be::73885514-5da4-4c77-879d-93e833794f3a" providerId="AD" clId="Web-{3706FF07-33DD-75B9-D173-A317EB715BCE}" dt="2022-10-01T21:18:03.408" v="187"/>
        <pc:sldMkLst>
          <pc:docMk/>
          <pc:sldMk cId="3475575509" sldId="306"/>
        </pc:sldMkLst>
      </pc:sldChg>
      <pc:sldChg chg="modSp del">
        <pc:chgData name="Sébastien STREBELLE" userId="S::sebastien.strebelle@vinci.be::73885514-5da4-4c77-879d-93e833794f3a" providerId="AD" clId="Web-{3706FF07-33DD-75B9-D173-A317EB715BCE}" dt="2022-10-01T21:04:42.333" v="112"/>
        <pc:sldMkLst>
          <pc:docMk/>
          <pc:sldMk cId="2823931696" sldId="307"/>
        </pc:sldMkLst>
        <pc:spChg chg="mod">
          <ac:chgData name="Sébastien STREBELLE" userId="S::sebastien.strebelle@vinci.be::73885514-5da4-4c77-879d-93e833794f3a" providerId="AD" clId="Web-{3706FF07-33DD-75B9-D173-A317EB715BCE}" dt="2022-10-01T20:51:55.329" v="19" actId="20577"/>
          <ac:spMkLst>
            <pc:docMk/>
            <pc:sldMk cId="2823931696" sldId="307"/>
            <ac:spMk id="2" creationId="{5387821B-6970-4EE0-80B7-51533E14ED48}"/>
          </ac:spMkLst>
        </pc:spChg>
      </pc:sldChg>
      <pc:sldChg chg="delSp modSp add replId">
        <pc:chgData name="Sébastien STREBELLE" userId="S::sebastien.strebelle@vinci.be::73885514-5da4-4c77-879d-93e833794f3a" providerId="AD" clId="Web-{3706FF07-33DD-75B9-D173-A317EB715BCE}" dt="2022-10-01T21:15:02.943" v="186" actId="20577"/>
        <pc:sldMkLst>
          <pc:docMk/>
          <pc:sldMk cId="371908746" sldId="308"/>
        </pc:sldMkLst>
        <pc:spChg chg="mod">
          <ac:chgData name="Sébastien STREBELLE" userId="S::sebastien.strebelle@vinci.be::73885514-5da4-4c77-879d-93e833794f3a" providerId="AD" clId="Web-{3706FF07-33DD-75B9-D173-A317EB715BCE}" dt="2022-10-01T21:04:51.396" v="119" actId="20577"/>
          <ac:spMkLst>
            <pc:docMk/>
            <pc:sldMk cId="371908746" sldId="308"/>
            <ac:spMk id="2" creationId="{5387821B-6970-4EE0-80B7-51533E14ED48}"/>
          </ac:spMkLst>
        </pc:spChg>
        <pc:spChg chg="mod">
          <ac:chgData name="Sébastien STREBELLE" userId="S::sebastien.strebelle@vinci.be::73885514-5da4-4c77-879d-93e833794f3a" providerId="AD" clId="Web-{3706FF07-33DD-75B9-D173-A317EB715BCE}" dt="2022-10-01T21:15:02.943" v="186" actId="20577"/>
          <ac:spMkLst>
            <pc:docMk/>
            <pc:sldMk cId="371908746" sldId="308"/>
            <ac:spMk id="3" creationId="{2F8E4038-A953-6F1F-17D3-EFD527A9F7F6}"/>
          </ac:spMkLst>
        </pc:spChg>
        <pc:picChg chg="del">
          <ac:chgData name="Sébastien STREBELLE" userId="S::sebastien.strebelle@vinci.be::73885514-5da4-4c77-879d-93e833794f3a" providerId="AD" clId="Web-{3706FF07-33DD-75B9-D173-A317EB715BCE}" dt="2022-10-01T21:04:58.162" v="122"/>
          <ac:picMkLst>
            <pc:docMk/>
            <pc:sldMk cId="371908746" sldId="308"/>
            <ac:picMk id="5" creationId="{5FA44C90-4441-0A8B-160A-D577EF19637B}"/>
          </ac:picMkLst>
        </pc:picChg>
      </pc:sldChg>
      <pc:sldChg chg="modSp add ord replId">
        <pc:chgData name="Sébastien STREBELLE" userId="S::sebastien.strebelle@vinci.be::73885514-5da4-4c77-879d-93e833794f3a" providerId="AD" clId="Web-{3706FF07-33DD-75B9-D173-A317EB715BCE}" dt="2022-10-01T21:18:22.440" v="194" actId="20577"/>
        <pc:sldMkLst>
          <pc:docMk/>
          <pc:sldMk cId="1655756451" sldId="309"/>
        </pc:sldMkLst>
        <pc:spChg chg="mod">
          <ac:chgData name="Sébastien STREBELLE" userId="S::sebastien.strebelle@vinci.be::73885514-5da4-4c77-879d-93e833794f3a" providerId="AD" clId="Web-{3706FF07-33DD-75B9-D173-A317EB715BCE}" dt="2022-10-01T21:18:22.440" v="194" actId="20577"/>
          <ac:spMkLst>
            <pc:docMk/>
            <pc:sldMk cId="1655756451" sldId="309"/>
            <ac:spMk id="2" creationId="{5387821B-6970-4EE0-80B7-51533E14ED48}"/>
          </ac:spMkLst>
        </pc:spChg>
      </pc:sldChg>
      <pc:sldChg chg="modSp add ord replId">
        <pc:chgData name="Sébastien STREBELLE" userId="S::sebastien.strebelle@vinci.be::73885514-5da4-4c77-879d-93e833794f3a" providerId="AD" clId="Web-{3706FF07-33DD-75B9-D173-A317EB715BCE}" dt="2022-10-01T21:22:55.463" v="263" actId="20577"/>
        <pc:sldMkLst>
          <pc:docMk/>
          <pc:sldMk cId="2506182426" sldId="310"/>
        </pc:sldMkLst>
        <pc:spChg chg="mod">
          <ac:chgData name="Sébastien STREBELLE" userId="S::sebastien.strebelle@vinci.be::73885514-5da4-4c77-879d-93e833794f3a" providerId="AD" clId="Web-{3706FF07-33DD-75B9-D173-A317EB715BCE}" dt="2022-10-01T21:19:07.740" v="199" actId="20577"/>
          <ac:spMkLst>
            <pc:docMk/>
            <pc:sldMk cId="2506182426" sldId="310"/>
            <ac:spMk id="2" creationId="{5387821B-6970-4EE0-80B7-51533E14ED48}"/>
          </ac:spMkLst>
        </pc:spChg>
        <pc:spChg chg="mod">
          <ac:chgData name="Sébastien STREBELLE" userId="S::sebastien.strebelle@vinci.be::73885514-5da4-4c77-879d-93e833794f3a" providerId="AD" clId="Web-{3706FF07-33DD-75B9-D173-A317EB715BCE}" dt="2022-10-01T21:22:55.463" v="263" actId="20577"/>
          <ac:spMkLst>
            <pc:docMk/>
            <pc:sldMk cId="2506182426" sldId="310"/>
            <ac:spMk id="3" creationId="{2F8E4038-A953-6F1F-17D3-EFD527A9F7F6}"/>
          </ac:spMkLst>
        </pc:spChg>
      </pc:sldChg>
    </pc:docChg>
  </pc:docChgLst>
  <pc:docChgLst>
    <pc:chgData name="Sébastien STREBELLE" userId="73885514-5da4-4c77-879d-93e833794f3a" providerId="ADAL" clId="{3F051605-8DDC-3942-B112-22949B4EA154}"/>
    <pc:docChg chg="undo custSel addSld delSld modSld sldOrd">
      <pc:chgData name="Sébastien STREBELLE" userId="73885514-5da4-4c77-879d-93e833794f3a" providerId="ADAL" clId="{3F051605-8DDC-3942-B112-22949B4EA154}" dt="2023-10-16T15:31:43.978" v="742" actId="1076"/>
      <pc:docMkLst>
        <pc:docMk/>
      </pc:docMkLst>
      <pc:sldChg chg="modSp mod">
        <pc:chgData name="Sébastien STREBELLE" userId="73885514-5da4-4c77-879d-93e833794f3a" providerId="ADAL" clId="{3F051605-8DDC-3942-B112-22949B4EA154}" dt="2023-10-16T08:04:01.139" v="21" actId="20577"/>
        <pc:sldMkLst>
          <pc:docMk/>
          <pc:sldMk cId="2572945855" sldId="256"/>
        </pc:sldMkLst>
        <pc:spChg chg="mod">
          <ac:chgData name="Sébastien STREBELLE" userId="73885514-5da4-4c77-879d-93e833794f3a" providerId="ADAL" clId="{3F051605-8DDC-3942-B112-22949B4EA154}" dt="2023-10-16T08:03:49.132" v="4" actId="20577"/>
          <ac:spMkLst>
            <pc:docMk/>
            <pc:sldMk cId="2572945855" sldId="256"/>
            <ac:spMk id="29" creationId="{5AF42A25-0493-4E12-B65F-57D107A706D5}"/>
          </ac:spMkLst>
        </pc:spChg>
        <pc:spChg chg="mod">
          <ac:chgData name="Sébastien STREBELLE" userId="73885514-5da4-4c77-879d-93e833794f3a" providerId="ADAL" clId="{3F051605-8DDC-3942-B112-22949B4EA154}" dt="2023-10-16T08:04:01.139" v="21" actId="20577"/>
          <ac:spMkLst>
            <pc:docMk/>
            <pc:sldMk cId="2572945855" sldId="256"/>
            <ac:spMk id="30" creationId="{7B9BDEE1-A208-4642-B50F-3B97DAAAF184}"/>
          </ac:spMkLst>
        </pc:spChg>
      </pc:sldChg>
      <pc:sldChg chg="del">
        <pc:chgData name="Sébastien STREBELLE" userId="73885514-5da4-4c77-879d-93e833794f3a" providerId="ADAL" clId="{3F051605-8DDC-3942-B112-22949B4EA154}" dt="2023-10-16T08:04:38.350" v="22" actId="2696"/>
        <pc:sldMkLst>
          <pc:docMk/>
          <pc:sldMk cId="2117265424" sldId="301"/>
        </pc:sldMkLst>
      </pc:sldChg>
      <pc:sldChg chg="ord">
        <pc:chgData name="Sébastien STREBELLE" userId="73885514-5da4-4c77-879d-93e833794f3a" providerId="ADAL" clId="{3F051605-8DDC-3942-B112-22949B4EA154}" dt="2023-10-16T09:05:03.667" v="104" actId="20578"/>
        <pc:sldMkLst>
          <pc:docMk/>
          <pc:sldMk cId="844415686" sldId="305"/>
        </pc:sldMkLst>
      </pc:sldChg>
      <pc:sldChg chg="ord">
        <pc:chgData name="Sébastien STREBELLE" userId="73885514-5da4-4c77-879d-93e833794f3a" providerId="ADAL" clId="{3F051605-8DDC-3942-B112-22949B4EA154}" dt="2023-10-16T09:05:03.667" v="104" actId="20578"/>
        <pc:sldMkLst>
          <pc:docMk/>
          <pc:sldMk cId="2362992086" sldId="327"/>
        </pc:sldMkLst>
      </pc:sldChg>
      <pc:sldChg chg="ord">
        <pc:chgData name="Sébastien STREBELLE" userId="73885514-5da4-4c77-879d-93e833794f3a" providerId="ADAL" clId="{3F051605-8DDC-3942-B112-22949B4EA154}" dt="2023-10-16T09:05:03.667" v="104" actId="20578"/>
        <pc:sldMkLst>
          <pc:docMk/>
          <pc:sldMk cId="3642894770" sldId="339"/>
        </pc:sldMkLst>
      </pc:sldChg>
      <pc:sldChg chg="ord">
        <pc:chgData name="Sébastien STREBELLE" userId="73885514-5da4-4c77-879d-93e833794f3a" providerId="ADAL" clId="{3F051605-8DDC-3942-B112-22949B4EA154}" dt="2023-10-16T09:05:03.667" v="104" actId="20578"/>
        <pc:sldMkLst>
          <pc:docMk/>
          <pc:sldMk cId="1819978610" sldId="341"/>
        </pc:sldMkLst>
      </pc:sldChg>
      <pc:sldChg chg="del">
        <pc:chgData name="Sébastien STREBELLE" userId="73885514-5da4-4c77-879d-93e833794f3a" providerId="ADAL" clId="{3F051605-8DDC-3942-B112-22949B4EA154}" dt="2023-10-16T08:04:38.350" v="22" actId="2696"/>
        <pc:sldMkLst>
          <pc:docMk/>
          <pc:sldMk cId="2996432118" sldId="342"/>
        </pc:sldMkLst>
      </pc:sldChg>
      <pc:sldChg chg="ord">
        <pc:chgData name="Sébastien STREBELLE" userId="73885514-5da4-4c77-879d-93e833794f3a" providerId="ADAL" clId="{3F051605-8DDC-3942-B112-22949B4EA154}" dt="2023-10-16T09:05:03.667" v="104" actId="20578"/>
        <pc:sldMkLst>
          <pc:docMk/>
          <pc:sldMk cId="2128421052" sldId="343"/>
        </pc:sldMkLst>
      </pc:sldChg>
      <pc:sldChg chg="modSp mod">
        <pc:chgData name="Sébastien STREBELLE" userId="73885514-5da4-4c77-879d-93e833794f3a" providerId="ADAL" clId="{3F051605-8DDC-3942-B112-22949B4EA154}" dt="2023-10-16T08:05:42.452" v="26" actId="20577"/>
        <pc:sldMkLst>
          <pc:docMk/>
          <pc:sldMk cId="2878327049" sldId="344"/>
        </pc:sldMkLst>
        <pc:spChg chg="mod">
          <ac:chgData name="Sébastien STREBELLE" userId="73885514-5da4-4c77-879d-93e833794f3a" providerId="ADAL" clId="{3F051605-8DDC-3942-B112-22949B4EA154}" dt="2023-10-16T08:05:42.452" v="26" actId="20577"/>
          <ac:spMkLst>
            <pc:docMk/>
            <pc:sldMk cId="2878327049" sldId="344"/>
            <ac:spMk id="8" creationId="{C5CF8DD2-17FA-51B9-3995-C89A2A3E89D1}"/>
          </ac:spMkLst>
        </pc:spChg>
      </pc:sldChg>
      <pc:sldChg chg="modSp mod">
        <pc:chgData name="Sébastien STREBELLE" userId="73885514-5da4-4c77-879d-93e833794f3a" providerId="ADAL" clId="{3F051605-8DDC-3942-B112-22949B4EA154}" dt="2023-10-16T10:12:34.127" v="627" actId="404"/>
        <pc:sldMkLst>
          <pc:docMk/>
          <pc:sldMk cId="3032803348" sldId="345"/>
        </pc:sldMkLst>
        <pc:spChg chg="mod">
          <ac:chgData name="Sébastien STREBELLE" userId="73885514-5da4-4c77-879d-93e833794f3a" providerId="ADAL" clId="{3F051605-8DDC-3942-B112-22949B4EA154}" dt="2023-10-16T10:12:34.127" v="627" actId="404"/>
          <ac:spMkLst>
            <pc:docMk/>
            <pc:sldMk cId="3032803348" sldId="345"/>
            <ac:spMk id="8" creationId="{C5CF8DD2-17FA-51B9-3995-C89A2A3E89D1}"/>
          </ac:spMkLst>
        </pc:spChg>
      </pc:sldChg>
      <pc:sldChg chg="del">
        <pc:chgData name="Sébastien STREBELLE" userId="73885514-5da4-4c77-879d-93e833794f3a" providerId="ADAL" clId="{3F051605-8DDC-3942-B112-22949B4EA154}" dt="2023-10-16T12:55:03.886" v="628" actId="2696"/>
        <pc:sldMkLst>
          <pc:docMk/>
          <pc:sldMk cId="3980124374" sldId="346"/>
        </pc:sldMkLst>
      </pc:sldChg>
      <pc:sldChg chg="modSp mod">
        <pc:chgData name="Sébastien STREBELLE" userId="73885514-5da4-4c77-879d-93e833794f3a" providerId="ADAL" clId="{3F051605-8DDC-3942-B112-22949B4EA154}" dt="2023-10-16T09:09:54.161" v="171" actId="20577"/>
        <pc:sldMkLst>
          <pc:docMk/>
          <pc:sldMk cId="1658677999" sldId="347"/>
        </pc:sldMkLst>
        <pc:spChg chg="mod">
          <ac:chgData name="Sébastien STREBELLE" userId="73885514-5da4-4c77-879d-93e833794f3a" providerId="ADAL" clId="{3F051605-8DDC-3942-B112-22949B4EA154}" dt="2023-10-16T09:01:20.383" v="80" actId="20577"/>
          <ac:spMkLst>
            <pc:docMk/>
            <pc:sldMk cId="1658677999" sldId="347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3F051605-8DDC-3942-B112-22949B4EA154}" dt="2023-10-16T09:09:54.161" v="171" actId="20577"/>
          <ac:spMkLst>
            <pc:docMk/>
            <pc:sldMk cId="1658677999" sldId="347"/>
            <ac:spMk id="8" creationId="{C5CF8DD2-17FA-51B9-3995-C89A2A3E89D1}"/>
          </ac:spMkLst>
        </pc:spChg>
      </pc:sldChg>
      <pc:sldChg chg="addSp delSp modSp mod delAnim modAnim">
        <pc:chgData name="Sébastien STREBELLE" userId="73885514-5da4-4c77-879d-93e833794f3a" providerId="ADAL" clId="{3F051605-8DDC-3942-B112-22949B4EA154}" dt="2023-10-16T15:31:43.978" v="742" actId="1076"/>
        <pc:sldMkLst>
          <pc:docMk/>
          <pc:sldMk cId="1737668471" sldId="348"/>
        </pc:sldMkLst>
        <pc:spChg chg="mod">
          <ac:chgData name="Sébastien STREBELLE" userId="73885514-5da4-4c77-879d-93e833794f3a" providerId="ADAL" clId="{3F051605-8DDC-3942-B112-22949B4EA154}" dt="2023-10-16T15:28:39.271" v="734" actId="20577"/>
          <ac:spMkLst>
            <pc:docMk/>
            <pc:sldMk cId="1737668471" sldId="348"/>
            <ac:spMk id="8" creationId="{C5CF8DD2-17FA-51B9-3995-C89A2A3E89D1}"/>
          </ac:spMkLst>
        </pc:spChg>
        <pc:picChg chg="add del mod">
          <ac:chgData name="Sébastien STREBELLE" userId="73885514-5da4-4c77-879d-93e833794f3a" providerId="ADAL" clId="{3F051605-8DDC-3942-B112-22949B4EA154}" dt="2023-10-16T15:31:19.254" v="736" actId="21"/>
          <ac:picMkLst>
            <pc:docMk/>
            <pc:sldMk cId="1737668471" sldId="348"/>
            <ac:picMk id="3" creationId="{77B677DC-3E43-42EA-D5AF-9C7C7347B135}"/>
          </ac:picMkLst>
        </pc:picChg>
        <pc:picChg chg="add mod">
          <ac:chgData name="Sébastien STREBELLE" userId="73885514-5da4-4c77-879d-93e833794f3a" providerId="ADAL" clId="{3F051605-8DDC-3942-B112-22949B4EA154}" dt="2023-10-16T15:31:43.978" v="742" actId="1076"/>
          <ac:picMkLst>
            <pc:docMk/>
            <pc:sldMk cId="1737668471" sldId="348"/>
            <ac:picMk id="4" creationId="{2F69C7DF-8CA4-1ADD-EF35-9483EF3880A9}"/>
          </ac:picMkLst>
        </pc:picChg>
      </pc:sldChg>
      <pc:sldChg chg="addSp modSp add mod">
        <pc:chgData name="Sébastien STREBELLE" userId="73885514-5da4-4c77-879d-93e833794f3a" providerId="ADAL" clId="{3F051605-8DDC-3942-B112-22949B4EA154}" dt="2023-10-16T09:12:55.061" v="229" actId="1076"/>
        <pc:sldMkLst>
          <pc:docMk/>
          <pc:sldMk cId="4255165613" sldId="349"/>
        </pc:sldMkLst>
        <pc:spChg chg="mod">
          <ac:chgData name="Sébastien STREBELLE" userId="73885514-5da4-4c77-879d-93e833794f3a" providerId="ADAL" clId="{3F051605-8DDC-3942-B112-22949B4EA154}" dt="2023-10-16T09:11:07.101" v="223" actId="20577"/>
          <ac:spMkLst>
            <pc:docMk/>
            <pc:sldMk cId="4255165613" sldId="349"/>
            <ac:spMk id="8" creationId="{C5CF8DD2-17FA-51B9-3995-C89A2A3E89D1}"/>
          </ac:spMkLst>
        </pc:spChg>
        <pc:picChg chg="add mod">
          <ac:chgData name="Sébastien STREBELLE" userId="73885514-5da4-4c77-879d-93e833794f3a" providerId="ADAL" clId="{3F051605-8DDC-3942-B112-22949B4EA154}" dt="2023-10-16T09:12:55.061" v="229" actId="1076"/>
          <ac:picMkLst>
            <pc:docMk/>
            <pc:sldMk cId="4255165613" sldId="349"/>
            <ac:picMk id="4" creationId="{E5054CEC-9F7B-14E1-DEDF-67C702EA0290}"/>
          </ac:picMkLst>
        </pc:picChg>
      </pc:sldChg>
      <pc:sldChg chg="addSp delSp modSp add mod">
        <pc:chgData name="Sébastien STREBELLE" userId="73885514-5da4-4c77-879d-93e833794f3a" providerId="ADAL" clId="{3F051605-8DDC-3942-B112-22949B4EA154}" dt="2023-10-16T09:15:06.009" v="297" actId="1076"/>
        <pc:sldMkLst>
          <pc:docMk/>
          <pc:sldMk cId="2277604650" sldId="350"/>
        </pc:sldMkLst>
        <pc:spChg chg="mod">
          <ac:chgData name="Sébastien STREBELLE" userId="73885514-5da4-4c77-879d-93e833794f3a" providerId="ADAL" clId="{3F051605-8DDC-3942-B112-22949B4EA154}" dt="2023-10-16T09:14:15.204" v="291" actId="20577"/>
          <ac:spMkLst>
            <pc:docMk/>
            <pc:sldMk cId="2277604650" sldId="350"/>
            <ac:spMk id="8" creationId="{C5CF8DD2-17FA-51B9-3995-C89A2A3E89D1}"/>
          </ac:spMkLst>
        </pc:spChg>
        <pc:picChg chg="add del mod">
          <ac:chgData name="Sébastien STREBELLE" userId="73885514-5da4-4c77-879d-93e833794f3a" providerId="ADAL" clId="{3F051605-8DDC-3942-B112-22949B4EA154}" dt="2023-10-16T09:14:41.007" v="293" actId="478"/>
          <ac:picMkLst>
            <pc:docMk/>
            <pc:sldMk cId="2277604650" sldId="350"/>
            <ac:picMk id="4" creationId="{F8984273-E1C5-4BD9-385B-7045788B71D9}"/>
          </ac:picMkLst>
        </pc:picChg>
        <pc:picChg chg="add mod">
          <ac:chgData name="Sébastien STREBELLE" userId="73885514-5da4-4c77-879d-93e833794f3a" providerId="ADAL" clId="{3F051605-8DDC-3942-B112-22949B4EA154}" dt="2023-10-16T09:15:06.009" v="297" actId="1076"/>
          <ac:picMkLst>
            <pc:docMk/>
            <pc:sldMk cId="2277604650" sldId="350"/>
            <ac:picMk id="6" creationId="{4F04605E-C0BB-96E2-688E-D5E51C3A61DA}"/>
          </ac:picMkLst>
        </pc:picChg>
      </pc:sldChg>
    </pc:docChg>
  </pc:docChgLst>
  <pc:docChgLst>
    <pc:chgData name="Sébastien STREBELLE" userId="73885514-5da4-4c77-879d-93e833794f3a" providerId="ADAL" clId="{D0AFA3C1-F432-C04E-8C1F-D22EC03316C9}"/>
    <pc:docChg chg="undo custSel addSld delSld modSld sldOrd">
      <pc:chgData name="Sébastien STREBELLE" userId="73885514-5da4-4c77-879d-93e833794f3a" providerId="ADAL" clId="{D0AFA3C1-F432-C04E-8C1F-D22EC03316C9}" dt="2022-09-26T08:44:38.108" v="2831" actId="20577"/>
      <pc:docMkLst>
        <pc:docMk/>
      </pc:docMkLst>
      <pc:sldChg chg="modSp mod">
        <pc:chgData name="Sébastien STREBELLE" userId="73885514-5da4-4c77-879d-93e833794f3a" providerId="ADAL" clId="{D0AFA3C1-F432-C04E-8C1F-D22EC03316C9}" dt="2022-09-26T08:44:38.108" v="2831" actId="20577"/>
        <pc:sldMkLst>
          <pc:docMk/>
          <pc:sldMk cId="2572945855" sldId="256"/>
        </pc:sldMkLst>
        <pc:spChg chg="mod">
          <ac:chgData name="Sébastien STREBELLE" userId="73885514-5da4-4c77-879d-93e833794f3a" providerId="ADAL" clId="{D0AFA3C1-F432-C04E-8C1F-D22EC03316C9}" dt="2022-09-26T08:44:38.108" v="2831" actId="20577"/>
          <ac:spMkLst>
            <pc:docMk/>
            <pc:sldMk cId="2572945855" sldId="256"/>
            <ac:spMk id="30" creationId="{7B9BDEE1-A208-4642-B50F-3B97DAAAF184}"/>
          </ac:spMkLst>
        </pc:spChg>
        <pc:picChg chg="mod">
          <ac:chgData name="Sébastien STREBELLE" userId="73885514-5da4-4c77-879d-93e833794f3a" providerId="ADAL" clId="{D0AFA3C1-F432-C04E-8C1F-D22EC03316C9}" dt="2022-09-25T09:26:20.574" v="1921" actId="14100"/>
          <ac:picMkLst>
            <pc:docMk/>
            <pc:sldMk cId="2572945855" sldId="256"/>
            <ac:picMk id="10" creationId="{F57CF551-3363-4D14-AB20-4E3BC78961E0}"/>
          </ac:picMkLst>
        </pc:picChg>
      </pc:sldChg>
      <pc:sldChg chg="del">
        <pc:chgData name="Sébastien STREBELLE" userId="73885514-5da4-4c77-879d-93e833794f3a" providerId="ADAL" clId="{D0AFA3C1-F432-C04E-8C1F-D22EC03316C9}" dt="2022-09-22T11:54:23.432" v="5" actId="2696"/>
        <pc:sldMkLst>
          <pc:docMk/>
          <pc:sldMk cId="4211044129" sldId="257"/>
        </pc:sldMkLst>
      </pc:sldChg>
      <pc:sldChg chg="del">
        <pc:chgData name="Sébastien STREBELLE" userId="73885514-5da4-4c77-879d-93e833794f3a" providerId="ADAL" clId="{D0AFA3C1-F432-C04E-8C1F-D22EC03316C9}" dt="2022-09-22T11:55:58.107" v="25" actId="2696"/>
        <pc:sldMkLst>
          <pc:docMk/>
          <pc:sldMk cId="3857534129" sldId="267"/>
        </pc:sldMkLst>
      </pc:sldChg>
      <pc:sldChg chg="del">
        <pc:chgData name="Sébastien STREBELLE" userId="73885514-5da4-4c77-879d-93e833794f3a" providerId="ADAL" clId="{D0AFA3C1-F432-C04E-8C1F-D22EC03316C9}" dt="2022-09-22T11:55:56.414" v="24" actId="2696"/>
        <pc:sldMkLst>
          <pc:docMk/>
          <pc:sldMk cId="3093571412" sldId="269"/>
        </pc:sldMkLst>
      </pc:sldChg>
      <pc:sldChg chg="del">
        <pc:chgData name="Sébastien STREBELLE" userId="73885514-5da4-4c77-879d-93e833794f3a" providerId="ADAL" clId="{D0AFA3C1-F432-C04E-8C1F-D22EC03316C9}" dt="2022-09-22T11:55:54.400" v="23" actId="2696"/>
        <pc:sldMkLst>
          <pc:docMk/>
          <pc:sldMk cId="3929981956" sldId="270"/>
        </pc:sldMkLst>
      </pc:sldChg>
      <pc:sldChg chg="del">
        <pc:chgData name="Sébastien STREBELLE" userId="73885514-5da4-4c77-879d-93e833794f3a" providerId="ADAL" clId="{D0AFA3C1-F432-C04E-8C1F-D22EC03316C9}" dt="2022-09-22T11:55:53.328" v="22" actId="2696"/>
        <pc:sldMkLst>
          <pc:docMk/>
          <pc:sldMk cId="3608580013" sldId="271"/>
        </pc:sldMkLst>
      </pc:sldChg>
      <pc:sldChg chg="del">
        <pc:chgData name="Sébastien STREBELLE" userId="73885514-5da4-4c77-879d-93e833794f3a" providerId="ADAL" clId="{D0AFA3C1-F432-C04E-8C1F-D22EC03316C9}" dt="2022-09-22T11:55:52.130" v="21" actId="2696"/>
        <pc:sldMkLst>
          <pc:docMk/>
          <pc:sldMk cId="767785520" sldId="272"/>
        </pc:sldMkLst>
      </pc:sldChg>
      <pc:sldChg chg="del">
        <pc:chgData name="Sébastien STREBELLE" userId="73885514-5da4-4c77-879d-93e833794f3a" providerId="ADAL" clId="{D0AFA3C1-F432-C04E-8C1F-D22EC03316C9}" dt="2022-09-22T11:55:50.074" v="19" actId="2696"/>
        <pc:sldMkLst>
          <pc:docMk/>
          <pc:sldMk cId="3075606797" sldId="273"/>
        </pc:sldMkLst>
      </pc:sldChg>
      <pc:sldChg chg="del">
        <pc:chgData name="Sébastien STREBELLE" userId="73885514-5da4-4c77-879d-93e833794f3a" providerId="ADAL" clId="{D0AFA3C1-F432-C04E-8C1F-D22EC03316C9}" dt="2022-09-22T11:55:51.058" v="20" actId="2696"/>
        <pc:sldMkLst>
          <pc:docMk/>
          <pc:sldMk cId="2701181758" sldId="274"/>
        </pc:sldMkLst>
      </pc:sldChg>
      <pc:sldChg chg="del">
        <pc:chgData name="Sébastien STREBELLE" userId="73885514-5da4-4c77-879d-93e833794f3a" providerId="ADAL" clId="{D0AFA3C1-F432-C04E-8C1F-D22EC03316C9}" dt="2022-09-22T11:54:21.089" v="4" actId="2696"/>
        <pc:sldMkLst>
          <pc:docMk/>
          <pc:sldMk cId="2063252634" sldId="275"/>
        </pc:sldMkLst>
      </pc:sldChg>
      <pc:sldChg chg="modSp add mod ord modAnim modShow">
        <pc:chgData name="Sébastien STREBELLE" userId="73885514-5da4-4c77-879d-93e833794f3a" providerId="ADAL" clId="{D0AFA3C1-F432-C04E-8C1F-D22EC03316C9}" dt="2022-09-25T09:26:59.757" v="1924"/>
        <pc:sldMkLst>
          <pc:docMk/>
          <pc:sldMk cId="3221569109" sldId="278"/>
        </pc:sldMkLst>
        <pc:spChg chg="mod">
          <ac:chgData name="Sébastien STREBELLE" userId="73885514-5da4-4c77-879d-93e833794f3a" providerId="ADAL" clId="{D0AFA3C1-F432-C04E-8C1F-D22EC03316C9}" dt="2022-09-25T09:19:51.233" v="1873" actId="1076"/>
          <ac:spMkLst>
            <pc:docMk/>
            <pc:sldMk cId="3221569109" sldId="278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7:34:49.933" v="661"/>
          <ac:spMkLst>
            <pc:docMk/>
            <pc:sldMk cId="3221569109" sldId="278"/>
            <ac:spMk id="5" creationId="{C872DA48-D761-44A1-9F04-119560C85310}"/>
          </ac:spMkLst>
        </pc:spChg>
      </pc:sldChg>
      <pc:sldChg chg="add del mod ord modShow">
        <pc:chgData name="Sébastien STREBELLE" userId="73885514-5da4-4c77-879d-93e833794f3a" providerId="ADAL" clId="{D0AFA3C1-F432-C04E-8C1F-D22EC03316C9}" dt="2022-09-22T12:38:22.894" v="130" actId="2696"/>
        <pc:sldMkLst>
          <pc:docMk/>
          <pc:sldMk cId="4211905640" sldId="279"/>
        </pc:sldMkLst>
      </pc:sldChg>
      <pc:sldChg chg="del">
        <pc:chgData name="Sébastien STREBELLE" userId="73885514-5da4-4c77-879d-93e833794f3a" providerId="ADAL" clId="{D0AFA3C1-F432-C04E-8C1F-D22EC03316C9}" dt="2022-09-22T11:55:48.612" v="18" actId="2696"/>
        <pc:sldMkLst>
          <pc:docMk/>
          <pc:sldMk cId="908398108" sldId="280"/>
        </pc:sldMkLst>
      </pc:sldChg>
      <pc:sldChg chg="del">
        <pc:chgData name="Sébastien STREBELLE" userId="73885514-5da4-4c77-879d-93e833794f3a" providerId="ADAL" clId="{D0AFA3C1-F432-C04E-8C1F-D22EC03316C9}" dt="2022-09-22T11:55:42.702" v="14" actId="2696"/>
        <pc:sldMkLst>
          <pc:docMk/>
          <pc:sldMk cId="309564072" sldId="281"/>
        </pc:sldMkLst>
      </pc:sldChg>
      <pc:sldChg chg="del">
        <pc:chgData name="Sébastien STREBELLE" userId="73885514-5da4-4c77-879d-93e833794f3a" providerId="ADAL" clId="{D0AFA3C1-F432-C04E-8C1F-D22EC03316C9}" dt="2022-09-22T11:55:30.511" v="9" actId="2696"/>
        <pc:sldMkLst>
          <pc:docMk/>
          <pc:sldMk cId="85418794" sldId="283"/>
        </pc:sldMkLst>
      </pc:sldChg>
      <pc:sldChg chg="del">
        <pc:chgData name="Sébastien STREBELLE" userId="73885514-5da4-4c77-879d-93e833794f3a" providerId="ADAL" clId="{D0AFA3C1-F432-C04E-8C1F-D22EC03316C9}" dt="2022-09-22T11:55:31.458" v="10" actId="2696"/>
        <pc:sldMkLst>
          <pc:docMk/>
          <pc:sldMk cId="1829531991" sldId="284"/>
        </pc:sldMkLst>
      </pc:sldChg>
      <pc:sldChg chg="del">
        <pc:chgData name="Sébastien STREBELLE" userId="73885514-5da4-4c77-879d-93e833794f3a" providerId="ADAL" clId="{D0AFA3C1-F432-C04E-8C1F-D22EC03316C9}" dt="2022-09-22T11:55:32.395" v="11" actId="2696"/>
        <pc:sldMkLst>
          <pc:docMk/>
          <pc:sldMk cId="3577193836" sldId="285"/>
        </pc:sldMkLst>
      </pc:sldChg>
      <pc:sldChg chg="add del">
        <pc:chgData name="Sébastien STREBELLE" userId="73885514-5da4-4c77-879d-93e833794f3a" providerId="ADAL" clId="{D0AFA3C1-F432-C04E-8C1F-D22EC03316C9}" dt="2022-09-22T11:55:43.327" v="15" actId="2696"/>
        <pc:sldMkLst>
          <pc:docMk/>
          <pc:sldMk cId="1467848700" sldId="286"/>
        </pc:sldMkLst>
      </pc:sldChg>
      <pc:sldChg chg="del">
        <pc:chgData name="Sébastien STREBELLE" userId="73885514-5da4-4c77-879d-93e833794f3a" providerId="ADAL" clId="{D0AFA3C1-F432-C04E-8C1F-D22EC03316C9}" dt="2022-09-22T11:55:43.753" v="16" actId="2696"/>
        <pc:sldMkLst>
          <pc:docMk/>
          <pc:sldMk cId="521648037" sldId="287"/>
        </pc:sldMkLst>
      </pc:sldChg>
      <pc:sldChg chg="del">
        <pc:chgData name="Sébastien STREBELLE" userId="73885514-5da4-4c77-879d-93e833794f3a" providerId="ADAL" clId="{D0AFA3C1-F432-C04E-8C1F-D22EC03316C9}" dt="2022-09-22T11:55:45.910" v="17" actId="2696"/>
        <pc:sldMkLst>
          <pc:docMk/>
          <pc:sldMk cId="1126120963" sldId="288"/>
        </pc:sldMkLst>
      </pc:sldChg>
      <pc:sldChg chg="del">
        <pc:chgData name="Sébastien STREBELLE" userId="73885514-5da4-4c77-879d-93e833794f3a" providerId="ADAL" clId="{D0AFA3C1-F432-C04E-8C1F-D22EC03316C9}" dt="2022-09-22T11:56:03.948" v="27" actId="2696"/>
        <pc:sldMkLst>
          <pc:docMk/>
          <pc:sldMk cId="321136606" sldId="289"/>
        </pc:sldMkLst>
      </pc:sldChg>
      <pc:sldChg chg="del">
        <pc:chgData name="Sébastien STREBELLE" userId="73885514-5da4-4c77-879d-93e833794f3a" providerId="ADAL" clId="{D0AFA3C1-F432-C04E-8C1F-D22EC03316C9}" dt="2022-09-22T11:56:09.001" v="28" actId="2696"/>
        <pc:sldMkLst>
          <pc:docMk/>
          <pc:sldMk cId="1932996388" sldId="290"/>
        </pc:sldMkLst>
      </pc:sldChg>
      <pc:sldChg chg="del">
        <pc:chgData name="Sébastien STREBELLE" userId="73885514-5da4-4c77-879d-93e833794f3a" providerId="ADAL" clId="{D0AFA3C1-F432-C04E-8C1F-D22EC03316C9}" dt="2022-09-22T11:56:10.342" v="29" actId="2696"/>
        <pc:sldMkLst>
          <pc:docMk/>
          <pc:sldMk cId="1295736322" sldId="291"/>
        </pc:sldMkLst>
      </pc:sldChg>
      <pc:sldChg chg="del">
        <pc:chgData name="Sébastien STREBELLE" userId="73885514-5da4-4c77-879d-93e833794f3a" providerId="ADAL" clId="{D0AFA3C1-F432-C04E-8C1F-D22EC03316C9}" dt="2022-09-22T11:56:23.206" v="33" actId="2696"/>
        <pc:sldMkLst>
          <pc:docMk/>
          <pc:sldMk cId="2866777323" sldId="292"/>
        </pc:sldMkLst>
      </pc:sldChg>
      <pc:sldChg chg="del">
        <pc:chgData name="Sébastien STREBELLE" userId="73885514-5da4-4c77-879d-93e833794f3a" providerId="ADAL" clId="{D0AFA3C1-F432-C04E-8C1F-D22EC03316C9}" dt="2022-09-22T11:56:11.789" v="30" actId="2696"/>
        <pc:sldMkLst>
          <pc:docMk/>
          <pc:sldMk cId="3803889912" sldId="294"/>
        </pc:sldMkLst>
      </pc:sldChg>
      <pc:sldChg chg="modSp add del mod">
        <pc:chgData name="Sébastien STREBELLE" userId="73885514-5da4-4c77-879d-93e833794f3a" providerId="ADAL" clId="{D0AFA3C1-F432-C04E-8C1F-D22EC03316C9}" dt="2022-09-25T09:29:45.007" v="1940" actId="2696"/>
        <pc:sldMkLst>
          <pc:docMk/>
          <pc:sldMk cId="324388243" sldId="295"/>
        </pc:sldMkLst>
        <pc:spChg chg="mod">
          <ac:chgData name="Sébastien STREBELLE" userId="73885514-5da4-4c77-879d-93e833794f3a" providerId="ADAL" clId="{D0AFA3C1-F432-C04E-8C1F-D22EC03316C9}" dt="2022-09-25T09:25:11.565" v="1902" actId="1076"/>
          <ac:spMkLst>
            <pc:docMk/>
            <pc:sldMk cId="324388243" sldId="295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25:08.811" v="1898" actId="1076"/>
          <ac:spMkLst>
            <pc:docMk/>
            <pc:sldMk cId="324388243" sldId="295"/>
            <ac:spMk id="3" creationId="{7A843B1F-F168-9630-7BB4-462E469647F0}"/>
          </ac:spMkLst>
        </pc:spChg>
        <pc:spChg chg="mod">
          <ac:chgData name="Sébastien STREBELLE" userId="73885514-5da4-4c77-879d-93e833794f3a" providerId="ADAL" clId="{D0AFA3C1-F432-C04E-8C1F-D22EC03316C9}" dt="2022-09-25T07:57:58.545" v="998"/>
          <ac:spMkLst>
            <pc:docMk/>
            <pc:sldMk cId="324388243" sldId="295"/>
            <ac:spMk id="9" creationId="{6E192762-5DC1-4AB3-B493-A79C8662019A}"/>
          </ac:spMkLst>
        </pc:spChg>
      </pc:sldChg>
      <pc:sldChg chg="del">
        <pc:chgData name="Sébastien STREBELLE" userId="73885514-5da4-4c77-879d-93e833794f3a" providerId="ADAL" clId="{D0AFA3C1-F432-C04E-8C1F-D22EC03316C9}" dt="2022-09-22T11:56:21.661" v="32" actId="2696"/>
        <pc:sldMkLst>
          <pc:docMk/>
          <pc:sldMk cId="2919537362" sldId="295"/>
        </pc:sldMkLst>
      </pc:sldChg>
      <pc:sldChg chg="del">
        <pc:chgData name="Sébastien STREBELLE" userId="73885514-5da4-4c77-879d-93e833794f3a" providerId="ADAL" clId="{D0AFA3C1-F432-C04E-8C1F-D22EC03316C9}" dt="2022-09-22T11:56:01.927" v="26" actId="2696"/>
        <pc:sldMkLst>
          <pc:docMk/>
          <pc:sldMk cId="2844745003" sldId="296"/>
        </pc:sldMkLst>
      </pc:sldChg>
      <pc:sldChg chg="del">
        <pc:chgData name="Sébastien STREBELLE" userId="73885514-5da4-4c77-879d-93e833794f3a" providerId="ADAL" clId="{D0AFA3C1-F432-C04E-8C1F-D22EC03316C9}" dt="2022-09-22T12:39:25.689" v="132" actId="2696"/>
        <pc:sldMkLst>
          <pc:docMk/>
          <pc:sldMk cId="2577039847" sldId="297"/>
        </pc:sldMkLst>
      </pc:sldChg>
      <pc:sldChg chg="addSp modSp mod ord">
        <pc:chgData name="Sébastien STREBELLE" userId="73885514-5da4-4c77-879d-93e833794f3a" providerId="ADAL" clId="{D0AFA3C1-F432-C04E-8C1F-D22EC03316C9}" dt="2022-09-25T09:15:45.411" v="1871" actId="20577"/>
        <pc:sldMkLst>
          <pc:docMk/>
          <pc:sldMk cId="1133146985" sldId="298"/>
        </pc:sldMkLst>
        <pc:spChg chg="mod">
          <ac:chgData name="Sébastien STREBELLE" userId="73885514-5da4-4c77-879d-93e833794f3a" providerId="ADAL" clId="{D0AFA3C1-F432-C04E-8C1F-D22EC03316C9}" dt="2022-09-25T07:44:01.757" v="819" actId="20577"/>
          <ac:spMkLst>
            <pc:docMk/>
            <pc:sldMk cId="1133146985" sldId="298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15:45.411" v="1871" actId="20577"/>
          <ac:spMkLst>
            <pc:docMk/>
            <pc:sldMk cId="1133146985" sldId="298"/>
            <ac:spMk id="5" creationId="{C872DA48-D761-44A1-9F04-119560C85310}"/>
          </ac:spMkLst>
        </pc:spChg>
        <pc:picChg chg="add mod">
          <ac:chgData name="Sébastien STREBELLE" userId="73885514-5da4-4c77-879d-93e833794f3a" providerId="ADAL" clId="{D0AFA3C1-F432-C04E-8C1F-D22EC03316C9}" dt="2022-09-25T07:33:12.794" v="649" actId="1076"/>
          <ac:picMkLst>
            <pc:docMk/>
            <pc:sldMk cId="1133146985" sldId="298"/>
            <ac:picMk id="6" creationId="{CA31599B-0D0E-7CB2-E676-24EA2891102A}"/>
          </ac:picMkLst>
        </pc:picChg>
      </pc:sldChg>
      <pc:sldChg chg="delSp add setBg delDesignElem">
        <pc:chgData name="Sébastien STREBELLE" userId="73885514-5da4-4c77-879d-93e833794f3a" providerId="ADAL" clId="{D0AFA3C1-F432-C04E-8C1F-D22EC03316C9}" dt="2022-09-25T09:51:20.800" v="2621"/>
        <pc:sldMkLst>
          <pc:docMk/>
          <pc:sldMk cId="1550669960" sldId="299"/>
        </pc:sldMkLst>
        <pc:spChg chg="del">
          <ac:chgData name="Sébastien STREBELLE" userId="73885514-5da4-4c77-879d-93e833794f3a" providerId="ADAL" clId="{D0AFA3C1-F432-C04E-8C1F-D22EC03316C9}" dt="2022-09-25T09:51:20.800" v="2621"/>
          <ac:spMkLst>
            <pc:docMk/>
            <pc:sldMk cId="1550669960" sldId="299"/>
            <ac:spMk id="12" creationId="{3CD9DF72-87A3-404E-A828-84CBF11A8303}"/>
          </ac:spMkLst>
        </pc:spChg>
        <pc:cxnChg chg="del">
          <ac:chgData name="Sébastien STREBELLE" userId="73885514-5da4-4c77-879d-93e833794f3a" providerId="ADAL" clId="{D0AFA3C1-F432-C04E-8C1F-D22EC03316C9}" dt="2022-09-25T09:51:20.800" v="2621"/>
          <ac:cxnSpMkLst>
            <pc:docMk/>
            <pc:sldMk cId="1550669960" sldId="299"/>
            <ac:cxnSpMk id="14" creationId="{20E3A342-4D61-4E3F-AF90-1AB42AEB96CC}"/>
          </ac:cxnSpMkLst>
        </pc:cxnChg>
      </pc:sldChg>
      <pc:sldChg chg="del">
        <pc:chgData name="Sébastien STREBELLE" userId="73885514-5da4-4c77-879d-93e833794f3a" providerId="ADAL" clId="{D0AFA3C1-F432-C04E-8C1F-D22EC03316C9}" dt="2022-09-22T11:56:12.666" v="31" actId="2696"/>
        <pc:sldMkLst>
          <pc:docMk/>
          <pc:sldMk cId="3201223664" sldId="300"/>
        </pc:sldMkLst>
      </pc:sldChg>
      <pc:sldChg chg="modSp mod ord">
        <pc:chgData name="Sébastien STREBELLE" userId="73885514-5da4-4c77-879d-93e833794f3a" providerId="ADAL" clId="{D0AFA3C1-F432-C04E-8C1F-D22EC03316C9}" dt="2022-09-22T11:58:45.845" v="60" actId="20577"/>
        <pc:sldMkLst>
          <pc:docMk/>
          <pc:sldMk cId="2117265424" sldId="301"/>
        </pc:sldMkLst>
        <pc:spChg chg="mod">
          <ac:chgData name="Sébastien STREBELLE" userId="73885514-5da4-4c77-879d-93e833794f3a" providerId="ADAL" clId="{D0AFA3C1-F432-C04E-8C1F-D22EC03316C9}" dt="2022-09-22T11:58:45.845" v="60" actId="20577"/>
          <ac:spMkLst>
            <pc:docMk/>
            <pc:sldMk cId="2117265424" sldId="301"/>
            <ac:spMk id="2" creationId="{5387821B-6970-4EE0-80B7-51533E14ED48}"/>
          </ac:spMkLst>
        </pc:spChg>
      </pc:sldChg>
      <pc:sldChg chg="modSp add mod">
        <pc:chgData name="Sébastien STREBELLE" userId="73885514-5da4-4c77-879d-93e833794f3a" providerId="ADAL" clId="{D0AFA3C1-F432-C04E-8C1F-D22EC03316C9}" dt="2022-09-22T12:42:41.055" v="179" actId="20577"/>
        <pc:sldMkLst>
          <pc:docMk/>
          <pc:sldMk cId="1768004219" sldId="302"/>
        </pc:sldMkLst>
        <pc:spChg chg="mod">
          <ac:chgData name="Sébastien STREBELLE" userId="73885514-5da4-4c77-879d-93e833794f3a" providerId="ADAL" clId="{D0AFA3C1-F432-C04E-8C1F-D22EC03316C9}" dt="2022-09-22T12:42:41.055" v="179" actId="20577"/>
          <ac:spMkLst>
            <pc:docMk/>
            <pc:sldMk cId="1768004219" sldId="302"/>
            <ac:spMk id="2" creationId="{5387821B-6970-4EE0-80B7-51533E14ED48}"/>
          </ac:spMkLst>
        </pc:spChg>
      </pc:sldChg>
      <pc:sldChg chg="delSp add del setBg delDesignElem">
        <pc:chgData name="Sébastien STREBELLE" userId="73885514-5da4-4c77-879d-93e833794f3a" providerId="ADAL" clId="{D0AFA3C1-F432-C04E-8C1F-D22EC03316C9}" dt="2022-09-22T12:38:39.736" v="131" actId="2696"/>
        <pc:sldMkLst>
          <pc:docMk/>
          <pc:sldMk cId="2711367390" sldId="302"/>
        </pc:sldMkLst>
        <pc:spChg chg="del">
          <ac:chgData name="Sébastien STREBELLE" userId="73885514-5da4-4c77-879d-93e833794f3a" providerId="ADAL" clId="{D0AFA3C1-F432-C04E-8C1F-D22EC03316C9}" dt="2022-09-22T11:58:31.722" v="36"/>
          <ac:spMkLst>
            <pc:docMk/>
            <pc:sldMk cId="2711367390" sldId="302"/>
            <ac:spMk id="12" creationId="{3CD9DF72-87A3-404E-A828-84CBF11A8303}"/>
          </ac:spMkLst>
        </pc:spChg>
        <pc:cxnChg chg="del">
          <ac:chgData name="Sébastien STREBELLE" userId="73885514-5da4-4c77-879d-93e833794f3a" providerId="ADAL" clId="{D0AFA3C1-F432-C04E-8C1F-D22EC03316C9}" dt="2022-09-22T11:58:31.722" v="36"/>
          <ac:cxnSpMkLst>
            <pc:docMk/>
            <pc:sldMk cId="2711367390" sldId="302"/>
            <ac:cxnSpMk id="14" creationId="{20E3A342-4D61-4E3F-AF90-1AB42AEB96CC}"/>
          </ac:cxnSpMkLst>
        </pc:cxnChg>
      </pc:sldChg>
      <pc:sldChg chg="delSp add del setBg delDesignElem">
        <pc:chgData name="Sébastien STREBELLE" userId="73885514-5da4-4c77-879d-93e833794f3a" providerId="ADAL" clId="{D0AFA3C1-F432-C04E-8C1F-D22EC03316C9}" dt="2022-09-22T12:42:13.172" v="135" actId="2696"/>
        <pc:sldMkLst>
          <pc:docMk/>
          <pc:sldMk cId="3562578147" sldId="302"/>
        </pc:sldMkLst>
        <pc:spChg chg="del">
          <ac:chgData name="Sébastien STREBELLE" userId="73885514-5da4-4c77-879d-93e833794f3a" providerId="ADAL" clId="{D0AFA3C1-F432-C04E-8C1F-D22EC03316C9}" dt="2022-09-22T12:42:05.838" v="134"/>
          <ac:spMkLst>
            <pc:docMk/>
            <pc:sldMk cId="3562578147" sldId="302"/>
            <ac:spMk id="12" creationId="{3CD9DF72-87A3-404E-A828-84CBF11A8303}"/>
          </ac:spMkLst>
        </pc:spChg>
        <pc:cxnChg chg="del">
          <ac:chgData name="Sébastien STREBELLE" userId="73885514-5da4-4c77-879d-93e833794f3a" providerId="ADAL" clId="{D0AFA3C1-F432-C04E-8C1F-D22EC03316C9}" dt="2022-09-22T12:42:05.838" v="134"/>
          <ac:cxnSpMkLst>
            <pc:docMk/>
            <pc:sldMk cId="3562578147" sldId="302"/>
            <ac:cxnSpMk id="14" creationId="{20E3A342-4D61-4E3F-AF90-1AB42AEB96CC}"/>
          </ac:cxnSpMkLst>
        </pc:cxnChg>
      </pc:sldChg>
      <pc:sldChg chg="del">
        <pc:chgData name="Sébastien STREBELLE" userId="73885514-5da4-4c77-879d-93e833794f3a" providerId="ADAL" clId="{D0AFA3C1-F432-C04E-8C1F-D22EC03316C9}" dt="2022-09-22T11:56:28.195" v="34" actId="2696"/>
        <pc:sldMkLst>
          <pc:docMk/>
          <pc:sldMk cId="4038244441" sldId="302"/>
        </pc:sldMkLst>
      </pc:sldChg>
      <pc:sldChg chg="del">
        <pc:chgData name="Sébastien STREBELLE" userId="73885514-5da4-4c77-879d-93e833794f3a" providerId="ADAL" clId="{D0AFA3C1-F432-C04E-8C1F-D22EC03316C9}" dt="2022-09-22T11:54:59.754" v="8" actId="2696"/>
        <pc:sldMkLst>
          <pc:docMk/>
          <pc:sldMk cId="387978898" sldId="303"/>
        </pc:sldMkLst>
      </pc:sldChg>
      <pc:sldChg chg="modSp add mod ord">
        <pc:chgData name="Sébastien STREBELLE" userId="73885514-5da4-4c77-879d-93e833794f3a" providerId="ADAL" clId="{D0AFA3C1-F432-C04E-8C1F-D22EC03316C9}" dt="2022-09-25T07:37:17.818" v="668" actId="20577"/>
        <pc:sldMkLst>
          <pc:docMk/>
          <pc:sldMk cId="2773465296" sldId="303"/>
        </pc:sldMkLst>
        <pc:spChg chg="mod">
          <ac:chgData name="Sébastien STREBELLE" userId="73885514-5da4-4c77-879d-93e833794f3a" providerId="ADAL" clId="{D0AFA3C1-F432-C04E-8C1F-D22EC03316C9}" dt="2022-09-25T07:37:17.818" v="668" actId="20577"/>
          <ac:spMkLst>
            <pc:docMk/>
            <pc:sldMk cId="2773465296" sldId="303"/>
            <ac:spMk id="2" creationId="{5387821B-6970-4EE0-80B7-51533E14ED48}"/>
          </ac:spMkLst>
        </pc:spChg>
      </pc:sldChg>
      <pc:sldChg chg="delSp add del setBg delDesignElem">
        <pc:chgData name="Sébastien STREBELLE" userId="73885514-5da4-4c77-879d-93e833794f3a" providerId="ADAL" clId="{D0AFA3C1-F432-C04E-8C1F-D22EC03316C9}" dt="2022-09-22T12:56:36.251" v="599" actId="2696"/>
        <pc:sldMkLst>
          <pc:docMk/>
          <pc:sldMk cId="3572853105" sldId="303"/>
        </pc:sldMkLst>
        <pc:spChg chg="del">
          <ac:chgData name="Sébastien STREBELLE" userId="73885514-5da4-4c77-879d-93e833794f3a" providerId="ADAL" clId="{D0AFA3C1-F432-C04E-8C1F-D22EC03316C9}" dt="2022-09-22T12:56:29.494" v="598"/>
          <ac:spMkLst>
            <pc:docMk/>
            <pc:sldMk cId="3572853105" sldId="303"/>
            <ac:spMk id="12" creationId="{3CD9DF72-87A3-404E-A828-84CBF11A8303}"/>
          </ac:spMkLst>
        </pc:spChg>
        <pc:cxnChg chg="del">
          <ac:chgData name="Sébastien STREBELLE" userId="73885514-5da4-4c77-879d-93e833794f3a" providerId="ADAL" clId="{D0AFA3C1-F432-C04E-8C1F-D22EC03316C9}" dt="2022-09-22T12:56:29.494" v="598"/>
          <ac:cxnSpMkLst>
            <pc:docMk/>
            <pc:sldMk cId="3572853105" sldId="303"/>
            <ac:cxnSpMk id="14" creationId="{20E3A342-4D61-4E3F-AF90-1AB42AEB96CC}"/>
          </ac:cxnSpMkLst>
        </pc:cxnChg>
      </pc:sldChg>
      <pc:sldChg chg="del">
        <pc:chgData name="Sébastien STREBELLE" userId="73885514-5da4-4c77-879d-93e833794f3a" providerId="ADAL" clId="{D0AFA3C1-F432-C04E-8C1F-D22EC03316C9}" dt="2022-09-22T11:54:56.040" v="6" actId="2696"/>
        <pc:sldMkLst>
          <pc:docMk/>
          <pc:sldMk cId="2338856521" sldId="304"/>
        </pc:sldMkLst>
      </pc:sldChg>
      <pc:sldChg chg="delSp modSp add del mod modAnim">
        <pc:chgData name="Sébastien STREBELLE" userId="73885514-5da4-4c77-879d-93e833794f3a" providerId="ADAL" clId="{D0AFA3C1-F432-C04E-8C1F-D22EC03316C9}" dt="2022-09-25T09:31:58.409" v="2018" actId="2696"/>
        <pc:sldMkLst>
          <pc:docMk/>
          <pc:sldMk cId="3504157791" sldId="304"/>
        </pc:sldMkLst>
        <pc:spChg chg="mod">
          <ac:chgData name="Sébastien STREBELLE" userId="73885514-5da4-4c77-879d-93e833794f3a" providerId="ADAL" clId="{D0AFA3C1-F432-C04E-8C1F-D22EC03316C9}" dt="2022-09-25T09:31:54.197" v="2016" actId="21"/>
          <ac:spMkLst>
            <pc:docMk/>
            <pc:sldMk cId="3504157791" sldId="304"/>
            <ac:spMk id="2" creationId="{5387821B-6970-4EE0-80B7-51533E14ED48}"/>
          </ac:spMkLst>
        </pc:spChg>
        <pc:spChg chg="del mod">
          <ac:chgData name="Sébastien STREBELLE" userId="73885514-5da4-4c77-879d-93e833794f3a" providerId="ADAL" clId="{D0AFA3C1-F432-C04E-8C1F-D22EC03316C9}" dt="2022-09-25T09:31:37.309" v="2012" actId="478"/>
          <ac:spMkLst>
            <pc:docMk/>
            <pc:sldMk cId="3504157791" sldId="304"/>
            <ac:spMk id="3" creationId="{B4EC4071-1358-410F-88AD-2899F8A838AA}"/>
          </ac:spMkLst>
        </pc:spChg>
        <pc:spChg chg="mod">
          <ac:chgData name="Sébastien STREBELLE" userId="73885514-5da4-4c77-879d-93e833794f3a" providerId="ADAL" clId="{D0AFA3C1-F432-C04E-8C1F-D22EC03316C9}" dt="2022-09-25T07:38:33.869" v="694" actId="27636"/>
          <ac:spMkLst>
            <pc:docMk/>
            <pc:sldMk cId="3504157791" sldId="304"/>
            <ac:spMk id="5" creationId="{C872DA48-D761-44A1-9F04-119560C85310}"/>
          </ac:spMkLst>
        </pc:spChg>
      </pc:sldChg>
      <pc:sldChg chg="addSp modSp add mod ord modAnim">
        <pc:chgData name="Sébastien STREBELLE" userId="73885514-5da4-4c77-879d-93e833794f3a" providerId="ADAL" clId="{D0AFA3C1-F432-C04E-8C1F-D22EC03316C9}" dt="2022-09-25T09:25:13.910" v="1910" actId="1076"/>
        <pc:sldMkLst>
          <pc:docMk/>
          <pc:sldMk cId="844415686" sldId="305"/>
        </pc:sldMkLst>
        <pc:spChg chg="mod">
          <ac:chgData name="Sébastien STREBELLE" userId="73885514-5da4-4c77-879d-93e833794f3a" providerId="ADAL" clId="{D0AFA3C1-F432-C04E-8C1F-D22EC03316C9}" dt="2022-09-25T09:25:13.910" v="1910" actId="1076"/>
          <ac:spMkLst>
            <pc:docMk/>
            <pc:sldMk cId="844415686" sldId="305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25:13.680" v="1909" actId="1076"/>
          <ac:spMkLst>
            <pc:docMk/>
            <pc:sldMk cId="844415686" sldId="305"/>
            <ac:spMk id="5" creationId="{C872DA48-D761-44A1-9F04-119560C85310}"/>
          </ac:spMkLst>
        </pc:spChg>
        <pc:picChg chg="add mod">
          <ac:chgData name="Sébastien STREBELLE" userId="73885514-5da4-4c77-879d-93e833794f3a" providerId="ADAL" clId="{D0AFA3C1-F432-C04E-8C1F-D22EC03316C9}" dt="2022-09-25T09:25:13.473" v="1908" actId="1076"/>
          <ac:picMkLst>
            <pc:docMk/>
            <pc:sldMk cId="844415686" sldId="305"/>
            <ac:picMk id="6" creationId="{B3952AF1-DDA9-3BAF-DF95-F71E36ACE887}"/>
          </ac:picMkLst>
        </pc:picChg>
      </pc:sldChg>
      <pc:sldChg chg="new del ord">
        <pc:chgData name="Sébastien STREBELLE" userId="73885514-5da4-4c77-879d-93e833794f3a" providerId="ADAL" clId="{D0AFA3C1-F432-C04E-8C1F-D22EC03316C9}" dt="2022-09-25T07:48:43.566" v="822" actId="2696"/>
        <pc:sldMkLst>
          <pc:docMk/>
          <pc:sldMk cId="1447071938" sldId="305"/>
        </pc:sldMkLst>
      </pc:sldChg>
      <pc:sldChg chg="del">
        <pc:chgData name="Sébastien STREBELLE" userId="73885514-5da4-4c77-879d-93e833794f3a" providerId="ADAL" clId="{D0AFA3C1-F432-C04E-8C1F-D22EC03316C9}" dt="2022-09-22T11:54:58.288" v="7" actId="2696"/>
        <pc:sldMkLst>
          <pc:docMk/>
          <pc:sldMk cId="2533484491" sldId="305"/>
        </pc:sldMkLst>
      </pc:sldChg>
      <pc:sldChg chg="delSp modSp add mod ord">
        <pc:chgData name="Sébastien STREBELLE" userId="73885514-5da4-4c77-879d-93e833794f3a" providerId="ADAL" clId="{D0AFA3C1-F432-C04E-8C1F-D22EC03316C9}" dt="2022-09-25T09:09:14.565" v="1600" actId="403"/>
        <pc:sldMkLst>
          <pc:docMk/>
          <pc:sldMk cId="1386929168" sldId="306"/>
        </pc:sldMkLst>
        <pc:spChg chg="mod">
          <ac:chgData name="Sébastien STREBELLE" userId="73885514-5da4-4c77-879d-93e833794f3a" providerId="ADAL" clId="{D0AFA3C1-F432-C04E-8C1F-D22EC03316C9}" dt="2022-09-25T09:02:05.464" v="1307" actId="20577"/>
          <ac:spMkLst>
            <pc:docMk/>
            <pc:sldMk cId="1386929168" sldId="306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09:14.565" v="1600" actId="403"/>
          <ac:spMkLst>
            <pc:docMk/>
            <pc:sldMk cId="1386929168" sldId="306"/>
            <ac:spMk id="5" creationId="{C872DA48-D761-44A1-9F04-119560C85310}"/>
          </ac:spMkLst>
        </pc:spChg>
        <pc:picChg chg="del">
          <ac:chgData name="Sébastien STREBELLE" userId="73885514-5da4-4c77-879d-93e833794f3a" providerId="ADAL" clId="{D0AFA3C1-F432-C04E-8C1F-D22EC03316C9}" dt="2022-09-25T09:02:08.207" v="1308" actId="478"/>
          <ac:picMkLst>
            <pc:docMk/>
            <pc:sldMk cId="1386929168" sldId="306"/>
            <ac:picMk id="6" creationId="{B3952AF1-DDA9-3BAF-DF95-F71E36ACE887}"/>
          </ac:picMkLst>
        </pc:picChg>
      </pc:sldChg>
      <pc:sldChg chg="delSp modSp add del mod">
        <pc:chgData name="Sébastien STREBELLE" userId="73885514-5da4-4c77-879d-93e833794f3a" providerId="ADAL" clId="{D0AFA3C1-F432-C04E-8C1F-D22EC03316C9}" dt="2022-09-25T07:57:50.533" v="992" actId="2696"/>
        <pc:sldMkLst>
          <pc:docMk/>
          <pc:sldMk cId="4273389948" sldId="306"/>
        </pc:sldMkLst>
        <pc:spChg chg="mod">
          <ac:chgData name="Sébastien STREBELLE" userId="73885514-5da4-4c77-879d-93e833794f3a" providerId="ADAL" clId="{D0AFA3C1-F432-C04E-8C1F-D22EC03316C9}" dt="2022-09-25T07:56:42.245" v="987" actId="20577"/>
          <ac:spMkLst>
            <pc:docMk/>
            <pc:sldMk cId="4273389948" sldId="306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7:56:49.237" v="990" actId="20577"/>
          <ac:spMkLst>
            <pc:docMk/>
            <pc:sldMk cId="4273389948" sldId="306"/>
            <ac:spMk id="5" creationId="{C872DA48-D761-44A1-9F04-119560C85310}"/>
          </ac:spMkLst>
        </pc:spChg>
        <pc:picChg chg="del">
          <ac:chgData name="Sébastien STREBELLE" userId="73885514-5da4-4c77-879d-93e833794f3a" providerId="ADAL" clId="{D0AFA3C1-F432-C04E-8C1F-D22EC03316C9}" dt="2022-09-25T07:56:37.756" v="984" actId="478"/>
          <ac:picMkLst>
            <pc:docMk/>
            <pc:sldMk cId="4273389948" sldId="306"/>
            <ac:picMk id="6" creationId="{B3952AF1-DDA9-3BAF-DF95-F71E36ACE887}"/>
          </ac:picMkLst>
        </pc:picChg>
      </pc:sldChg>
      <pc:sldChg chg="modSp add mod">
        <pc:chgData name="Sébastien STREBELLE" userId="73885514-5da4-4c77-879d-93e833794f3a" providerId="ADAL" clId="{D0AFA3C1-F432-C04E-8C1F-D22EC03316C9}" dt="2022-09-25T09:14:20.711" v="1857" actId="313"/>
        <pc:sldMkLst>
          <pc:docMk/>
          <pc:sldMk cId="1687495354" sldId="307"/>
        </pc:sldMkLst>
        <pc:spChg chg="mod">
          <ac:chgData name="Sébastien STREBELLE" userId="73885514-5da4-4c77-879d-93e833794f3a" providerId="ADAL" clId="{D0AFA3C1-F432-C04E-8C1F-D22EC03316C9}" dt="2022-09-25T09:12:24.491" v="1732" actId="20577"/>
          <ac:spMkLst>
            <pc:docMk/>
            <pc:sldMk cId="1687495354" sldId="307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14:20.711" v="1857" actId="313"/>
          <ac:spMkLst>
            <pc:docMk/>
            <pc:sldMk cId="1687495354" sldId="307"/>
            <ac:spMk id="5" creationId="{C872DA48-D761-44A1-9F04-119560C85310}"/>
          </ac:spMkLst>
        </pc:spChg>
      </pc:sldChg>
      <pc:sldChg chg="addSp delSp modSp add mod">
        <pc:chgData name="Sébastien STREBELLE" userId="73885514-5da4-4c77-879d-93e833794f3a" providerId="ADAL" clId="{D0AFA3C1-F432-C04E-8C1F-D22EC03316C9}" dt="2022-09-25T09:29:37.363" v="1939" actId="1076"/>
        <pc:sldMkLst>
          <pc:docMk/>
          <pc:sldMk cId="1762130286" sldId="308"/>
        </pc:sldMkLst>
        <pc:spChg chg="mod">
          <ac:chgData name="Sébastien STREBELLE" userId="73885514-5da4-4c77-879d-93e833794f3a" providerId="ADAL" clId="{D0AFA3C1-F432-C04E-8C1F-D22EC03316C9}" dt="2022-09-25T09:28:38.943" v="1926"/>
          <ac:spMkLst>
            <pc:docMk/>
            <pc:sldMk cId="1762130286" sldId="308"/>
            <ac:spMk id="2" creationId="{5387821B-6970-4EE0-80B7-51533E14ED48}"/>
          </ac:spMkLst>
        </pc:spChg>
        <pc:spChg chg="add mod">
          <ac:chgData name="Sébastien STREBELLE" userId="73885514-5da4-4c77-879d-93e833794f3a" providerId="ADAL" clId="{D0AFA3C1-F432-C04E-8C1F-D22EC03316C9}" dt="2022-09-25T09:29:37.363" v="1939" actId="1076"/>
          <ac:spMkLst>
            <pc:docMk/>
            <pc:sldMk cId="1762130286" sldId="308"/>
            <ac:spMk id="4" creationId="{5ED63AFF-6443-8A8C-A1EB-044FC67771E1}"/>
          </ac:spMkLst>
        </pc:spChg>
        <pc:spChg chg="mod">
          <ac:chgData name="Sébastien STREBELLE" userId="73885514-5da4-4c77-879d-93e833794f3a" providerId="ADAL" clId="{D0AFA3C1-F432-C04E-8C1F-D22EC03316C9}" dt="2022-09-25T09:29:16.697" v="1936" actId="27636"/>
          <ac:spMkLst>
            <pc:docMk/>
            <pc:sldMk cId="1762130286" sldId="308"/>
            <ac:spMk id="5" creationId="{C872DA48-D761-44A1-9F04-119560C85310}"/>
          </ac:spMkLst>
        </pc:spChg>
        <pc:picChg chg="add del">
          <ac:chgData name="Sébastien STREBELLE" userId="73885514-5da4-4c77-879d-93e833794f3a" providerId="ADAL" clId="{D0AFA3C1-F432-C04E-8C1F-D22EC03316C9}" dt="2022-09-25T09:29:10.097" v="1934" actId="478"/>
          <ac:picMkLst>
            <pc:docMk/>
            <pc:sldMk cId="1762130286" sldId="308"/>
            <ac:picMk id="6" creationId="{B3952AF1-DDA9-3BAF-DF95-F71E36ACE887}"/>
          </ac:picMkLst>
        </pc:picChg>
      </pc:sldChg>
      <pc:sldChg chg="modSp add del mod ord">
        <pc:chgData name="Sébastien STREBELLE" userId="73885514-5da4-4c77-879d-93e833794f3a" providerId="ADAL" clId="{D0AFA3C1-F432-C04E-8C1F-D22EC03316C9}" dt="2022-09-25T09:36:52.140" v="2223" actId="2696"/>
        <pc:sldMkLst>
          <pc:docMk/>
          <pc:sldMk cId="1479379971" sldId="309"/>
        </pc:sldMkLst>
        <pc:spChg chg="mod">
          <ac:chgData name="Sébastien STREBELLE" userId="73885514-5da4-4c77-879d-93e833794f3a" providerId="ADAL" clId="{D0AFA3C1-F432-C04E-8C1F-D22EC03316C9}" dt="2022-09-25T09:30:40.857" v="1963" actId="20577"/>
          <ac:spMkLst>
            <pc:docMk/>
            <pc:sldMk cId="1479379971" sldId="309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32:24.075" v="2044" actId="21"/>
          <ac:spMkLst>
            <pc:docMk/>
            <pc:sldMk cId="1479379971" sldId="309"/>
            <ac:spMk id="3" creationId="{B4EC4071-1358-410F-88AD-2899F8A838AA}"/>
          </ac:spMkLst>
        </pc:spChg>
      </pc:sldChg>
      <pc:sldChg chg="modSp add mod">
        <pc:chgData name="Sébastien STREBELLE" userId="73885514-5da4-4c77-879d-93e833794f3a" providerId="ADAL" clId="{D0AFA3C1-F432-C04E-8C1F-D22EC03316C9}" dt="2022-09-25T09:31:56.849" v="2017"/>
        <pc:sldMkLst>
          <pc:docMk/>
          <pc:sldMk cId="2992295534" sldId="310"/>
        </pc:sldMkLst>
        <pc:spChg chg="mod">
          <ac:chgData name="Sébastien STREBELLE" userId="73885514-5da4-4c77-879d-93e833794f3a" providerId="ADAL" clId="{D0AFA3C1-F432-C04E-8C1F-D22EC03316C9}" dt="2022-09-25T09:31:56.849" v="2017"/>
          <ac:spMkLst>
            <pc:docMk/>
            <pc:sldMk cId="2992295534" sldId="310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31:46.128" v="2015" actId="27636"/>
          <ac:spMkLst>
            <pc:docMk/>
            <pc:sldMk cId="2992295534" sldId="310"/>
            <ac:spMk id="5" creationId="{C872DA48-D761-44A1-9F04-119560C85310}"/>
          </ac:spMkLst>
        </pc:spChg>
      </pc:sldChg>
      <pc:sldChg chg="addSp modSp add mod ord">
        <pc:chgData name="Sébastien STREBELLE" userId="73885514-5da4-4c77-879d-93e833794f3a" providerId="ADAL" clId="{D0AFA3C1-F432-C04E-8C1F-D22EC03316C9}" dt="2022-09-25T09:37:22.790" v="2231" actId="20577"/>
        <pc:sldMkLst>
          <pc:docMk/>
          <pc:sldMk cId="814757410" sldId="311"/>
        </pc:sldMkLst>
        <pc:spChg chg="mod">
          <ac:chgData name="Sébastien STREBELLE" userId="73885514-5da4-4c77-879d-93e833794f3a" providerId="ADAL" clId="{D0AFA3C1-F432-C04E-8C1F-D22EC03316C9}" dt="2022-09-25T09:32:20.542" v="2043" actId="20577"/>
          <ac:spMkLst>
            <pc:docMk/>
            <pc:sldMk cId="814757410" sldId="311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37:22.790" v="2231" actId="20577"/>
          <ac:spMkLst>
            <pc:docMk/>
            <pc:sldMk cId="814757410" sldId="311"/>
            <ac:spMk id="5" creationId="{C872DA48-D761-44A1-9F04-119560C85310}"/>
          </ac:spMkLst>
        </pc:spChg>
        <pc:picChg chg="add mod">
          <ac:chgData name="Sébastien STREBELLE" userId="73885514-5da4-4c77-879d-93e833794f3a" providerId="ADAL" clId="{D0AFA3C1-F432-C04E-8C1F-D22EC03316C9}" dt="2022-09-25T09:34:12.368" v="2097" actId="14100"/>
          <ac:picMkLst>
            <pc:docMk/>
            <pc:sldMk cId="814757410" sldId="311"/>
            <ac:picMk id="6" creationId="{D98B37B9-E95E-602D-1F7B-1C798652F1AC}"/>
          </ac:picMkLst>
        </pc:picChg>
      </pc:sldChg>
      <pc:sldChg chg="new del">
        <pc:chgData name="Sébastien STREBELLE" userId="73885514-5da4-4c77-879d-93e833794f3a" providerId="ADAL" clId="{D0AFA3C1-F432-C04E-8C1F-D22EC03316C9}" dt="2022-09-25T09:36:51.659" v="2222" actId="2696"/>
        <pc:sldMkLst>
          <pc:docMk/>
          <pc:sldMk cId="1024408472" sldId="312"/>
        </pc:sldMkLst>
      </pc:sldChg>
      <pc:sldChg chg="add del">
        <pc:chgData name="Sébastien STREBELLE" userId="73885514-5da4-4c77-879d-93e833794f3a" providerId="ADAL" clId="{D0AFA3C1-F432-C04E-8C1F-D22EC03316C9}" dt="2022-09-25T09:37:47.579" v="2233" actId="2696"/>
        <pc:sldMkLst>
          <pc:docMk/>
          <pc:sldMk cId="2053376750" sldId="312"/>
        </pc:sldMkLst>
      </pc:sldChg>
      <pc:sldChg chg="modSp add mod ord">
        <pc:chgData name="Sébastien STREBELLE" userId="73885514-5da4-4c77-879d-93e833794f3a" providerId="ADAL" clId="{D0AFA3C1-F432-C04E-8C1F-D22EC03316C9}" dt="2022-09-25T09:38:43.164" v="2265" actId="5793"/>
        <pc:sldMkLst>
          <pc:docMk/>
          <pc:sldMk cId="3806117448" sldId="312"/>
        </pc:sldMkLst>
        <pc:spChg chg="mod">
          <ac:chgData name="Sébastien STREBELLE" userId="73885514-5da4-4c77-879d-93e833794f3a" providerId="ADAL" clId="{D0AFA3C1-F432-C04E-8C1F-D22EC03316C9}" dt="2022-09-25T09:38:00.405" v="2255" actId="20577"/>
          <ac:spMkLst>
            <pc:docMk/>
            <pc:sldMk cId="3806117448" sldId="312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38:43.164" v="2265" actId="5793"/>
          <ac:spMkLst>
            <pc:docMk/>
            <pc:sldMk cId="3806117448" sldId="312"/>
            <ac:spMk id="5" creationId="{C872DA48-D761-44A1-9F04-119560C85310}"/>
          </ac:spMkLst>
        </pc:spChg>
      </pc:sldChg>
      <pc:sldChg chg="modSp add mod">
        <pc:chgData name="Sébastien STREBELLE" userId="73885514-5da4-4c77-879d-93e833794f3a" providerId="ADAL" clId="{D0AFA3C1-F432-C04E-8C1F-D22EC03316C9}" dt="2022-09-25T09:47:23.057" v="2619" actId="20577"/>
        <pc:sldMkLst>
          <pc:docMk/>
          <pc:sldMk cId="3108515462" sldId="313"/>
        </pc:sldMkLst>
        <pc:spChg chg="mod">
          <ac:chgData name="Sébastien STREBELLE" userId="73885514-5da4-4c77-879d-93e833794f3a" providerId="ADAL" clId="{D0AFA3C1-F432-C04E-8C1F-D22EC03316C9}" dt="2022-09-25T09:39:26.233" v="2273" actId="20577"/>
          <ac:spMkLst>
            <pc:docMk/>
            <pc:sldMk cId="3108515462" sldId="313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47:23.057" v="2619" actId="20577"/>
          <ac:spMkLst>
            <pc:docMk/>
            <pc:sldMk cId="3108515462" sldId="313"/>
            <ac:spMk id="5" creationId="{C872DA48-D761-44A1-9F04-119560C85310}"/>
          </ac:spMkLst>
        </pc:spChg>
      </pc:sldChg>
      <pc:sldChg chg="modSp add mod">
        <pc:chgData name="Sébastien STREBELLE" userId="73885514-5da4-4c77-879d-93e833794f3a" providerId="ADAL" clId="{D0AFA3C1-F432-C04E-8C1F-D22EC03316C9}" dt="2022-09-25T09:43:48.323" v="2513" actId="20577"/>
        <pc:sldMkLst>
          <pc:docMk/>
          <pc:sldMk cId="3836734183" sldId="314"/>
        </pc:sldMkLst>
        <pc:spChg chg="mod">
          <ac:chgData name="Sébastien STREBELLE" userId="73885514-5da4-4c77-879d-93e833794f3a" providerId="ADAL" clId="{D0AFA3C1-F432-C04E-8C1F-D22EC03316C9}" dt="2022-09-25T09:43:05.723" v="2484" actId="20577"/>
          <ac:spMkLst>
            <pc:docMk/>
            <pc:sldMk cId="3836734183" sldId="314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43:34.531" v="2491"/>
          <ac:spMkLst>
            <pc:docMk/>
            <pc:sldMk cId="3836734183" sldId="314"/>
            <ac:spMk id="3" creationId="{B4EC4071-1358-410F-88AD-2899F8A838AA}"/>
          </ac:spMkLst>
        </pc:spChg>
        <pc:spChg chg="mod">
          <ac:chgData name="Sébastien STREBELLE" userId="73885514-5da4-4c77-879d-93e833794f3a" providerId="ADAL" clId="{D0AFA3C1-F432-C04E-8C1F-D22EC03316C9}" dt="2022-09-25T09:43:48.323" v="2513" actId="20577"/>
          <ac:spMkLst>
            <pc:docMk/>
            <pc:sldMk cId="3836734183" sldId="314"/>
            <ac:spMk id="5" creationId="{C872DA48-D761-44A1-9F04-119560C85310}"/>
          </ac:spMkLst>
        </pc:spChg>
      </pc:sldChg>
      <pc:sldChg chg="modSp add mod">
        <pc:chgData name="Sébastien STREBELLE" userId="73885514-5da4-4c77-879d-93e833794f3a" providerId="ADAL" clId="{D0AFA3C1-F432-C04E-8C1F-D22EC03316C9}" dt="2022-09-25T09:44:55.043" v="2524" actId="27636"/>
        <pc:sldMkLst>
          <pc:docMk/>
          <pc:sldMk cId="215407679" sldId="315"/>
        </pc:sldMkLst>
        <pc:spChg chg="mod">
          <ac:chgData name="Sébastien STREBELLE" userId="73885514-5da4-4c77-879d-93e833794f3a" providerId="ADAL" clId="{D0AFA3C1-F432-C04E-8C1F-D22EC03316C9}" dt="2022-09-25T09:44:38.797" v="2522" actId="20577"/>
          <ac:spMkLst>
            <pc:docMk/>
            <pc:sldMk cId="215407679" sldId="315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44:55.043" v="2524" actId="27636"/>
          <ac:spMkLst>
            <pc:docMk/>
            <pc:sldMk cId="215407679" sldId="315"/>
            <ac:spMk id="5" creationId="{C872DA48-D761-44A1-9F04-119560C85310}"/>
          </ac:spMkLst>
        </pc:spChg>
      </pc:sldChg>
      <pc:sldChg chg="delSp modSp add mod ord">
        <pc:chgData name="Sébastien STREBELLE" userId="73885514-5da4-4c77-879d-93e833794f3a" providerId="ADAL" clId="{D0AFA3C1-F432-C04E-8C1F-D22EC03316C9}" dt="2022-09-25T09:46:53.029" v="2617" actId="5793"/>
        <pc:sldMkLst>
          <pc:docMk/>
          <pc:sldMk cId="2973239992" sldId="316"/>
        </pc:sldMkLst>
        <pc:spChg chg="mod">
          <ac:chgData name="Sébastien STREBELLE" userId="73885514-5da4-4c77-879d-93e833794f3a" providerId="ADAL" clId="{D0AFA3C1-F432-C04E-8C1F-D22EC03316C9}" dt="2022-09-25T09:45:40.303" v="2547" actId="20577"/>
          <ac:spMkLst>
            <pc:docMk/>
            <pc:sldMk cId="2973239992" sldId="316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46:53.029" v="2617" actId="5793"/>
          <ac:spMkLst>
            <pc:docMk/>
            <pc:sldMk cId="2973239992" sldId="316"/>
            <ac:spMk id="5" creationId="{C872DA48-D761-44A1-9F04-119560C85310}"/>
          </ac:spMkLst>
        </pc:spChg>
        <pc:picChg chg="del">
          <ac:chgData name="Sébastien STREBELLE" userId="73885514-5da4-4c77-879d-93e833794f3a" providerId="ADAL" clId="{D0AFA3C1-F432-C04E-8C1F-D22EC03316C9}" dt="2022-09-25T09:45:42.662" v="2548" actId="478"/>
          <ac:picMkLst>
            <pc:docMk/>
            <pc:sldMk cId="2973239992" sldId="316"/>
            <ac:picMk id="6" creationId="{D98B37B9-E95E-602D-1F7B-1C798652F1AC}"/>
          </ac:picMkLst>
        </pc:picChg>
      </pc:sldChg>
      <pc:sldChg chg="modSp add mod">
        <pc:chgData name="Sébastien STREBELLE" userId="73885514-5da4-4c77-879d-93e833794f3a" providerId="ADAL" clId="{D0AFA3C1-F432-C04E-8C1F-D22EC03316C9}" dt="2022-09-25T09:53:45.503" v="2812" actId="20577"/>
        <pc:sldMkLst>
          <pc:docMk/>
          <pc:sldMk cId="2938391347" sldId="317"/>
        </pc:sldMkLst>
        <pc:spChg chg="mod">
          <ac:chgData name="Sébastien STREBELLE" userId="73885514-5da4-4c77-879d-93e833794f3a" providerId="ADAL" clId="{D0AFA3C1-F432-C04E-8C1F-D22EC03316C9}" dt="2022-09-25T09:53:45.503" v="2812" actId="20577"/>
          <ac:spMkLst>
            <pc:docMk/>
            <pc:sldMk cId="2938391347" sldId="317"/>
            <ac:spMk id="5" creationId="{C872DA48-D761-44A1-9F04-119560C85310}"/>
          </ac:spMkLst>
        </pc:spChg>
      </pc:sldChg>
    </pc:docChg>
  </pc:docChgLst>
  <pc:docChgLst>
    <pc:chgData name="Sébastien STREBELLE" userId="73885514-5da4-4c77-879d-93e833794f3a" providerId="ADAL" clId="{494C457D-67F9-D34C-979A-B9BE3AAEC0BF}"/>
    <pc:docChg chg="undo custSel addSld delSld modSld">
      <pc:chgData name="Sébastien STREBELLE" userId="73885514-5da4-4c77-879d-93e833794f3a" providerId="ADAL" clId="{494C457D-67F9-D34C-979A-B9BE3AAEC0BF}" dt="2022-09-30T11:59:25.224" v="99" actId="20577"/>
      <pc:docMkLst>
        <pc:docMk/>
      </pc:docMkLst>
      <pc:sldChg chg="modSp mod">
        <pc:chgData name="Sébastien STREBELLE" userId="73885514-5da4-4c77-879d-93e833794f3a" providerId="ADAL" clId="{494C457D-67F9-D34C-979A-B9BE3AAEC0BF}" dt="2022-09-29T15:55:52.868" v="1" actId="20577"/>
        <pc:sldMkLst>
          <pc:docMk/>
          <pc:sldMk cId="2572945855" sldId="256"/>
        </pc:sldMkLst>
        <pc:spChg chg="mod">
          <ac:chgData name="Sébastien STREBELLE" userId="73885514-5da4-4c77-879d-93e833794f3a" providerId="ADAL" clId="{494C457D-67F9-D34C-979A-B9BE3AAEC0BF}" dt="2022-09-29T15:55:52.868" v="1" actId="20577"/>
          <ac:spMkLst>
            <pc:docMk/>
            <pc:sldMk cId="2572945855" sldId="256"/>
            <ac:spMk id="29" creationId="{5AF42A25-0493-4E12-B65F-57D107A706D5}"/>
          </ac:spMkLst>
        </pc:spChg>
      </pc:sldChg>
      <pc:sldChg chg="del">
        <pc:chgData name="Sébastien STREBELLE" userId="73885514-5da4-4c77-879d-93e833794f3a" providerId="ADAL" clId="{494C457D-67F9-D34C-979A-B9BE3AAEC0BF}" dt="2022-09-30T11:55:45.933" v="35" actId="2696"/>
        <pc:sldMkLst>
          <pc:docMk/>
          <pc:sldMk cId="3221569109" sldId="278"/>
        </pc:sldMkLst>
      </pc:sldChg>
      <pc:sldChg chg="del">
        <pc:chgData name="Sébastien STREBELLE" userId="73885514-5da4-4c77-879d-93e833794f3a" providerId="ADAL" clId="{494C457D-67F9-D34C-979A-B9BE3AAEC0BF}" dt="2022-09-30T11:55:45.677" v="34" actId="2696"/>
        <pc:sldMkLst>
          <pc:docMk/>
          <pc:sldMk cId="1133146985" sldId="298"/>
        </pc:sldMkLst>
      </pc:sldChg>
      <pc:sldChg chg="del">
        <pc:chgData name="Sébastien STREBELLE" userId="73885514-5da4-4c77-879d-93e833794f3a" providerId="ADAL" clId="{494C457D-67F9-D34C-979A-B9BE3AAEC0BF}" dt="2022-09-30T11:55:48.215" v="44" actId="2696"/>
        <pc:sldMkLst>
          <pc:docMk/>
          <pc:sldMk cId="1550669960" sldId="299"/>
        </pc:sldMkLst>
      </pc:sldChg>
      <pc:sldChg chg="modSp mod">
        <pc:chgData name="Sébastien STREBELLE" userId="73885514-5da4-4c77-879d-93e833794f3a" providerId="ADAL" clId="{494C457D-67F9-D34C-979A-B9BE3AAEC0BF}" dt="2022-09-29T15:56:12.933" v="29" actId="20577"/>
        <pc:sldMkLst>
          <pc:docMk/>
          <pc:sldMk cId="2117265424" sldId="301"/>
        </pc:sldMkLst>
        <pc:spChg chg="mod">
          <ac:chgData name="Sébastien STREBELLE" userId="73885514-5da4-4c77-879d-93e833794f3a" providerId="ADAL" clId="{494C457D-67F9-D34C-979A-B9BE3AAEC0BF}" dt="2022-09-29T15:56:12.933" v="29" actId="20577"/>
          <ac:spMkLst>
            <pc:docMk/>
            <pc:sldMk cId="2117265424" sldId="301"/>
            <ac:spMk id="2" creationId="{5387821B-6970-4EE0-80B7-51533E14ED48}"/>
          </ac:spMkLst>
        </pc:spChg>
      </pc:sldChg>
      <pc:sldChg chg="del">
        <pc:chgData name="Sébastien STREBELLE" userId="73885514-5da4-4c77-879d-93e833794f3a" providerId="ADAL" clId="{494C457D-67F9-D34C-979A-B9BE3AAEC0BF}" dt="2022-09-30T11:55:45.363" v="33" actId="2696"/>
        <pc:sldMkLst>
          <pc:docMk/>
          <pc:sldMk cId="1768004219" sldId="302"/>
        </pc:sldMkLst>
      </pc:sldChg>
      <pc:sldChg chg="del">
        <pc:chgData name="Sébastien STREBELLE" userId="73885514-5da4-4c77-879d-93e833794f3a" providerId="ADAL" clId="{494C457D-67F9-D34C-979A-B9BE3AAEC0BF}" dt="2022-09-30T11:55:46.346" v="37" actId="2696"/>
        <pc:sldMkLst>
          <pc:docMk/>
          <pc:sldMk cId="2773465296" sldId="303"/>
        </pc:sldMkLst>
      </pc:sldChg>
      <pc:sldChg chg="addSp delSp modSp mod">
        <pc:chgData name="Sébastien STREBELLE" userId="73885514-5da4-4c77-879d-93e833794f3a" providerId="ADAL" clId="{494C457D-67F9-D34C-979A-B9BE3AAEC0BF}" dt="2022-09-30T11:58:11.890" v="88" actId="478"/>
        <pc:sldMkLst>
          <pc:docMk/>
          <pc:sldMk cId="844415686" sldId="305"/>
        </pc:sldMkLst>
        <pc:spChg chg="mod">
          <ac:chgData name="Sébastien STREBELLE" userId="73885514-5da4-4c77-879d-93e833794f3a" providerId="ADAL" clId="{494C457D-67F9-D34C-979A-B9BE3AAEC0BF}" dt="2022-09-30T11:58:04.131" v="86" actId="1076"/>
          <ac:spMkLst>
            <pc:docMk/>
            <pc:sldMk cId="844415686" sldId="305"/>
            <ac:spMk id="2" creationId="{5387821B-6970-4EE0-80B7-51533E14ED48}"/>
          </ac:spMkLst>
        </pc:spChg>
        <pc:spChg chg="del mod">
          <ac:chgData name="Sébastien STREBELLE" userId="73885514-5da4-4c77-879d-93e833794f3a" providerId="ADAL" clId="{494C457D-67F9-D34C-979A-B9BE3AAEC0BF}" dt="2022-09-30T11:57:38.142" v="82" actId="478"/>
          <ac:spMkLst>
            <pc:docMk/>
            <pc:sldMk cId="844415686" sldId="305"/>
            <ac:spMk id="3" creationId="{B4EC4071-1358-410F-88AD-2899F8A838AA}"/>
          </ac:spMkLst>
        </pc:spChg>
        <pc:spChg chg="del mod">
          <ac:chgData name="Sébastien STREBELLE" userId="73885514-5da4-4c77-879d-93e833794f3a" providerId="ADAL" clId="{494C457D-67F9-D34C-979A-B9BE3AAEC0BF}" dt="2022-09-30T11:58:11.890" v="88" actId="478"/>
          <ac:spMkLst>
            <pc:docMk/>
            <pc:sldMk cId="844415686" sldId="305"/>
            <ac:spMk id="5" creationId="{C872DA48-D761-44A1-9F04-119560C85310}"/>
          </ac:spMkLst>
        </pc:spChg>
        <pc:spChg chg="add del mod">
          <ac:chgData name="Sébastien STREBELLE" userId="73885514-5da4-4c77-879d-93e833794f3a" providerId="ADAL" clId="{494C457D-67F9-D34C-979A-B9BE3AAEC0BF}" dt="2022-09-30T11:57:46.786" v="84" actId="478"/>
          <ac:spMkLst>
            <pc:docMk/>
            <pc:sldMk cId="844415686" sldId="305"/>
            <ac:spMk id="8" creationId="{1A8C5BF0-428A-A44A-EEDA-27C9A2F56470}"/>
          </ac:spMkLst>
        </pc:spChg>
        <pc:picChg chg="add del">
          <ac:chgData name="Sébastien STREBELLE" userId="73885514-5da4-4c77-879d-93e833794f3a" providerId="ADAL" clId="{494C457D-67F9-D34C-979A-B9BE3AAEC0BF}" dt="2022-09-30T11:58:09.117" v="87" actId="478"/>
          <ac:picMkLst>
            <pc:docMk/>
            <pc:sldMk cId="844415686" sldId="305"/>
            <ac:picMk id="6" creationId="{B3952AF1-DDA9-3BAF-DF95-F71E36ACE887}"/>
          </ac:picMkLst>
        </pc:picChg>
      </pc:sldChg>
      <pc:sldChg chg="del">
        <pc:chgData name="Sébastien STREBELLE" userId="73885514-5da4-4c77-879d-93e833794f3a" providerId="ADAL" clId="{494C457D-67F9-D34C-979A-B9BE3AAEC0BF}" dt="2022-09-30T11:55:44.613" v="31" actId="2696"/>
        <pc:sldMkLst>
          <pc:docMk/>
          <pc:sldMk cId="1386929168" sldId="306"/>
        </pc:sldMkLst>
      </pc:sldChg>
      <pc:sldChg chg="modSp add mod">
        <pc:chgData name="Sébastien STREBELLE" userId="73885514-5da4-4c77-879d-93e833794f3a" providerId="ADAL" clId="{494C457D-67F9-D34C-979A-B9BE3AAEC0BF}" dt="2022-09-30T11:57:29.545" v="80" actId="20577"/>
        <pc:sldMkLst>
          <pc:docMk/>
          <pc:sldMk cId="3475575509" sldId="306"/>
        </pc:sldMkLst>
        <pc:spChg chg="mod">
          <ac:chgData name="Sébastien STREBELLE" userId="73885514-5da4-4c77-879d-93e833794f3a" providerId="ADAL" clId="{494C457D-67F9-D34C-979A-B9BE3AAEC0BF}" dt="2022-09-30T11:57:29.545" v="80" actId="20577"/>
          <ac:spMkLst>
            <pc:docMk/>
            <pc:sldMk cId="3475575509" sldId="306"/>
            <ac:spMk id="2" creationId="{5387821B-6970-4EE0-80B7-51533E14ED48}"/>
          </ac:spMkLst>
        </pc:spChg>
      </pc:sldChg>
      <pc:sldChg chg="del">
        <pc:chgData name="Sébastien STREBELLE" userId="73885514-5da4-4c77-879d-93e833794f3a" providerId="ADAL" clId="{494C457D-67F9-D34C-979A-B9BE3AAEC0BF}" dt="2022-09-30T11:55:44.987" v="32" actId="2696"/>
        <pc:sldMkLst>
          <pc:docMk/>
          <pc:sldMk cId="1687495354" sldId="307"/>
        </pc:sldMkLst>
      </pc:sldChg>
      <pc:sldChg chg="modSp add mod">
        <pc:chgData name="Sébastien STREBELLE" userId="73885514-5da4-4c77-879d-93e833794f3a" providerId="ADAL" clId="{494C457D-67F9-D34C-979A-B9BE3AAEC0BF}" dt="2022-09-30T11:59:25.224" v="99" actId="20577"/>
        <pc:sldMkLst>
          <pc:docMk/>
          <pc:sldMk cId="2823931696" sldId="307"/>
        </pc:sldMkLst>
        <pc:spChg chg="mod">
          <ac:chgData name="Sébastien STREBELLE" userId="73885514-5da4-4c77-879d-93e833794f3a" providerId="ADAL" clId="{494C457D-67F9-D34C-979A-B9BE3AAEC0BF}" dt="2022-09-30T11:59:25.224" v="99" actId="20577"/>
          <ac:spMkLst>
            <pc:docMk/>
            <pc:sldMk cId="2823931696" sldId="307"/>
            <ac:spMk id="2" creationId="{5387821B-6970-4EE0-80B7-51533E14ED48}"/>
          </ac:spMkLst>
        </pc:spChg>
      </pc:sldChg>
      <pc:sldChg chg="del">
        <pc:chgData name="Sébastien STREBELLE" userId="73885514-5da4-4c77-879d-93e833794f3a" providerId="ADAL" clId="{494C457D-67F9-D34C-979A-B9BE3AAEC0BF}" dt="2022-09-30T11:55:44.182" v="30" actId="2696"/>
        <pc:sldMkLst>
          <pc:docMk/>
          <pc:sldMk cId="1762130286" sldId="308"/>
        </pc:sldMkLst>
      </pc:sldChg>
      <pc:sldChg chg="del">
        <pc:chgData name="Sébastien STREBELLE" userId="73885514-5da4-4c77-879d-93e833794f3a" providerId="ADAL" clId="{494C457D-67F9-D34C-979A-B9BE3AAEC0BF}" dt="2022-09-30T11:55:46.111" v="36" actId="2696"/>
        <pc:sldMkLst>
          <pc:docMk/>
          <pc:sldMk cId="2992295534" sldId="310"/>
        </pc:sldMkLst>
      </pc:sldChg>
      <pc:sldChg chg="del">
        <pc:chgData name="Sébastien STREBELLE" userId="73885514-5da4-4c77-879d-93e833794f3a" providerId="ADAL" clId="{494C457D-67F9-D34C-979A-B9BE3AAEC0BF}" dt="2022-09-30T11:55:46.554" v="38" actId="2696"/>
        <pc:sldMkLst>
          <pc:docMk/>
          <pc:sldMk cId="814757410" sldId="311"/>
        </pc:sldMkLst>
      </pc:sldChg>
      <pc:sldChg chg="del">
        <pc:chgData name="Sébastien STREBELLE" userId="73885514-5da4-4c77-879d-93e833794f3a" providerId="ADAL" clId="{494C457D-67F9-D34C-979A-B9BE3AAEC0BF}" dt="2022-09-30T11:55:46.787" v="39" actId="2696"/>
        <pc:sldMkLst>
          <pc:docMk/>
          <pc:sldMk cId="3806117448" sldId="312"/>
        </pc:sldMkLst>
      </pc:sldChg>
      <pc:sldChg chg="del">
        <pc:chgData name="Sébastien STREBELLE" userId="73885514-5da4-4c77-879d-93e833794f3a" providerId="ADAL" clId="{494C457D-67F9-D34C-979A-B9BE3AAEC0BF}" dt="2022-09-30T11:55:47.256" v="40" actId="2696"/>
        <pc:sldMkLst>
          <pc:docMk/>
          <pc:sldMk cId="3108515462" sldId="313"/>
        </pc:sldMkLst>
      </pc:sldChg>
      <pc:sldChg chg="del">
        <pc:chgData name="Sébastien STREBELLE" userId="73885514-5da4-4c77-879d-93e833794f3a" providerId="ADAL" clId="{494C457D-67F9-D34C-979A-B9BE3AAEC0BF}" dt="2022-09-30T11:55:47.530" v="41" actId="2696"/>
        <pc:sldMkLst>
          <pc:docMk/>
          <pc:sldMk cId="3836734183" sldId="314"/>
        </pc:sldMkLst>
      </pc:sldChg>
      <pc:sldChg chg="del">
        <pc:chgData name="Sébastien STREBELLE" userId="73885514-5da4-4c77-879d-93e833794f3a" providerId="ADAL" clId="{494C457D-67F9-D34C-979A-B9BE3AAEC0BF}" dt="2022-09-30T11:55:47.737" v="42" actId="2696"/>
        <pc:sldMkLst>
          <pc:docMk/>
          <pc:sldMk cId="215407679" sldId="315"/>
        </pc:sldMkLst>
      </pc:sldChg>
      <pc:sldChg chg="del">
        <pc:chgData name="Sébastien STREBELLE" userId="73885514-5da4-4c77-879d-93e833794f3a" providerId="ADAL" clId="{494C457D-67F9-D34C-979A-B9BE3AAEC0BF}" dt="2022-09-30T11:55:47.957" v="43" actId="2696"/>
        <pc:sldMkLst>
          <pc:docMk/>
          <pc:sldMk cId="2973239992" sldId="316"/>
        </pc:sldMkLst>
      </pc:sldChg>
      <pc:sldChg chg="del">
        <pc:chgData name="Sébastien STREBELLE" userId="73885514-5da4-4c77-879d-93e833794f3a" providerId="ADAL" clId="{494C457D-67F9-D34C-979A-B9BE3AAEC0BF}" dt="2022-09-30T11:55:49.080" v="45" actId="2696"/>
        <pc:sldMkLst>
          <pc:docMk/>
          <pc:sldMk cId="2938391347" sldId="3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411CF-3FDE-4EBA-8246-EC28F7730D7C}" type="datetimeFigureOut">
              <a:rPr lang="fr-FR"/>
              <a:t>16/10/2023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ABA05-3CBF-489A-B4A8-7E06E367A76B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063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8A4C6-80F1-4044-AB9D-0047BA983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E1E714-932C-4F0D-926F-4331B0CB2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53361-FAFF-47F3-85BC-DEF07EB2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16/10/23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8B86BA-7A4D-449F-B904-F1200A54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3CB395-C634-430F-9FBE-F008D0C9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241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E6F356-35ED-4475-B5F3-5AC7937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6F18D3-6CB3-4D0E-93BA-0EE259815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843281-ACB6-4C5B-ACDD-B776545B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16/10/23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862C23-6BB8-4688-ADB4-A3DB17DF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320604-294F-44EB-8EE2-4CC1AE27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071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B6C91E4-61EB-4C6D-84AF-7A3714924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163CE7-48B7-49FF-89F1-2C00A10C1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9FCA61-8D3F-42F8-B6D0-8423F890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16/10/23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06A21E-C0E4-4B32-8695-5D97A5CC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F171E6-14B4-48E6-8F30-B7224750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150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B964C8-2311-4AC6-8E37-AD00D189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675D5A-FD91-4DCB-B3E6-911ABCB65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9FC6FA-E282-4BF3-9A17-193FB724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16/10/23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16E7ED-97FF-471A-90EC-CB126065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C5EDC1-12BA-4303-8321-2DCA64A1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986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6473FC-D9FA-43F2-8750-F5D2469F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469FFD-E317-4FEA-938D-4EAE14385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2F87CB-02BC-49F5-ADE3-7C032063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16/10/23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57B6FF-12C0-47C8-9A89-E7860CD2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1B2B01-0D57-4586-920B-BCE1A327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6096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68753A-07A4-4F98-9CF3-70E9E770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EC1DBA-AC3C-4AD1-AB41-9DF6886F8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87AC9F-6C4C-4D61-9589-9A2D5DA95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B0E5D8-DB10-4831-B3A3-F7A86CC6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16/10/23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5EC5B0-F110-479F-A8F6-950374B0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17CF37-8447-4F4F-9371-197C0B46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553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220DB-889F-472A-85F2-3C2B2F012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307118-CD83-4F45-83A4-BE9DD51B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CBF59D-D6A4-4F22-AFAA-9E5CB9FD8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279E4E4-98E4-468C-B410-A6EE917AC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75549D-8B8D-4155-875A-F6DEF29A2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98885DE-E4BB-4CDA-A5D9-2F65625D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16/10/23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022151-C9AA-4BD6-89D2-0D609848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C3E65E-CA20-47C2-9819-2EF0623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461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8EDFB-6511-4D04-8F52-D1A76A18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903B8DD-24D9-4984-9902-0AA1F80A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16/10/23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A2DDD2-5DF1-44C8-8F9D-106BC7FA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B7366A-1131-4A53-9434-0E60FACC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260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9F4CB2-0542-4951-ABBE-33137EF9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16/10/23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F7CE07-A0CD-4FD7-A148-6AF604B1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47F293-3A4B-4979-912E-729D145F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279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5B374-EE28-480B-9B70-ADE61EBE0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100785-7777-45CC-83EE-8FAA950F4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4749D1-4062-421B-9438-AFC0E6C53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AE5445-D392-4DCD-9F65-664AA0DD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16/10/23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4E4253-ECD9-4222-B63E-7A624DA9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BC196A-2029-4E66-BDF0-9380A390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1014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5CD61-47D4-4791-9B75-DF35EFAF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616CEA-50C0-41F1-B779-58940C64F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8DDDE5-91B9-4235-941B-DCBFD9687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CBD199-A4AF-41D3-9C16-A263483A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16/10/23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BFC793-092B-4915-940A-3DB385AB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3A6604-7E85-4AD0-A9AB-0CA4B044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703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6BDFF00-BE6B-4075-87CF-1815C2243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E309EF-A177-4894-98A2-573B5FC78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D1B6CE-C387-4D2D-A4B3-BD38C37CE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35B57-2990-4E81-BCDE-620FDDE10EA1}" type="datetimeFigureOut">
              <a:rPr lang="fr-BE" smtClean="0"/>
              <a:t>16/10/23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4A929E-A465-48B4-B5DF-5898B890C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DEAADC-56BE-40E2-AAD6-3CD6C6254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136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EE6AC7-315F-49D3-AD4C-A25F1AA11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pPr algn="l"/>
            <a:r>
              <a:rPr lang="fr-BE" sz="4400" dirty="0"/>
              <a:t>BINV3140</a:t>
            </a:r>
            <a:br>
              <a:rPr lang="fr-BE" sz="4400" dirty="0"/>
            </a:br>
            <a:r>
              <a:rPr lang="fr-BE" sz="4400" dirty="0"/>
              <a:t>Spring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F57CF551-3363-4D14-AB20-4E3BC7896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5935" y="578738"/>
            <a:ext cx="5668280" cy="5670549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AF42A25-0493-4E12-B65F-57D107A706D5}"/>
              </a:ext>
            </a:extLst>
          </p:cNvPr>
          <p:cNvSpPr txBox="1"/>
          <p:nvPr/>
        </p:nvSpPr>
        <p:spPr>
          <a:xfrm>
            <a:off x="773408" y="3787253"/>
            <a:ext cx="383669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BE" sz="2400" dirty="0"/>
              <a:t>Cours 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B9BDEE1-A208-4642-B50F-3B97DAAAF184}"/>
              </a:ext>
            </a:extLst>
          </p:cNvPr>
          <p:cNvSpPr txBox="1"/>
          <p:nvPr/>
        </p:nvSpPr>
        <p:spPr>
          <a:xfrm>
            <a:off x="85726" y="5865906"/>
            <a:ext cx="203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2023-2024</a:t>
            </a:r>
          </a:p>
          <a:p>
            <a:r>
              <a:rPr lang="fr-BE" dirty="0" err="1"/>
              <a:t>Gillard</a:t>
            </a:r>
            <a:r>
              <a:rPr lang="fr-BE" dirty="0"/>
              <a:t> Xavier</a:t>
            </a:r>
          </a:p>
          <a:p>
            <a:r>
              <a:rPr lang="fr-BE" dirty="0" err="1"/>
              <a:t>Strebelle</a:t>
            </a:r>
            <a:r>
              <a:rPr lang="fr-BE" dirty="0"/>
              <a:t> Sébastien</a:t>
            </a:r>
          </a:p>
        </p:txBody>
      </p:sp>
    </p:spTree>
    <p:extLst>
      <p:ext uri="{BB962C8B-B14F-4D97-AF65-F5344CB8AC3E}">
        <p14:creationId xmlns:p14="http://schemas.microsoft.com/office/powerpoint/2010/main" val="2572945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>
          <a:xfrm>
            <a:off x="362916" y="-586471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750584"/>
          </a:xfrm>
        </p:spPr>
        <p:txBody>
          <a:bodyPr>
            <a:normAutofit/>
          </a:bodyPr>
          <a:lstStyle/>
          <a:p>
            <a:pPr algn="ctr"/>
            <a:r>
              <a:rPr lang="fr-BE" sz="3600" dirty="0" err="1"/>
              <a:t>Scaling</a:t>
            </a:r>
            <a:endParaRPr lang="fr-FR" dirty="0" err="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fr-BE" sz="1800" dirty="0"/>
          </a:p>
          <a:p>
            <a:pPr marL="0" indent="0">
              <a:buNone/>
            </a:pPr>
            <a:endParaRPr lang="fr-BE" sz="18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1673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 err="1"/>
              <a:t>Scaling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CF8DD2-17FA-51B9-3995-C89A2A3E89D1}"/>
              </a:ext>
            </a:extLst>
          </p:cNvPr>
          <p:cNvSpPr txBox="1"/>
          <p:nvPr/>
        </p:nvSpPr>
        <p:spPr>
          <a:xfrm>
            <a:off x="1168758" y="1381586"/>
            <a:ext cx="74710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Adaptation du programme pour suivre la montée en charge de la demande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Horizontal </a:t>
            </a:r>
            <a:r>
              <a:rPr lang="fr-FR" sz="2800" dirty="0" err="1"/>
              <a:t>scaling</a:t>
            </a:r>
            <a:r>
              <a:rPr lang="fr-FR" sz="2800" dirty="0"/>
              <a:t> : multiplier les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Vertical </a:t>
            </a:r>
            <a:r>
              <a:rPr lang="fr-FR" sz="2800" dirty="0" err="1"/>
              <a:t>scaling</a:t>
            </a:r>
            <a:r>
              <a:rPr lang="fr-FR" sz="2800" dirty="0"/>
              <a:t> : plusieurs instances d’un service</a:t>
            </a:r>
          </a:p>
        </p:txBody>
      </p:sp>
    </p:spTree>
    <p:extLst>
      <p:ext uri="{BB962C8B-B14F-4D97-AF65-F5344CB8AC3E}">
        <p14:creationId xmlns:p14="http://schemas.microsoft.com/office/powerpoint/2010/main" val="165867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Réplication de service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CF8DD2-17FA-51B9-3995-C89A2A3E89D1}"/>
              </a:ext>
            </a:extLst>
          </p:cNvPr>
          <p:cNvSpPr txBox="1"/>
          <p:nvPr/>
        </p:nvSpPr>
        <p:spPr>
          <a:xfrm>
            <a:off x="1168758" y="1381586"/>
            <a:ext cx="77662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Plusieurs instances d’un même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Les instances d’un même service s’enregistrent sur Eureka avec le même nom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/>
              <a:t>Feign</a:t>
            </a:r>
            <a:r>
              <a:rPr lang="fr-FR" sz="2800" dirty="0"/>
              <a:t> effectue un </a:t>
            </a:r>
            <a:r>
              <a:rPr lang="fr-FR" sz="2800" dirty="0" err="1"/>
              <a:t>Load</a:t>
            </a:r>
            <a:r>
              <a:rPr lang="fr-FR" sz="2800" dirty="0"/>
              <a:t> Balancing entre les différentes instances d’un même service</a:t>
            </a:r>
            <a:endParaRPr lang="fr-FR" sz="2000" dirty="0"/>
          </a:p>
        </p:txBody>
      </p:sp>
      <p:pic>
        <p:nvPicPr>
          <p:cNvPr id="4" name="Image 3" descr="Une image contenant texte, Police, capture d’écran, ligne&#10;&#10;Description générée automatiquement">
            <a:extLst>
              <a:ext uri="{FF2B5EF4-FFF2-40B4-BE49-F238E27FC236}">
                <a16:creationId xmlns:a16="http://schemas.microsoft.com/office/drawing/2014/main" id="{E5054CEC-9F7B-14E1-DEDF-67C702EA0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58586"/>
            <a:ext cx="7104647" cy="14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6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Réplication de service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CF8DD2-17FA-51B9-3995-C89A2A3E89D1}"/>
              </a:ext>
            </a:extLst>
          </p:cNvPr>
          <p:cNvSpPr txBox="1"/>
          <p:nvPr/>
        </p:nvSpPr>
        <p:spPr>
          <a:xfrm>
            <a:off x="1168758" y="1381586"/>
            <a:ext cx="7766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Lancer les instances sur des ports différents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Dupliquer les configurations de lancement </a:t>
            </a:r>
            <a:r>
              <a:rPr lang="fr-FR" sz="2800" dirty="0" err="1"/>
              <a:t>IntelliJ</a:t>
            </a:r>
            <a:endParaRPr lang="fr-F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-</a:t>
            </a:r>
            <a:r>
              <a:rPr lang="fr-FR" sz="2800" dirty="0" err="1"/>
              <a:t>Dserver.port</a:t>
            </a:r>
            <a:r>
              <a:rPr lang="fr-FR" sz="2800" dirty="0"/>
              <a:t>=XXXX</a:t>
            </a:r>
          </a:p>
        </p:txBody>
      </p:sp>
      <p:pic>
        <p:nvPicPr>
          <p:cNvPr id="6" name="Image 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4F04605E-C0BB-96E2-688E-D5E51C3A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019" y="3027649"/>
            <a:ext cx="3979243" cy="244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04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>
          <a:xfrm>
            <a:off x="362916" y="-586471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750584"/>
          </a:xfrm>
        </p:spPr>
        <p:txBody>
          <a:bodyPr>
            <a:normAutofit/>
          </a:bodyPr>
          <a:lstStyle/>
          <a:p>
            <a:pPr algn="ctr"/>
            <a:r>
              <a:rPr lang="fr-BE" sz="3600" dirty="0"/>
              <a:t>Exercice</a:t>
            </a:r>
            <a:endParaRPr lang="fr-BE" sz="3600" dirty="0">
              <a:cs typeface="Calibri Ligh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fr-BE" sz="1800" dirty="0"/>
          </a:p>
          <a:p>
            <a:pPr marL="0" indent="0">
              <a:buNone/>
            </a:pPr>
            <a:endParaRPr lang="fr-BE" sz="18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80289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Exercice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CF8DD2-17FA-51B9-3995-C89A2A3E89D1}"/>
              </a:ext>
            </a:extLst>
          </p:cNvPr>
          <p:cNvSpPr txBox="1"/>
          <p:nvPr/>
        </p:nvSpPr>
        <p:spPr>
          <a:xfrm>
            <a:off x="1168758" y="1381586"/>
            <a:ext cx="71576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Récupérez le projet « </a:t>
            </a:r>
            <a:r>
              <a:rPr lang="fr-FR" sz="2400" dirty="0" err="1"/>
              <a:t>replication-exercise</a:t>
            </a:r>
            <a:r>
              <a:rPr lang="fr-FR" sz="2400" dirty="0"/>
              <a:t> » depuis le GitHub du cours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Configurez 3 instances pour le service </a:t>
            </a:r>
            <a:r>
              <a:rPr lang="fr-FR" sz="2400" dirty="0" err="1"/>
              <a:t>dummy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Lancez tous les services et consultez la page d’accueil du service </a:t>
            </a:r>
            <a:r>
              <a:rPr lang="fr-FR" sz="2400" dirty="0" err="1"/>
              <a:t>gateway</a:t>
            </a:r>
            <a:r>
              <a:rPr lang="fr-FR" sz="2400" dirty="0"/>
              <a:t> pour observer la réplication du service </a:t>
            </a:r>
            <a:r>
              <a:rPr lang="fr-FR" sz="2400" dirty="0" err="1"/>
              <a:t>dummy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Quel algorithme est utilisé pour déterminer l’instance contactée en équilibrant les flux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Terminez tous les services du projet </a:t>
            </a:r>
            <a:r>
              <a:rPr lang="fr-FR" sz="2400" dirty="0" err="1"/>
              <a:t>Amazing</a:t>
            </a:r>
            <a:endParaRPr lang="fr-FR" sz="2400" dirty="0"/>
          </a:p>
        </p:txBody>
      </p:sp>
      <p:pic>
        <p:nvPicPr>
          <p:cNvPr id="4" name="Enregistrement de l’écran 2023-10-16 à 10.53.49">
            <a:hlinkClick r:id="" action="ppaction://media"/>
            <a:extLst>
              <a:ext uri="{FF2B5EF4-FFF2-40B4-BE49-F238E27FC236}">
                <a16:creationId xmlns:a16="http://schemas.microsoft.com/office/drawing/2014/main" id="{2F69C7DF-8CA4-1ADD-EF35-9483EF3880A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05444" y="4465235"/>
            <a:ext cx="3823855" cy="150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6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1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>
          <a:xfrm>
            <a:off x="362916" y="-586471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750584"/>
          </a:xfrm>
        </p:spPr>
        <p:txBody>
          <a:bodyPr>
            <a:normAutofit/>
          </a:bodyPr>
          <a:lstStyle/>
          <a:p>
            <a:pPr algn="ctr"/>
            <a:r>
              <a:rPr lang="fr-BE" sz="3600" dirty="0"/>
              <a:t>Architecture </a:t>
            </a:r>
            <a:r>
              <a:rPr lang="fr-BE" sz="3600" dirty="0" err="1"/>
              <a:t>microservices</a:t>
            </a:r>
            <a:endParaRPr lang="fr-FR" dirty="0" err="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fr-BE" sz="1800" dirty="0"/>
          </a:p>
          <a:p>
            <a:pPr marL="0" indent="0">
              <a:buNone/>
            </a:pPr>
            <a:endParaRPr lang="fr-BE" sz="18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1997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Avantages &amp; Inconvénients</a:t>
            </a:r>
            <a:endParaRPr lang="fr-FR" dirty="0"/>
          </a:p>
        </p:txBody>
      </p:sp>
      <p:pic>
        <p:nvPicPr>
          <p:cNvPr id="1026" name="Picture 2" descr="Question mark in dark circle - Free shapes icons">
            <a:extLst>
              <a:ext uri="{FF2B5EF4-FFF2-40B4-BE49-F238E27FC236}">
                <a16:creationId xmlns:a16="http://schemas.microsoft.com/office/drawing/2014/main" id="{9F5FC8D5-F9CF-BF03-B9FC-6F4B3308E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937" y="1954697"/>
            <a:ext cx="3292125" cy="32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41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Avantages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CF8DD2-17FA-51B9-3995-C89A2A3E89D1}"/>
              </a:ext>
            </a:extLst>
          </p:cNvPr>
          <p:cNvSpPr txBox="1"/>
          <p:nvPr/>
        </p:nvSpPr>
        <p:spPr>
          <a:xfrm>
            <a:off x="1168757" y="1381586"/>
            <a:ext cx="78097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Scalabilité</a:t>
            </a:r>
            <a:endParaRPr lang="fr-FR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Possibilité de dupliquer certains services en particulier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Amélioration des performances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Isolement des erreurs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Un service peut être down sans impacter les autres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Le reste du backend peut continuer de fonctionner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Indépendance</a:t>
            </a:r>
            <a:endParaRPr lang="fr-FR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Les services ne sont liés que par leur interface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Ils peuvent être développés par des équipes différentes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Ils peuvent être développés avec des technologies différentes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Habitabilité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Le code de chaque service est minimaliste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Un service est facile à coder, à relire, à comprendre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Plus facile de faire évoluer les services un à un</a:t>
            </a:r>
          </a:p>
        </p:txBody>
      </p:sp>
    </p:spTree>
    <p:extLst>
      <p:ext uri="{BB962C8B-B14F-4D97-AF65-F5344CB8AC3E}">
        <p14:creationId xmlns:p14="http://schemas.microsoft.com/office/powerpoint/2010/main" val="364289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Inconvénients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CF8DD2-17FA-51B9-3995-C89A2A3E89D1}"/>
              </a:ext>
            </a:extLst>
          </p:cNvPr>
          <p:cNvSpPr txBox="1"/>
          <p:nvPr/>
        </p:nvSpPr>
        <p:spPr>
          <a:xfrm>
            <a:off x="1168757" y="1381586"/>
            <a:ext cx="796737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Plus compliqué de tester chaque service individuellement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Plus compliqué de tester l’application dans son ensemble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Orchestration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Infrastructure complexe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Parfois difficile d’avoir une vue d’ensemble de l’architecture de l’app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Beaucoup de possibilités d’erreurs dans les communications entre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Intégrité des données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Chaque service gère sa propre base de données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Les données peuvent se retrouver incohérentes entre les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Ressources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Chaque service est une application entière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err="1"/>
              <a:t>Overhead</a:t>
            </a:r>
            <a:r>
              <a:rPr lang="fr-FR" dirty="0"/>
              <a:t> de ressources pour chaque service</a:t>
            </a:r>
          </a:p>
        </p:txBody>
      </p:sp>
    </p:spTree>
    <p:extLst>
      <p:ext uri="{BB962C8B-B14F-4D97-AF65-F5344CB8AC3E}">
        <p14:creationId xmlns:p14="http://schemas.microsoft.com/office/powerpoint/2010/main" val="236299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Pour qui ?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CF8DD2-17FA-51B9-3995-C89A2A3E89D1}"/>
              </a:ext>
            </a:extLst>
          </p:cNvPr>
          <p:cNvSpPr txBox="1"/>
          <p:nvPr/>
        </p:nvSpPr>
        <p:spPr>
          <a:xfrm>
            <a:off x="1168758" y="1381586"/>
            <a:ext cx="69215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dirty="0"/>
              <a:t>Pas</a:t>
            </a:r>
            <a:r>
              <a:rPr lang="fr-FR" sz="2800" dirty="0"/>
              <a:t> pour des petites/moyennes entreprises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Beaucoup d’avantages pour les grandes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Une équipe pour chaque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Nécessite une très bonne documentation !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2842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>
          <a:xfrm>
            <a:off x="362916" y="-586471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750584"/>
          </a:xfrm>
        </p:spPr>
        <p:txBody>
          <a:bodyPr>
            <a:normAutofit/>
          </a:bodyPr>
          <a:lstStyle/>
          <a:p>
            <a:pPr algn="ctr"/>
            <a:r>
              <a:rPr lang="fr-BE" sz="3600" dirty="0"/>
              <a:t>Tests</a:t>
            </a:r>
            <a:endParaRPr lang="fr-FR" dirty="0" err="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fr-BE" sz="1800" dirty="0"/>
          </a:p>
          <a:p>
            <a:pPr marL="0" indent="0">
              <a:buNone/>
            </a:pPr>
            <a:endParaRPr lang="fr-BE" sz="18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1950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 err="1"/>
              <a:t>Mock</a:t>
            </a:r>
            <a:r>
              <a:rPr lang="fr-BE" dirty="0"/>
              <a:t> service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CF8DD2-17FA-51B9-3995-C89A2A3E89D1}"/>
              </a:ext>
            </a:extLst>
          </p:cNvPr>
          <p:cNvSpPr txBox="1"/>
          <p:nvPr/>
        </p:nvSpPr>
        <p:spPr>
          <a:xfrm>
            <a:off x="1168758" y="1381586"/>
            <a:ext cx="692150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Simule un service avec des données de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A le même nom et la même interface</a:t>
            </a:r>
            <a:endParaRPr lang="fr-FR" sz="2800" dirty="0"/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400" dirty="0"/>
              <a:t>&gt;&gt;&gt; </a:t>
            </a:r>
            <a:r>
              <a:rPr lang="fr-FR" sz="1400" b="1" dirty="0" err="1"/>
              <a:t>application.properties</a:t>
            </a:r>
            <a:endParaRPr lang="fr-FR" sz="1400" b="1" dirty="0"/>
          </a:p>
          <a:p>
            <a:r>
              <a:rPr lang="fr-BE" sz="1400" b="1" dirty="0" err="1">
                <a:solidFill>
                  <a:srgbClr val="000080"/>
                </a:solidFill>
                <a:effectLst/>
              </a:rPr>
              <a:t>spring.application.name</a:t>
            </a:r>
            <a:r>
              <a:rPr lang="fr-BE" sz="1400" dirty="0"/>
              <a:t>=</a:t>
            </a:r>
            <a:r>
              <a:rPr lang="fr-BE" sz="1400" b="1" dirty="0" err="1">
                <a:solidFill>
                  <a:srgbClr val="008000"/>
                </a:solidFill>
                <a:effectLst/>
              </a:rPr>
              <a:t>videos</a:t>
            </a:r>
            <a:br>
              <a:rPr lang="fr-BE" sz="1400" b="1" dirty="0">
                <a:solidFill>
                  <a:srgbClr val="008000"/>
                </a:solidFill>
                <a:effectLst/>
              </a:rPr>
            </a:br>
            <a:r>
              <a:rPr lang="fr-BE" sz="1400" b="1" dirty="0" err="1">
                <a:solidFill>
                  <a:srgbClr val="000080"/>
                </a:solidFill>
                <a:effectLst/>
              </a:rPr>
              <a:t>server.port</a:t>
            </a:r>
            <a:r>
              <a:rPr lang="fr-BE" sz="1400" dirty="0"/>
              <a:t>=</a:t>
            </a:r>
            <a:r>
              <a:rPr lang="fr-BE" sz="1400" b="1" dirty="0">
                <a:solidFill>
                  <a:srgbClr val="0000FF"/>
                </a:solidFill>
                <a:effectLst/>
              </a:rPr>
              <a:t>10001</a:t>
            </a:r>
            <a:br>
              <a:rPr lang="fr-BE" sz="1400" b="1" dirty="0">
                <a:solidFill>
                  <a:srgbClr val="0000FF"/>
                </a:solidFill>
                <a:effectLst/>
              </a:rPr>
            </a:br>
            <a:r>
              <a:rPr lang="fr-BE" sz="1400" b="1" dirty="0" err="1">
                <a:solidFill>
                  <a:srgbClr val="000080"/>
                </a:solidFill>
                <a:effectLst/>
              </a:rPr>
              <a:t>eureka.client.service-url.defaultZone</a:t>
            </a:r>
            <a:r>
              <a:rPr lang="fr-BE" sz="1400" dirty="0"/>
              <a:t>=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http://localhost:9000/</a:t>
            </a:r>
            <a:r>
              <a:rPr lang="fr-BE" sz="1400" b="1" dirty="0" err="1">
                <a:solidFill>
                  <a:srgbClr val="008000"/>
                </a:solidFill>
                <a:effectLst/>
              </a:rPr>
              <a:t>eureka</a:t>
            </a:r>
            <a:endParaRPr lang="fr-FR" sz="1400" b="1" dirty="0">
              <a:solidFill>
                <a:srgbClr val="008000"/>
              </a:solidFill>
              <a:effectLst/>
            </a:endParaRPr>
          </a:p>
          <a:p>
            <a:endParaRPr lang="fr-BE" sz="1400" dirty="0"/>
          </a:p>
          <a:p>
            <a:endParaRPr lang="fr-BE" sz="1400" dirty="0"/>
          </a:p>
          <a:p>
            <a:r>
              <a:rPr lang="fr-FR" sz="1400" dirty="0"/>
              <a:t>&gt;&gt;&gt; </a:t>
            </a:r>
            <a:r>
              <a:rPr lang="fr-FR" sz="1400" b="1" dirty="0" err="1"/>
              <a:t>MockVideosController.java</a:t>
            </a:r>
            <a:endParaRPr lang="fr-FR" sz="1400" b="1" dirty="0"/>
          </a:p>
          <a:p>
            <a:r>
              <a:rPr lang="fr-BE" sz="1400" dirty="0">
                <a:solidFill>
                  <a:srgbClr val="808000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808000"/>
                </a:solidFill>
                <a:effectLst/>
              </a:rPr>
              <a:t>RestController</a:t>
            </a:r>
            <a:br>
              <a:rPr lang="fr-BE" sz="1400" dirty="0">
                <a:solidFill>
                  <a:srgbClr val="808000"/>
                </a:solidFill>
                <a:effectLst/>
              </a:rPr>
            </a:br>
            <a:r>
              <a:rPr lang="fr-BE" sz="1400" b="1" dirty="0">
                <a:solidFill>
                  <a:srgbClr val="000080"/>
                </a:solidFill>
                <a:effectLst/>
              </a:rPr>
              <a:t>public class </a:t>
            </a:r>
            <a:r>
              <a:rPr lang="fr-BE" sz="1400" dirty="0" err="1"/>
              <a:t>MockVideosController</a:t>
            </a:r>
            <a:r>
              <a:rPr lang="fr-BE" sz="1400" dirty="0"/>
              <a:t> {</a:t>
            </a:r>
            <a:br>
              <a:rPr lang="fr-BE" sz="1400" dirty="0"/>
            </a:b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dirty="0">
                <a:solidFill>
                  <a:srgbClr val="808000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808000"/>
                </a:solidFill>
                <a:effectLst/>
              </a:rPr>
              <a:t>GetMapping</a:t>
            </a:r>
            <a:r>
              <a:rPr lang="fr-BE" sz="1400" dirty="0"/>
              <a:t>(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"/</a:t>
            </a:r>
            <a:r>
              <a:rPr lang="fr-BE" sz="1400" b="1" dirty="0" err="1">
                <a:solidFill>
                  <a:srgbClr val="008000"/>
                </a:solidFill>
                <a:effectLst/>
              </a:rPr>
              <a:t>videos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</a:t>
            </a:r>
            <a:r>
              <a:rPr lang="fr-BE" sz="1400" dirty="0"/>
              <a:t>)</a:t>
            </a: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b="1" dirty="0">
                <a:solidFill>
                  <a:srgbClr val="000080"/>
                </a:solidFill>
                <a:effectLst/>
              </a:rPr>
              <a:t>public </a:t>
            </a:r>
            <a:r>
              <a:rPr lang="fr-BE" sz="1400" dirty="0" err="1"/>
              <a:t>Iterable</a:t>
            </a:r>
            <a:r>
              <a:rPr lang="fr-BE" sz="1400" dirty="0"/>
              <a:t>&lt;</a:t>
            </a:r>
            <a:r>
              <a:rPr lang="fr-BE" sz="1400" dirty="0" err="1"/>
              <a:t>Video</a:t>
            </a:r>
            <a:r>
              <a:rPr lang="fr-BE" sz="1400" dirty="0"/>
              <a:t>&gt; </a:t>
            </a:r>
            <a:r>
              <a:rPr lang="fr-BE" sz="1400" dirty="0" err="1"/>
              <a:t>readAll</a:t>
            </a:r>
            <a:r>
              <a:rPr lang="fr-BE" sz="1400" dirty="0"/>
              <a:t>() {</a:t>
            </a:r>
            <a:br>
              <a:rPr lang="fr-BE" sz="1400" dirty="0"/>
            </a:br>
            <a:r>
              <a:rPr lang="fr-BE" sz="1400" dirty="0"/>
              <a:t>        List&lt;</a:t>
            </a:r>
            <a:r>
              <a:rPr lang="fr-BE" sz="1400" dirty="0" err="1"/>
              <a:t>Video</a:t>
            </a:r>
            <a:r>
              <a:rPr lang="fr-BE" sz="1400" dirty="0"/>
              <a:t>&gt; </a:t>
            </a:r>
            <a:r>
              <a:rPr lang="fr-BE" sz="1400" dirty="0" err="1"/>
              <a:t>videos</a:t>
            </a:r>
            <a:r>
              <a:rPr lang="fr-BE" sz="1400" dirty="0"/>
              <a:t> = </a:t>
            </a:r>
            <a:r>
              <a:rPr lang="fr-BE" sz="1400" b="1" dirty="0">
                <a:solidFill>
                  <a:srgbClr val="000080"/>
                </a:solidFill>
                <a:effectLst/>
              </a:rPr>
              <a:t>new </a:t>
            </a:r>
            <a:r>
              <a:rPr lang="fr-BE" sz="1400" dirty="0" err="1"/>
              <a:t>ArrayList</a:t>
            </a:r>
            <a:r>
              <a:rPr lang="fr-BE" sz="1400" dirty="0"/>
              <a:t>&lt;&gt;();</a:t>
            </a:r>
            <a:br>
              <a:rPr lang="fr-BE" sz="1400" dirty="0"/>
            </a:br>
            <a:r>
              <a:rPr lang="fr-BE" sz="1400" dirty="0"/>
              <a:t>        </a:t>
            </a:r>
            <a:r>
              <a:rPr lang="fr-BE" sz="1400" dirty="0" err="1"/>
              <a:t>videos.add</a:t>
            </a:r>
            <a:r>
              <a:rPr lang="fr-BE" sz="1400" dirty="0"/>
              <a:t>(</a:t>
            </a:r>
            <a:r>
              <a:rPr lang="fr-BE" sz="1400" b="1" dirty="0">
                <a:solidFill>
                  <a:srgbClr val="000080"/>
                </a:solidFill>
                <a:effectLst/>
              </a:rPr>
              <a:t>new </a:t>
            </a:r>
            <a:r>
              <a:rPr lang="fr-BE" sz="1400" dirty="0" err="1"/>
              <a:t>Video</a:t>
            </a:r>
            <a:r>
              <a:rPr lang="fr-BE" sz="1400" dirty="0"/>
              <a:t>(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"video1"</a:t>
            </a:r>
            <a:r>
              <a:rPr lang="fr-BE" sz="1400" dirty="0"/>
              <a:t>, 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</a:t>
            </a:r>
            <a:r>
              <a:rPr lang="fr-BE" sz="1400" b="1" dirty="0" err="1">
                <a:solidFill>
                  <a:srgbClr val="008000"/>
                </a:solidFill>
                <a:effectLst/>
              </a:rPr>
              <a:t>name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</a:t>
            </a:r>
            <a:r>
              <a:rPr lang="fr-BE" sz="1400" dirty="0"/>
              <a:t>, 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"user1"</a:t>
            </a:r>
            <a:r>
              <a:rPr lang="fr-BE" sz="1400" dirty="0"/>
              <a:t>, </a:t>
            </a:r>
            <a:r>
              <a:rPr lang="fr-BE" sz="1400" dirty="0">
                <a:solidFill>
                  <a:srgbClr val="0000FF"/>
                </a:solidFill>
                <a:effectLst/>
              </a:rPr>
              <a:t>1970</a:t>
            </a:r>
            <a:r>
              <a:rPr lang="fr-BE" sz="1400" dirty="0"/>
              <a:t>, </a:t>
            </a:r>
            <a:r>
              <a:rPr lang="fr-BE" sz="1400" dirty="0">
                <a:solidFill>
                  <a:srgbClr val="0000FF"/>
                </a:solidFill>
                <a:effectLst/>
              </a:rPr>
              <a:t>0</a:t>
            </a:r>
            <a:r>
              <a:rPr lang="fr-BE" sz="1400" dirty="0"/>
              <a:t>, 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"url"</a:t>
            </a:r>
            <a:r>
              <a:rPr lang="fr-BE" sz="1400" dirty="0"/>
              <a:t>));</a:t>
            </a:r>
            <a:br>
              <a:rPr lang="fr-BE" sz="1400" dirty="0"/>
            </a:br>
            <a:r>
              <a:rPr lang="fr-BE" sz="1400" dirty="0"/>
              <a:t>        </a:t>
            </a:r>
            <a:r>
              <a:rPr lang="fr-BE" sz="1400" dirty="0" err="1"/>
              <a:t>videos.add</a:t>
            </a:r>
            <a:r>
              <a:rPr lang="fr-BE" sz="1400" dirty="0"/>
              <a:t>(</a:t>
            </a:r>
            <a:r>
              <a:rPr lang="fr-BE" sz="1400" b="1" dirty="0">
                <a:solidFill>
                  <a:srgbClr val="000080"/>
                </a:solidFill>
                <a:effectLst/>
              </a:rPr>
              <a:t>new </a:t>
            </a:r>
            <a:r>
              <a:rPr lang="fr-BE" sz="1400" dirty="0" err="1"/>
              <a:t>Video</a:t>
            </a:r>
            <a:r>
              <a:rPr lang="fr-BE" sz="1400" dirty="0"/>
              <a:t>(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"video2"</a:t>
            </a:r>
            <a:r>
              <a:rPr lang="fr-BE" sz="1400" dirty="0"/>
              <a:t>, 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</a:t>
            </a:r>
            <a:r>
              <a:rPr lang="fr-BE" sz="1400" b="1" dirty="0" err="1">
                <a:solidFill>
                  <a:srgbClr val="008000"/>
                </a:solidFill>
                <a:effectLst/>
              </a:rPr>
              <a:t>name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</a:t>
            </a:r>
            <a:r>
              <a:rPr lang="fr-BE" sz="1400" dirty="0"/>
              <a:t>, 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"user2"</a:t>
            </a:r>
            <a:r>
              <a:rPr lang="fr-BE" sz="1400" dirty="0"/>
              <a:t>, </a:t>
            </a:r>
            <a:r>
              <a:rPr lang="fr-BE" sz="1400" dirty="0">
                <a:solidFill>
                  <a:srgbClr val="0000FF"/>
                </a:solidFill>
                <a:effectLst/>
              </a:rPr>
              <a:t>1970</a:t>
            </a:r>
            <a:r>
              <a:rPr lang="fr-BE" sz="1400" dirty="0"/>
              <a:t>, </a:t>
            </a:r>
            <a:r>
              <a:rPr lang="fr-BE" sz="1400" dirty="0">
                <a:solidFill>
                  <a:srgbClr val="0000FF"/>
                </a:solidFill>
                <a:effectLst/>
              </a:rPr>
              <a:t>0</a:t>
            </a:r>
            <a:r>
              <a:rPr lang="fr-BE" sz="1400" dirty="0"/>
              <a:t>, 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"url"</a:t>
            </a:r>
            <a:r>
              <a:rPr lang="fr-BE" sz="1400" dirty="0"/>
              <a:t>));</a:t>
            </a:r>
            <a:br>
              <a:rPr lang="fr-BE" sz="1400" dirty="0"/>
            </a:br>
            <a:r>
              <a:rPr lang="fr-BE" sz="1400" dirty="0"/>
              <a:t>        </a:t>
            </a:r>
            <a:r>
              <a:rPr lang="fr-BE" sz="1400" b="1" dirty="0">
                <a:solidFill>
                  <a:srgbClr val="000080"/>
                </a:solidFill>
                <a:effectLst/>
              </a:rPr>
              <a:t>return </a:t>
            </a:r>
            <a:r>
              <a:rPr lang="fr-BE" sz="1400" dirty="0" err="1"/>
              <a:t>videos</a:t>
            </a:r>
            <a:r>
              <a:rPr lang="fr-BE" sz="1400" dirty="0"/>
              <a:t>;</a:t>
            </a:r>
            <a:br>
              <a:rPr lang="fr-BE" sz="1400" dirty="0"/>
            </a:br>
            <a:r>
              <a:rPr lang="fr-BE" sz="1400" dirty="0"/>
              <a:t>    }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87832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Service en </a:t>
            </a:r>
            <a:r>
              <a:rPr lang="fr-BE" dirty="0" err="1"/>
              <a:t>NodeJS</a:t>
            </a:r>
            <a:r>
              <a:rPr lang="fr-BE" dirty="0"/>
              <a:t> express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CF8DD2-17FA-51B9-3995-C89A2A3E89D1}"/>
              </a:ext>
            </a:extLst>
          </p:cNvPr>
          <p:cNvSpPr txBox="1"/>
          <p:nvPr/>
        </p:nvSpPr>
        <p:spPr>
          <a:xfrm>
            <a:off x="1168758" y="1381586"/>
            <a:ext cx="692150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err="1">
                <a:solidFill>
                  <a:srgbClr val="0033B3"/>
                </a:solidFill>
                <a:effectLst/>
              </a:rPr>
              <a:t>const</a:t>
            </a:r>
            <a:r>
              <a:rPr lang="fr-BE" sz="1000" dirty="0">
                <a:solidFill>
                  <a:srgbClr val="0033B3"/>
                </a:solidFill>
                <a:effectLst/>
              </a:rPr>
              <a:t> </a:t>
            </a:r>
            <a:r>
              <a:rPr lang="fr-BE" sz="1000" dirty="0">
                <a:solidFill>
                  <a:srgbClr val="000000"/>
                </a:solidFill>
                <a:effectLst/>
              </a:rPr>
              <a:t>express </a:t>
            </a:r>
            <a:r>
              <a:rPr lang="fr-BE" sz="1000" dirty="0">
                <a:solidFill>
                  <a:srgbClr val="080808"/>
                </a:solidFill>
                <a:effectLst/>
              </a:rPr>
              <a:t>= </a:t>
            </a:r>
            <a:r>
              <a:rPr lang="fr-BE" sz="1000" dirty="0" err="1">
                <a:solidFill>
                  <a:srgbClr val="830091"/>
                </a:solidFill>
                <a:effectLst/>
              </a:rPr>
              <a:t>require</a:t>
            </a:r>
            <a:r>
              <a:rPr lang="fr-BE" sz="1000" dirty="0">
                <a:solidFill>
                  <a:srgbClr val="080808"/>
                </a:solidFill>
                <a:effectLst/>
              </a:rPr>
              <a:t>(</a:t>
            </a:r>
            <a:r>
              <a:rPr lang="fr-BE" sz="1000" dirty="0">
                <a:solidFill>
                  <a:srgbClr val="067D17"/>
                </a:solidFill>
                <a:effectLst/>
              </a:rPr>
              <a:t>'express'</a:t>
            </a:r>
            <a:r>
              <a:rPr lang="fr-BE" sz="1000" dirty="0">
                <a:solidFill>
                  <a:srgbClr val="080808"/>
                </a:solidFill>
                <a:effectLst/>
              </a:rPr>
              <a:t>);</a:t>
            </a:r>
            <a:br>
              <a:rPr lang="fr-BE" sz="1000" dirty="0">
                <a:solidFill>
                  <a:srgbClr val="080808"/>
                </a:solidFill>
                <a:effectLst/>
              </a:rPr>
            </a:br>
            <a:br>
              <a:rPr lang="fr-BE" sz="1000" dirty="0">
                <a:solidFill>
                  <a:srgbClr val="080808"/>
                </a:solidFill>
                <a:effectLst/>
              </a:rPr>
            </a:br>
            <a:r>
              <a:rPr lang="fr-BE" sz="1000" dirty="0" err="1">
                <a:solidFill>
                  <a:srgbClr val="0033B3"/>
                </a:solidFill>
                <a:effectLst/>
              </a:rPr>
              <a:t>const</a:t>
            </a:r>
            <a:r>
              <a:rPr lang="fr-BE" sz="1000" dirty="0">
                <a:solidFill>
                  <a:srgbClr val="0033B3"/>
                </a:solidFill>
                <a:effectLst/>
              </a:rPr>
              <a:t> </a:t>
            </a:r>
            <a:r>
              <a:rPr lang="fr-BE" sz="1000" dirty="0" err="1">
                <a:solidFill>
                  <a:srgbClr val="248F8F"/>
                </a:solidFill>
                <a:effectLst/>
              </a:rPr>
              <a:t>eureka</a:t>
            </a:r>
            <a:r>
              <a:rPr lang="fr-BE" sz="1000" dirty="0">
                <a:solidFill>
                  <a:srgbClr val="248F8F"/>
                </a:solidFill>
                <a:effectLst/>
              </a:rPr>
              <a:t> </a:t>
            </a:r>
            <a:r>
              <a:rPr lang="fr-BE" sz="1000" dirty="0">
                <a:solidFill>
                  <a:srgbClr val="080808"/>
                </a:solidFill>
                <a:effectLst/>
              </a:rPr>
              <a:t>= </a:t>
            </a:r>
            <a:r>
              <a:rPr lang="fr-BE" sz="1000" dirty="0" err="1">
                <a:solidFill>
                  <a:srgbClr val="830091"/>
                </a:solidFill>
                <a:effectLst/>
              </a:rPr>
              <a:t>require</a:t>
            </a:r>
            <a:r>
              <a:rPr lang="fr-BE" sz="1000" dirty="0">
                <a:solidFill>
                  <a:srgbClr val="080808"/>
                </a:solidFill>
                <a:effectLst/>
              </a:rPr>
              <a:t>(</a:t>
            </a:r>
            <a:r>
              <a:rPr lang="fr-BE" sz="1000" dirty="0">
                <a:solidFill>
                  <a:srgbClr val="067D17"/>
                </a:solidFill>
                <a:effectLst/>
              </a:rPr>
              <a:t>'</a:t>
            </a:r>
            <a:r>
              <a:rPr lang="fr-BE" sz="1000" dirty="0" err="1">
                <a:solidFill>
                  <a:srgbClr val="067D17"/>
                </a:solidFill>
                <a:effectLst/>
              </a:rPr>
              <a:t>eureka</a:t>
            </a:r>
            <a:r>
              <a:rPr lang="fr-BE" sz="1000" dirty="0">
                <a:solidFill>
                  <a:srgbClr val="067D17"/>
                </a:solidFill>
                <a:effectLst/>
              </a:rPr>
              <a:t>-</a:t>
            </a:r>
            <a:r>
              <a:rPr lang="fr-BE" sz="1000" dirty="0" err="1">
                <a:solidFill>
                  <a:srgbClr val="067D17"/>
                </a:solidFill>
                <a:effectLst/>
              </a:rPr>
              <a:t>js</a:t>
            </a:r>
            <a:r>
              <a:rPr lang="fr-BE" sz="1000" dirty="0">
                <a:solidFill>
                  <a:srgbClr val="067D17"/>
                </a:solidFill>
                <a:effectLst/>
              </a:rPr>
              <a:t>-client'</a:t>
            </a:r>
            <a:r>
              <a:rPr lang="fr-BE" sz="1000" dirty="0">
                <a:solidFill>
                  <a:srgbClr val="080808"/>
                </a:solidFill>
                <a:effectLst/>
              </a:rPr>
              <a:t>);</a:t>
            </a:r>
            <a:br>
              <a:rPr lang="fr-BE" sz="1000" dirty="0">
                <a:solidFill>
                  <a:srgbClr val="080808"/>
                </a:solidFill>
                <a:effectLst/>
              </a:rPr>
            </a:br>
            <a:br>
              <a:rPr lang="fr-BE" sz="1000" dirty="0">
                <a:solidFill>
                  <a:srgbClr val="080808"/>
                </a:solidFill>
                <a:effectLst/>
              </a:rPr>
            </a:br>
            <a:r>
              <a:rPr lang="fr-BE" sz="1000" dirty="0" err="1">
                <a:solidFill>
                  <a:srgbClr val="0033B3"/>
                </a:solidFill>
                <a:effectLst/>
              </a:rPr>
              <a:t>const</a:t>
            </a:r>
            <a:r>
              <a:rPr lang="fr-BE" sz="1000" dirty="0">
                <a:solidFill>
                  <a:srgbClr val="0033B3"/>
                </a:solidFill>
                <a:effectLst/>
              </a:rPr>
              <a:t> </a:t>
            </a:r>
            <a:r>
              <a:rPr lang="fr-BE" sz="1000" dirty="0">
                <a:solidFill>
                  <a:srgbClr val="248F8F"/>
                </a:solidFill>
                <a:effectLst/>
              </a:rPr>
              <a:t>client </a:t>
            </a:r>
            <a:r>
              <a:rPr lang="fr-BE" sz="1000" dirty="0">
                <a:solidFill>
                  <a:srgbClr val="080808"/>
                </a:solidFill>
                <a:effectLst/>
              </a:rPr>
              <a:t>= </a:t>
            </a:r>
            <a:r>
              <a:rPr lang="fr-BE" sz="1000" dirty="0">
                <a:solidFill>
                  <a:srgbClr val="0033B3"/>
                </a:solidFill>
                <a:effectLst/>
              </a:rPr>
              <a:t>new </a:t>
            </a:r>
            <a:r>
              <a:rPr lang="fr-BE" sz="1000" dirty="0" err="1">
                <a:solidFill>
                  <a:srgbClr val="248F8F"/>
                </a:solidFill>
                <a:effectLst/>
              </a:rPr>
              <a:t>eureka</a:t>
            </a:r>
            <a:r>
              <a:rPr lang="fr-BE" sz="1000" dirty="0" err="1">
                <a:solidFill>
                  <a:srgbClr val="080808"/>
                </a:solidFill>
                <a:effectLst/>
              </a:rPr>
              <a:t>.</a:t>
            </a:r>
            <a:r>
              <a:rPr lang="fr-BE" sz="1000" dirty="0" err="1">
                <a:solidFill>
                  <a:srgbClr val="871094"/>
                </a:solidFill>
                <a:effectLst/>
              </a:rPr>
              <a:t>Eureka</a:t>
            </a:r>
            <a:r>
              <a:rPr lang="fr-BE" sz="1000" dirty="0">
                <a:solidFill>
                  <a:srgbClr val="080808"/>
                </a:solidFill>
                <a:effectLst/>
              </a:rPr>
              <a:t>({</a:t>
            </a:r>
            <a:br>
              <a:rPr lang="fr-BE" sz="1000" dirty="0">
                <a:solidFill>
                  <a:srgbClr val="080808"/>
                </a:solidFill>
                <a:effectLst/>
              </a:rPr>
            </a:br>
            <a:r>
              <a:rPr lang="fr-BE" sz="1000" dirty="0">
                <a:solidFill>
                  <a:srgbClr val="080808"/>
                </a:solidFill>
                <a:effectLst/>
              </a:rPr>
              <a:t>    </a:t>
            </a:r>
            <a:r>
              <a:rPr lang="fr-BE" sz="1000" dirty="0">
                <a:solidFill>
                  <a:srgbClr val="871094"/>
                </a:solidFill>
                <a:effectLst/>
              </a:rPr>
              <a:t>instance</a:t>
            </a:r>
            <a:r>
              <a:rPr lang="fr-BE" sz="1000" dirty="0">
                <a:solidFill>
                  <a:srgbClr val="080808"/>
                </a:solidFill>
                <a:effectLst/>
              </a:rPr>
              <a:t>: {</a:t>
            </a:r>
            <a:br>
              <a:rPr lang="fr-BE" sz="1000" dirty="0">
                <a:solidFill>
                  <a:srgbClr val="080808"/>
                </a:solidFill>
                <a:effectLst/>
              </a:rPr>
            </a:br>
            <a:r>
              <a:rPr lang="fr-BE" sz="10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000" dirty="0">
                <a:solidFill>
                  <a:srgbClr val="871094"/>
                </a:solidFill>
                <a:effectLst/>
              </a:rPr>
              <a:t>app</a:t>
            </a:r>
            <a:r>
              <a:rPr lang="fr-BE" sz="1000" dirty="0">
                <a:solidFill>
                  <a:srgbClr val="080808"/>
                </a:solidFill>
                <a:effectLst/>
              </a:rPr>
              <a:t>: </a:t>
            </a:r>
            <a:r>
              <a:rPr lang="fr-BE" sz="1000" dirty="0">
                <a:solidFill>
                  <a:srgbClr val="067D17"/>
                </a:solidFill>
                <a:effectLst/>
              </a:rPr>
              <a:t>'</a:t>
            </a:r>
            <a:r>
              <a:rPr lang="fr-BE" sz="1000" dirty="0" err="1">
                <a:solidFill>
                  <a:srgbClr val="067D17"/>
                </a:solidFill>
                <a:effectLst/>
              </a:rPr>
              <a:t>node</a:t>
            </a:r>
            <a:r>
              <a:rPr lang="fr-BE" sz="1000" dirty="0">
                <a:solidFill>
                  <a:srgbClr val="067D17"/>
                </a:solidFill>
                <a:effectLst/>
              </a:rPr>
              <a:t>-client'</a:t>
            </a:r>
            <a:r>
              <a:rPr lang="fr-BE" sz="1000" dirty="0">
                <a:solidFill>
                  <a:srgbClr val="080808"/>
                </a:solidFill>
                <a:effectLst/>
              </a:rPr>
              <a:t>,</a:t>
            </a:r>
            <a:br>
              <a:rPr lang="fr-BE" sz="1000" dirty="0">
                <a:solidFill>
                  <a:srgbClr val="080808"/>
                </a:solidFill>
                <a:effectLst/>
              </a:rPr>
            </a:br>
            <a:r>
              <a:rPr lang="fr-BE" sz="10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000" dirty="0" err="1">
                <a:solidFill>
                  <a:srgbClr val="871094"/>
                </a:solidFill>
                <a:effectLst/>
              </a:rPr>
              <a:t>hostName</a:t>
            </a:r>
            <a:r>
              <a:rPr lang="fr-BE" sz="1000" dirty="0">
                <a:solidFill>
                  <a:srgbClr val="080808"/>
                </a:solidFill>
                <a:effectLst/>
              </a:rPr>
              <a:t>: </a:t>
            </a:r>
            <a:r>
              <a:rPr lang="fr-BE" sz="1000" dirty="0">
                <a:solidFill>
                  <a:srgbClr val="067D17"/>
                </a:solidFill>
                <a:effectLst/>
              </a:rPr>
              <a:t>'localhost'</a:t>
            </a:r>
            <a:r>
              <a:rPr lang="fr-BE" sz="1000" dirty="0">
                <a:solidFill>
                  <a:srgbClr val="080808"/>
                </a:solidFill>
                <a:effectLst/>
              </a:rPr>
              <a:t>,</a:t>
            </a:r>
            <a:br>
              <a:rPr lang="fr-BE" sz="1000" dirty="0">
                <a:solidFill>
                  <a:srgbClr val="080808"/>
                </a:solidFill>
                <a:effectLst/>
              </a:rPr>
            </a:br>
            <a:r>
              <a:rPr lang="fr-BE" sz="10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000" dirty="0" err="1">
                <a:solidFill>
                  <a:srgbClr val="871094"/>
                </a:solidFill>
                <a:effectLst/>
              </a:rPr>
              <a:t>ipAddr</a:t>
            </a:r>
            <a:r>
              <a:rPr lang="fr-BE" sz="1000" dirty="0">
                <a:solidFill>
                  <a:srgbClr val="080808"/>
                </a:solidFill>
                <a:effectLst/>
              </a:rPr>
              <a:t>: </a:t>
            </a:r>
            <a:r>
              <a:rPr lang="fr-BE" sz="1000" dirty="0">
                <a:solidFill>
                  <a:srgbClr val="067D17"/>
                </a:solidFill>
                <a:effectLst/>
              </a:rPr>
              <a:t>'127.0.0.1'</a:t>
            </a:r>
            <a:r>
              <a:rPr lang="fr-BE" sz="1000" dirty="0">
                <a:solidFill>
                  <a:srgbClr val="080808"/>
                </a:solidFill>
                <a:effectLst/>
              </a:rPr>
              <a:t>,</a:t>
            </a:r>
            <a:br>
              <a:rPr lang="fr-BE" sz="1000" dirty="0">
                <a:solidFill>
                  <a:srgbClr val="080808"/>
                </a:solidFill>
                <a:effectLst/>
              </a:rPr>
            </a:br>
            <a:r>
              <a:rPr lang="fr-BE" sz="10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000" dirty="0" err="1">
                <a:solidFill>
                  <a:srgbClr val="871094"/>
                </a:solidFill>
                <a:effectLst/>
              </a:rPr>
              <a:t>statusPageUrl</a:t>
            </a:r>
            <a:r>
              <a:rPr lang="fr-BE" sz="1000" dirty="0">
                <a:solidFill>
                  <a:srgbClr val="080808"/>
                </a:solidFill>
                <a:effectLst/>
              </a:rPr>
              <a:t>: </a:t>
            </a:r>
            <a:r>
              <a:rPr lang="fr-BE" sz="1000" dirty="0">
                <a:solidFill>
                  <a:srgbClr val="067D17"/>
                </a:solidFill>
                <a:effectLst/>
              </a:rPr>
              <a:t>'http://localhost:10000/info'</a:t>
            </a:r>
            <a:r>
              <a:rPr lang="fr-BE" sz="1000" dirty="0">
                <a:solidFill>
                  <a:srgbClr val="080808"/>
                </a:solidFill>
                <a:effectLst/>
              </a:rPr>
              <a:t>,</a:t>
            </a:r>
            <a:br>
              <a:rPr lang="fr-BE" sz="1000" dirty="0">
                <a:solidFill>
                  <a:srgbClr val="080808"/>
                </a:solidFill>
                <a:effectLst/>
              </a:rPr>
            </a:br>
            <a:r>
              <a:rPr lang="fr-BE" sz="10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000" dirty="0">
                <a:solidFill>
                  <a:srgbClr val="871094"/>
                </a:solidFill>
                <a:effectLst/>
              </a:rPr>
              <a:t>port</a:t>
            </a:r>
            <a:r>
              <a:rPr lang="fr-BE" sz="1000" dirty="0">
                <a:solidFill>
                  <a:srgbClr val="080808"/>
                </a:solidFill>
                <a:effectLst/>
              </a:rPr>
              <a:t>: {</a:t>
            </a:r>
            <a:br>
              <a:rPr lang="fr-BE" sz="1000" dirty="0">
                <a:solidFill>
                  <a:srgbClr val="080808"/>
                </a:solidFill>
                <a:effectLst/>
              </a:rPr>
            </a:br>
            <a:r>
              <a:rPr lang="fr-BE" sz="1000" dirty="0">
                <a:solidFill>
                  <a:srgbClr val="080808"/>
                </a:solidFill>
                <a:effectLst/>
              </a:rPr>
              <a:t>            </a:t>
            </a:r>
            <a:r>
              <a:rPr lang="fr-BE" sz="1000" dirty="0">
                <a:solidFill>
                  <a:srgbClr val="067D17"/>
                </a:solidFill>
                <a:effectLst/>
              </a:rPr>
              <a:t>'$'</a:t>
            </a:r>
            <a:r>
              <a:rPr lang="fr-BE" sz="1000" dirty="0">
                <a:solidFill>
                  <a:srgbClr val="080808"/>
                </a:solidFill>
                <a:effectLst/>
              </a:rPr>
              <a:t>: </a:t>
            </a:r>
            <a:r>
              <a:rPr lang="fr-BE" sz="1000" dirty="0">
                <a:solidFill>
                  <a:srgbClr val="1750EB"/>
                </a:solidFill>
                <a:effectLst/>
              </a:rPr>
              <a:t>10000</a:t>
            </a:r>
            <a:r>
              <a:rPr lang="fr-BE" sz="1000" dirty="0">
                <a:solidFill>
                  <a:srgbClr val="080808"/>
                </a:solidFill>
                <a:effectLst/>
              </a:rPr>
              <a:t>,</a:t>
            </a:r>
            <a:br>
              <a:rPr lang="fr-BE" sz="1000" dirty="0">
                <a:solidFill>
                  <a:srgbClr val="080808"/>
                </a:solidFill>
                <a:effectLst/>
              </a:rPr>
            </a:br>
            <a:r>
              <a:rPr lang="fr-BE" sz="1000" dirty="0">
                <a:solidFill>
                  <a:srgbClr val="080808"/>
                </a:solidFill>
                <a:effectLst/>
              </a:rPr>
              <a:t>            </a:t>
            </a:r>
            <a:r>
              <a:rPr lang="fr-BE" sz="1000" dirty="0">
                <a:solidFill>
                  <a:srgbClr val="067D17"/>
                </a:solidFill>
                <a:effectLst/>
              </a:rPr>
              <a:t>'@</a:t>
            </a:r>
            <a:r>
              <a:rPr lang="fr-BE" sz="1000" dirty="0" err="1">
                <a:solidFill>
                  <a:srgbClr val="067D17"/>
                </a:solidFill>
                <a:effectLst/>
              </a:rPr>
              <a:t>enabled</a:t>
            </a:r>
            <a:r>
              <a:rPr lang="fr-BE" sz="1000" dirty="0">
                <a:solidFill>
                  <a:srgbClr val="067D17"/>
                </a:solidFill>
                <a:effectLst/>
              </a:rPr>
              <a:t>'</a:t>
            </a:r>
            <a:r>
              <a:rPr lang="fr-BE" sz="1000" dirty="0">
                <a:solidFill>
                  <a:srgbClr val="080808"/>
                </a:solidFill>
                <a:effectLst/>
              </a:rPr>
              <a:t>: </a:t>
            </a:r>
            <a:r>
              <a:rPr lang="fr-BE" sz="1000" dirty="0" err="1">
                <a:solidFill>
                  <a:srgbClr val="0033B3"/>
                </a:solidFill>
                <a:effectLst/>
              </a:rPr>
              <a:t>true</a:t>
            </a:r>
            <a:r>
              <a:rPr lang="fr-BE" sz="1000" dirty="0">
                <a:solidFill>
                  <a:srgbClr val="080808"/>
                </a:solidFill>
                <a:effectLst/>
              </a:rPr>
              <a:t>,</a:t>
            </a:r>
            <a:br>
              <a:rPr lang="fr-BE" sz="1000" dirty="0">
                <a:solidFill>
                  <a:srgbClr val="080808"/>
                </a:solidFill>
                <a:effectLst/>
              </a:rPr>
            </a:br>
            <a:r>
              <a:rPr lang="fr-BE" sz="1000" dirty="0">
                <a:solidFill>
                  <a:srgbClr val="080808"/>
                </a:solidFill>
                <a:effectLst/>
              </a:rPr>
              <a:t>        },</a:t>
            </a:r>
            <a:br>
              <a:rPr lang="fr-BE" sz="1000" dirty="0">
                <a:solidFill>
                  <a:srgbClr val="080808"/>
                </a:solidFill>
                <a:effectLst/>
              </a:rPr>
            </a:br>
            <a:r>
              <a:rPr lang="fr-BE" sz="10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000" dirty="0" err="1">
                <a:solidFill>
                  <a:srgbClr val="871094"/>
                </a:solidFill>
                <a:effectLst/>
              </a:rPr>
              <a:t>vipAddress</a:t>
            </a:r>
            <a:r>
              <a:rPr lang="fr-BE" sz="1000" dirty="0">
                <a:solidFill>
                  <a:srgbClr val="080808"/>
                </a:solidFill>
                <a:effectLst/>
              </a:rPr>
              <a:t>: </a:t>
            </a:r>
            <a:r>
              <a:rPr lang="fr-BE" sz="1000" dirty="0">
                <a:solidFill>
                  <a:srgbClr val="067D17"/>
                </a:solidFill>
                <a:effectLst/>
              </a:rPr>
              <a:t>'</a:t>
            </a:r>
            <a:r>
              <a:rPr lang="fr-BE" sz="1000" dirty="0" err="1">
                <a:solidFill>
                  <a:srgbClr val="067D17"/>
                </a:solidFill>
                <a:effectLst/>
              </a:rPr>
              <a:t>node</a:t>
            </a:r>
            <a:r>
              <a:rPr lang="fr-BE" sz="1000" dirty="0">
                <a:solidFill>
                  <a:srgbClr val="067D17"/>
                </a:solidFill>
                <a:effectLst/>
              </a:rPr>
              <a:t>-client'</a:t>
            </a:r>
            <a:r>
              <a:rPr lang="fr-BE" sz="1000" dirty="0">
                <a:solidFill>
                  <a:srgbClr val="080808"/>
                </a:solidFill>
                <a:effectLst/>
              </a:rPr>
              <a:t>,</a:t>
            </a:r>
            <a:br>
              <a:rPr lang="fr-BE" sz="1000" dirty="0">
                <a:solidFill>
                  <a:srgbClr val="080808"/>
                </a:solidFill>
                <a:effectLst/>
              </a:rPr>
            </a:br>
            <a:r>
              <a:rPr lang="fr-BE" sz="10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000" dirty="0" err="1">
                <a:solidFill>
                  <a:srgbClr val="871094"/>
                </a:solidFill>
                <a:effectLst/>
              </a:rPr>
              <a:t>dataCenterInfo</a:t>
            </a:r>
            <a:r>
              <a:rPr lang="fr-BE" sz="1000" dirty="0">
                <a:solidFill>
                  <a:srgbClr val="080808"/>
                </a:solidFill>
                <a:effectLst/>
              </a:rPr>
              <a:t>: {</a:t>
            </a:r>
            <a:br>
              <a:rPr lang="fr-BE" sz="1000" dirty="0">
                <a:solidFill>
                  <a:srgbClr val="080808"/>
                </a:solidFill>
                <a:effectLst/>
              </a:rPr>
            </a:br>
            <a:r>
              <a:rPr lang="fr-BE" sz="1000" dirty="0">
                <a:solidFill>
                  <a:srgbClr val="080808"/>
                </a:solidFill>
                <a:effectLst/>
              </a:rPr>
              <a:t>            </a:t>
            </a:r>
            <a:r>
              <a:rPr lang="fr-BE" sz="1000" dirty="0">
                <a:solidFill>
                  <a:srgbClr val="067D17"/>
                </a:solidFill>
                <a:effectLst/>
              </a:rPr>
              <a:t>'@class'</a:t>
            </a:r>
            <a:r>
              <a:rPr lang="fr-BE" sz="1000" dirty="0">
                <a:solidFill>
                  <a:srgbClr val="080808"/>
                </a:solidFill>
                <a:effectLst/>
              </a:rPr>
              <a:t>: </a:t>
            </a:r>
            <a:r>
              <a:rPr lang="fr-BE" sz="1000" dirty="0">
                <a:solidFill>
                  <a:srgbClr val="067D17"/>
                </a:solidFill>
                <a:effectLst/>
              </a:rPr>
              <a:t>'</a:t>
            </a:r>
            <a:r>
              <a:rPr lang="fr-BE" sz="1000" dirty="0" err="1">
                <a:solidFill>
                  <a:srgbClr val="067D17"/>
                </a:solidFill>
                <a:effectLst/>
              </a:rPr>
              <a:t>com.netflix.appinfo.InstanceInfo$DefaultDataCenterInfo</a:t>
            </a:r>
            <a:r>
              <a:rPr lang="fr-BE" sz="1000" dirty="0">
                <a:solidFill>
                  <a:srgbClr val="067D17"/>
                </a:solidFill>
                <a:effectLst/>
              </a:rPr>
              <a:t>'</a:t>
            </a:r>
            <a:r>
              <a:rPr lang="fr-BE" sz="1000" dirty="0">
                <a:solidFill>
                  <a:srgbClr val="080808"/>
                </a:solidFill>
                <a:effectLst/>
              </a:rPr>
              <a:t>,</a:t>
            </a:r>
            <a:br>
              <a:rPr lang="fr-BE" sz="1000" dirty="0">
                <a:solidFill>
                  <a:srgbClr val="080808"/>
                </a:solidFill>
                <a:effectLst/>
              </a:rPr>
            </a:br>
            <a:r>
              <a:rPr lang="fr-BE" sz="1000" dirty="0">
                <a:solidFill>
                  <a:srgbClr val="080808"/>
                </a:solidFill>
                <a:effectLst/>
              </a:rPr>
              <a:t>            </a:t>
            </a:r>
            <a:r>
              <a:rPr lang="fr-BE" sz="1000" dirty="0" err="1">
                <a:solidFill>
                  <a:srgbClr val="871094"/>
                </a:solidFill>
                <a:effectLst/>
              </a:rPr>
              <a:t>name</a:t>
            </a:r>
            <a:r>
              <a:rPr lang="fr-BE" sz="1000" dirty="0">
                <a:solidFill>
                  <a:srgbClr val="080808"/>
                </a:solidFill>
                <a:effectLst/>
              </a:rPr>
              <a:t>: </a:t>
            </a:r>
            <a:r>
              <a:rPr lang="fr-BE" sz="1000" dirty="0">
                <a:solidFill>
                  <a:srgbClr val="067D17"/>
                </a:solidFill>
                <a:effectLst/>
              </a:rPr>
              <a:t>'</a:t>
            </a:r>
            <a:r>
              <a:rPr lang="fr-BE" sz="1000" dirty="0" err="1">
                <a:solidFill>
                  <a:srgbClr val="067D17"/>
                </a:solidFill>
                <a:effectLst/>
              </a:rPr>
              <a:t>MyOwn</a:t>
            </a:r>
            <a:r>
              <a:rPr lang="fr-BE" sz="1000" dirty="0">
                <a:solidFill>
                  <a:srgbClr val="067D17"/>
                </a:solidFill>
                <a:effectLst/>
              </a:rPr>
              <a:t>'</a:t>
            </a:r>
            <a:r>
              <a:rPr lang="fr-BE" sz="1000" dirty="0">
                <a:solidFill>
                  <a:srgbClr val="080808"/>
                </a:solidFill>
                <a:effectLst/>
              </a:rPr>
              <a:t>,</a:t>
            </a:r>
            <a:br>
              <a:rPr lang="fr-BE" sz="1000" dirty="0">
                <a:solidFill>
                  <a:srgbClr val="080808"/>
                </a:solidFill>
                <a:effectLst/>
              </a:rPr>
            </a:br>
            <a:r>
              <a:rPr lang="fr-BE" sz="1000" dirty="0">
                <a:solidFill>
                  <a:srgbClr val="080808"/>
                </a:solidFill>
                <a:effectLst/>
              </a:rPr>
              <a:t>        }</a:t>
            </a:r>
            <a:br>
              <a:rPr lang="fr-BE" sz="1000" dirty="0">
                <a:solidFill>
                  <a:srgbClr val="080808"/>
                </a:solidFill>
                <a:effectLst/>
              </a:rPr>
            </a:br>
            <a:r>
              <a:rPr lang="fr-BE" sz="1000" dirty="0">
                <a:solidFill>
                  <a:srgbClr val="080808"/>
                </a:solidFill>
                <a:effectLst/>
              </a:rPr>
              <a:t>    },</a:t>
            </a:r>
            <a:br>
              <a:rPr lang="fr-BE" sz="1000" dirty="0">
                <a:solidFill>
                  <a:srgbClr val="080808"/>
                </a:solidFill>
                <a:effectLst/>
              </a:rPr>
            </a:br>
            <a:r>
              <a:rPr lang="fr-BE" sz="1000" dirty="0">
                <a:solidFill>
                  <a:srgbClr val="080808"/>
                </a:solidFill>
                <a:effectLst/>
              </a:rPr>
              <a:t>    </a:t>
            </a:r>
            <a:r>
              <a:rPr lang="fr-BE" sz="1000" dirty="0" err="1">
                <a:solidFill>
                  <a:srgbClr val="871094"/>
                </a:solidFill>
                <a:effectLst/>
              </a:rPr>
              <a:t>eureka</a:t>
            </a:r>
            <a:r>
              <a:rPr lang="fr-BE" sz="1000" dirty="0">
                <a:solidFill>
                  <a:srgbClr val="080808"/>
                </a:solidFill>
                <a:effectLst/>
              </a:rPr>
              <a:t>: {</a:t>
            </a:r>
            <a:br>
              <a:rPr lang="fr-BE" sz="1000" dirty="0">
                <a:solidFill>
                  <a:srgbClr val="080808"/>
                </a:solidFill>
                <a:effectLst/>
              </a:rPr>
            </a:br>
            <a:r>
              <a:rPr lang="fr-BE" sz="10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000" dirty="0">
                <a:solidFill>
                  <a:srgbClr val="871094"/>
                </a:solidFill>
                <a:effectLst/>
              </a:rPr>
              <a:t>host</a:t>
            </a:r>
            <a:r>
              <a:rPr lang="fr-BE" sz="1000" dirty="0">
                <a:solidFill>
                  <a:srgbClr val="080808"/>
                </a:solidFill>
                <a:effectLst/>
              </a:rPr>
              <a:t>: </a:t>
            </a:r>
            <a:r>
              <a:rPr lang="fr-BE" sz="1000" dirty="0">
                <a:solidFill>
                  <a:srgbClr val="067D17"/>
                </a:solidFill>
                <a:effectLst/>
              </a:rPr>
              <a:t>'localhost'</a:t>
            </a:r>
            <a:r>
              <a:rPr lang="fr-BE" sz="1000" dirty="0">
                <a:solidFill>
                  <a:srgbClr val="080808"/>
                </a:solidFill>
                <a:effectLst/>
              </a:rPr>
              <a:t>,</a:t>
            </a:r>
            <a:br>
              <a:rPr lang="fr-BE" sz="1000" dirty="0">
                <a:solidFill>
                  <a:srgbClr val="080808"/>
                </a:solidFill>
                <a:effectLst/>
              </a:rPr>
            </a:br>
            <a:r>
              <a:rPr lang="fr-BE" sz="10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000" dirty="0">
                <a:solidFill>
                  <a:srgbClr val="871094"/>
                </a:solidFill>
                <a:effectLst/>
              </a:rPr>
              <a:t>port</a:t>
            </a:r>
            <a:r>
              <a:rPr lang="fr-BE" sz="1000" dirty="0">
                <a:solidFill>
                  <a:srgbClr val="080808"/>
                </a:solidFill>
                <a:effectLst/>
              </a:rPr>
              <a:t>: </a:t>
            </a:r>
            <a:r>
              <a:rPr lang="fr-BE" sz="1000" dirty="0">
                <a:solidFill>
                  <a:srgbClr val="1750EB"/>
                </a:solidFill>
                <a:effectLst/>
              </a:rPr>
              <a:t>9000</a:t>
            </a:r>
            <a:r>
              <a:rPr lang="fr-BE" sz="1000" dirty="0">
                <a:solidFill>
                  <a:srgbClr val="080808"/>
                </a:solidFill>
                <a:effectLst/>
              </a:rPr>
              <a:t>,</a:t>
            </a:r>
            <a:br>
              <a:rPr lang="fr-BE" sz="1000" dirty="0">
                <a:solidFill>
                  <a:srgbClr val="080808"/>
                </a:solidFill>
                <a:effectLst/>
              </a:rPr>
            </a:br>
            <a:r>
              <a:rPr lang="fr-BE" sz="1000" dirty="0">
                <a:solidFill>
                  <a:srgbClr val="080808"/>
                </a:solidFill>
                <a:effectLst/>
              </a:rPr>
              <a:t>        </a:t>
            </a:r>
            <a:r>
              <a:rPr lang="fr-BE" sz="1000" dirty="0" err="1">
                <a:solidFill>
                  <a:srgbClr val="871094"/>
                </a:solidFill>
                <a:effectLst/>
              </a:rPr>
              <a:t>servicePath</a:t>
            </a:r>
            <a:r>
              <a:rPr lang="fr-BE" sz="1000" dirty="0">
                <a:solidFill>
                  <a:srgbClr val="080808"/>
                </a:solidFill>
                <a:effectLst/>
              </a:rPr>
              <a:t>: </a:t>
            </a:r>
            <a:r>
              <a:rPr lang="fr-BE" sz="1000" dirty="0">
                <a:solidFill>
                  <a:srgbClr val="067D17"/>
                </a:solidFill>
                <a:effectLst/>
              </a:rPr>
              <a:t>'/</a:t>
            </a:r>
            <a:r>
              <a:rPr lang="fr-BE" sz="1000" dirty="0" err="1">
                <a:solidFill>
                  <a:srgbClr val="067D17"/>
                </a:solidFill>
                <a:effectLst/>
              </a:rPr>
              <a:t>eureka</a:t>
            </a:r>
            <a:r>
              <a:rPr lang="fr-BE" sz="1000" dirty="0">
                <a:solidFill>
                  <a:srgbClr val="067D17"/>
                </a:solidFill>
                <a:effectLst/>
              </a:rPr>
              <a:t>/apps/'</a:t>
            </a:r>
            <a:r>
              <a:rPr lang="fr-BE" sz="1000" dirty="0">
                <a:solidFill>
                  <a:srgbClr val="080808"/>
                </a:solidFill>
                <a:effectLst/>
              </a:rPr>
              <a:t>,</a:t>
            </a:r>
            <a:br>
              <a:rPr lang="fr-BE" sz="1000" dirty="0">
                <a:solidFill>
                  <a:srgbClr val="080808"/>
                </a:solidFill>
                <a:effectLst/>
              </a:rPr>
            </a:br>
            <a:r>
              <a:rPr lang="fr-BE" sz="1000" dirty="0">
                <a:solidFill>
                  <a:srgbClr val="080808"/>
                </a:solidFill>
                <a:effectLst/>
              </a:rPr>
              <a:t>    }</a:t>
            </a:r>
            <a:br>
              <a:rPr lang="fr-BE" sz="1000" dirty="0">
                <a:solidFill>
                  <a:srgbClr val="080808"/>
                </a:solidFill>
                <a:effectLst/>
              </a:rPr>
            </a:br>
            <a:r>
              <a:rPr lang="fr-BE" sz="1000" dirty="0">
                <a:solidFill>
                  <a:srgbClr val="080808"/>
                </a:solidFill>
                <a:effectLst/>
              </a:rPr>
              <a:t>});</a:t>
            </a:r>
            <a:br>
              <a:rPr lang="fr-BE" sz="1000" dirty="0">
                <a:solidFill>
                  <a:srgbClr val="080808"/>
                </a:solidFill>
                <a:effectLst/>
              </a:rPr>
            </a:br>
            <a:br>
              <a:rPr lang="fr-BE" sz="1000" dirty="0">
                <a:solidFill>
                  <a:srgbClr val="080808"/>
                </a:solidFill>
                <a:effectLst/>
              </a:rPr>
            </a:br>
            <a:r>
              <a:rPr lang="fr-BE" sz="1000" dirty="0" err="1">
                <a:solidFill>
                  <a:srgbClr val="248F8F"/>
                </a:solidFill>
                <a:effectLst/>
              </a:rPr>
              <a:t>client</a:t>
            </a:r>
            <a:r>
              <a:rPr lang="fr-BE" sz="1000" dirty="0" err="1">
                <a:solidFill>
                  <a:srgbClr val="080808"/>
                </a:solidFill>
                <a:effectLst/>
              </a:rPr>
              <a:t>.</a:t>
            </a:r>
            <a:r>
              <a:rPr lang="fr-BE" sz="1000" dirty="0" err="1">
                <a:solidFill>
                  <a:srgbClr val="7A7A43"/>
                </a:solidFill>
                <a:effectLst/>
              </a:rPr>
              <a:t>start</a:t>
            </a:r>
            <a:r>
              <a:rPr lang="fr-BE" sz="1000" dirty="0">
                <a:solidFill>
                  <a:srgbClr val="080808"/>
                </a:solidFill>
                <a:effectLst/>
              </a:rPr>
              <a:t>();</a:t>
            </a:r>
            <a:br>
              <a:rPr lang="fr-BE" sz="1000" dirty="0">
                <a:solidFill>
                  <a:srgbClr val="080808"/>
                </a:solidFill>
                <a:effectLst/>
              </a:rPr>
            </a:br>
            <a:br>
              <a:rPr lang="fr-BE" sz="1000" dirty="0">
                <a:solidFill>
                  <a:srgbClr val="080808"/>
                </a:solidFill>
                <a:effectLst/>
              </a:rPr>
            </a:br>
            <a:r>
              <a:rPr lang="fr-BE" sz="1000" dirty="0" err="1">
                <a:solidFill>
                  <a:srgbClr val="0033B3"/>
                </a:solidFill>
                <a:effectLst/>
              </a:rPr>
              <a:t>const</a:t>
            </a:r>
            <a:r>
              <a:rPr lang="fr-BE" sz="1000" dirty="0">
                <a:solidFill>
                  <a:srgbClr val="0033B3"/>
                </a:solidFill>
                <a:effectLst/>
              </a:rPr>
              <a:t> </a:t>
            </a:r>
            <a:r>
              <a:rPr lang="fr-BE" sz="1000" dirty="0">
                <a:solidFill>
                  <a:srgbClr val="248F8F"/>
                </a:solidFill>
                <a:effectLst/>
              </a:rPr>
              <a:t>app </a:t>
            </a:r>
            <a:r>
              <a:rPr lang="fr-BE" sz="1000" dirty="0">
                <a:solidFill>
                  <a:srgbClr val="080808"/>
                </a:solidFill>
                <a:effectLst/>
              </a:rPr>
              <a:t>= </a:t>
            </a:r>
            <a:r>
              <a:rPr lang="fr-BE" sz="1000" dirty="0">
                <a:solidFill>
                  <a:srgbClr val="000000"/>
                </a:solidFill>
                <a:effectLst/>
              </a:rPr>
              <a:t>express</a:t>
            </a:r>
            <a:r>
              <a:rPr lang="fr-BE" sz="1000" dirty="0">
                <a:solidFill>
                  <a:srgbClr val="080808"/>
                </a:solidFill>
                <a:effectLst/>
              </a:rPr>
              <a:t>();</a:t>
            </a:r>
            <a:br>
              <a:rPr lang="fr-BE" sz="1000" dirty="0">
                <a:solidFill>
                  <a:srgbClr val="080808"/>
                </a:solidFill>
                <a:effectLst/>
              </a:rPr>
            </a:br>
            <a:r>
              <a:rPr lang="fr-BE" sz="1000" dirty="0" err="1">
                <a:solidFill>
                  <a:srgbClr val="248F8F"/>
                </a:solidFill>
                <a:effectLst/>
              </a:rPr>
              <a:t>app</a:t>
            </a:r>
            <a:r>
              <a:rPr lang="fr-BE" sz="1000" dirty="0" err="1">
                <a:solidFill>
                  <a:srgbClr val="080808"/>
                </a:solidFill>
                <a:effectLst/>
              </a:rPr>
              <a:t>.</a:t>
            </a:r>
            <a:r>
              <a:rPr lang="fr-BE" sz="1000" dirty="0" err="1">
                <a:solidFill>
                  <a:srgbClr val="871094"/>
                </a:solidFill>
                <a:effectLst/>
              </a:rPr>
              <a:t>use</a:t>
            </a:r>
            <a:r>
              <a:rPr lang="fr-BE" sz="1000" dirty="0">
                <a:solidFill>
                  <a:srgbClr val="080808"/>
                </a:solidFill>
                <a:effectLst/>
              </a:rPr>
              <a:t>(</a:t>
            </a:r>
            <a:r>
              <a:rPr lang="fr-BE" sz="1000" dirty="0" err="1">
                <a:solidFill>
                  <a:srgbClr val="000000"/>
                </a:solidFill>
                <a:effectLst/>
              </a:rPr>
              <a:t>express</a:t>
            </a:r>
            <a:r>
              <a:rPr lang="fr-BE" sz="1000" dirty="0" err="1">
                <a:solidFill>
                  <a:srgbClr val="080808"/>
                </a:solidFill>
                <a:effectLst/>
              </a:rPr>
              <a:t>.</a:t>
            </a:r>
            <a:r>
              <a:rPr lang="fr-BE" sz="1000" dirty="0" err="1">
                <a:solidFill>
                  <a:srgbClr val="830091"/>
                </a:solidFill>
                <a:effectLst/>
              </a:rPr>
              <a:t>json</a:t>
            </a:r>
            <a:r>
              <a:rPr lang="fr-BE" sz="1000" dirty="0">
                <a:solidFill>
                  <a:srgbClr val="080808"/>
                </a:solidFill>
                <a:effectLst/>
              </a:rPr>
              <a:t>());</a:t>
            </a:r>
            <a:br>
              <a:rPr lang="fr-BE" sz="1000" dirty="0">
                <a:solidFill>
                  <a:srgbClr val="080808"/>
                </a:solidFill>
                <a:effectLst/>
              </a:rPr>
            </a:br>
            <a:br>
              <a:rPr lang="fr-BE" sz="1000" dirty="0">
                <a:solidFill>
                  <a:srgbClr val="080808"/>
                </a:solidFill>
                <a:effectLst/>
              </a:rPr>
            </a:br>
            <a:r>
              <a:rPr lang="fr-BE" sz="1000" dirty="0" err="1">
                <a:solidFill>
                  <a:srgbClr val="248F8F"/>
                </a:solidFill>
                <a:effectLst/>
              </a:rPr>
              <a:t>app</a:t>
            </a:r>
            <a:r>
              <a:rPr lang="fr-BE" sz="1000" dirty="0" err="1">
                <a:solidFill>
                  <a:srgbClr val="080808"/>
                </a:solidFill>
                <a:effectLst/>
              </a:rPr>
              <a:t>.</a:t>
            </a:r>
            <a:r>
              <a:rPr lang="fr-BE" sz="1000" dirty="0" err="1">
                <a:solidFill>
                  <a:srgbClr val="871094"/>
                </a:solidFill>
                <a:effectLst/>
              </a:rPr>
              <a:t>get</a:t>
            </a:r>
            <a:r>
              <a:rPr lang="fr-BE" sz="1000" dirty="0">
                <a:solidFill>
                  <a:srgbClr val="080808"/>
                </a:solidFill>
                <a:effectLst/>
              </a:rPr>
              <a:t>(</a:t>
            </a:r>
            <a:r>
              <a:rPr lang="fr-BE" sz="1000" dirty="0">
                <a:solidFill>
                  <a:srgbClr val="067D17"/>
                </a:solidFill>
                <a:effectLst/>
              </a:rPr>
              <a:t>"/"</a:t>
            </a:r>
            <a:r>
              <a:rPr lang="fr-BE" sz="1000" dirty="0">
                <a:solidFill>
                  <a:srgbClr val="080808"/>
                </a:solidFill>
                <a:effectLst/>
              </a:rPr>
              <a:t>, (</a:t>
            </a:r>
            <a:r>
              <a:rPr lang="fr-BE" sz="1000" dirty="0" err="1">
                <a:solidFill>
                  <a:srgbClr val="080808"/>
                </a:solidFill>
                <a:effectLst/>
              </a:rPr>
              <a:t>req</a:t>
            </a:r>
            <a:r>
              <a:rPr lang="fr-BE" sz="1000" dirty="0">
                <a:solidFill>
                  <a:srgbClr val="080808"/>
                </a:solidFill>
                <a:effectLst/>
              </a:rPr>
              <a:t>, </a:t>
            </a:r>
            <a:r>
              <a:rPr lang="fr-BE" sz="1000" dirty="0" err="1">
                <a:solidFill>
                  <a:srgbClr val="080808"/>
                </a:solidFill>
                <a:effectLst/>
              </a:rPr>
              <a:t>res</a:t>
            </a:r>
            <a:r>
              <a:rPr lang="fr-BE" sz="1000" dirty="0">
                <a:solidFill>
                  <a:srgbClr val="080808"/>
                </a:solidFill>
                <a:effectLst/>
              </a:rPr>
              <a:t>) =&gt; </a:t>
            </a:r>
            <a:r>
              <a:rPr lang="fr-BE" sz="1000" dirty="0" err="1">
                <a:solidFill>
                  <a:srgbClr val="080808"/>
                </a:solidFill>
                <a:effectLst/>
              </a:rPr>
              <a:t>res.</a:t>
            </a:r>
            <a:r>
              <a:rPr lang="fr-BE" sz="1000" dirty="0" err="1">
                <a:solidFill>
                  <a:srgbClr val="871094"/>
                </a:solidFill>
                <a:effectLst/>
              </a:rPr>
              <a:t>send</a:t>
            </a:r>
            <a:r>
              <a:rPr lang="fr-BE" sz="1000" dirty="0">
                <a:solidFill>
                  <a:srgbClr val="080808"/>
                </a:solidFill>
                <a:effectLst/>
              </a:rPr>
              <a:t>(</a:t>
            </a:r>
            <a:r>
              <a:rPr lang="fr-BE" sz="1000" dirty="0">
                <a:solidFill>
                  <a:srgbClr val="067D17"/>
                </a:solidFill>
                <a:effectLst/>
              </a:rPr>
              <a:t>"Hello </a:t>
            </a:r>
            <a:r>
              <a:rPr lang="fr-BE" sz="1000" dirty="0" err="1">
                <a:solidFill>
                  <a:srgbClr val="067D17"/>
                </a:solidFill>
                <a:effectLst/>
              </a:rPr>
              <a:t>from</a:t>
            </a:r>
            <a:r>
              <a:rPr lang="fr-BE" sz="1000" dirty="0">
                <a:solidFill>
                  <a:srgbClr val="067D17"/>
                </a:solidFill>
                <a:effectLst/>
              </a:rPr>
              <a:t> </a:t>
            </a:r>
            <a:r>
              <a:rPr lang="fr-BE" sz="1000" dirty="0" err="1">
                <a:solidFill>
                  <a:srgbClr val="067D17"/>
                </a:solidFill>
                <a:effectLst/>
              </a:rPr>
              <a:t>node</a:t>
            </a:r>
            <a:r>
              <a:rPr lang="fr-BE" sz="1000" dirty="0">
                <a:solidFill>
                  <a:srgbClr val="067D17"/>
                </a:solidFill>
                <a:effectLst/>
              </a:rPr>
              <a:t>!"</a:t>
            </a:r>
            <a:r>
              <a:rPr lang="fr-BE" sz="1000" dirty="0">
                <a:solidFill>
                  <a:srgbClr val="080808"/>
                </a:solidFill>
                <a:effectLst/>
              </a:rPr>
              <a:t>));</a:t>
            </a:r>
            <a:br>
              <a:rPr lang="fr-BE" sz="1000" dirty="0">
                <a:solidFill>
                  <a:srgbClr val="080808"/>
                </a:solidFill>
                <a:effectLst/>
              </a:rPr>
            </a:br>
            <a:br>
              <a:rPr lang="fr-BE" sz="1000" dirty="0">
                <a:solidFill>
                  <a:srgbClr val="080808"/>
                </a:solidFill>
                <a:effectLst/>
              </a:rPr>
            </a:br>
            <a:r>
              <a:rPr lang="fr-BE" sz="1000" dirty="0" err="1">
                <a:solidFill>
                  <a:srgbClr val="248F8F"/>
                </a:solidFill>
                <a:effectLst/>
              </a:rPr>
              <a:t>app</a:t>
            </a:r>
            <a:r>
              <a:rPr lang="fr-BE" sz="1000" dirty="0" err="1">
                <a:solidFill>
                  <a:srgbClr val="080808"/>
                </a:solidFill>
                <a:effectLst/>
              </a:rPr>
              <a:t>.</a:t>
            </a:r>
            <a:r>
              <a:rPr lang="fr-BE" sz="1000" dirty="0" err="1">
                <a:solidFill>
                  <a:srgbClr val="7A7A43"/>
                </a:solidFill>
                <a:effectLst/>
              </a:rPr>
              <a:t>listen</a:t>
            </a:r>
            <a:r>
              <a:rPr lang="fr-BE" sz="1000" dirty="0">
                <a:solidFill>
                  <a:srgbClr val="080808"/>
                </a:solidFill>
                <a:effectLst/>
              </a:rPr>
              <a:t>(</a:t>
            </a:r>
            <a:r>
              <a:rPr lang="fr-BE" sz="1000" dirty="0">
                <a:solidFill>
                  <a:srgbClr val="1750EB"/>
                </a:solidFill>
                <a:effectLst/>
              </a:rPr>
              <a:t>10000</a:t>
            </a:r>
            <a:r>
              <a:rPr lang="fr-BE" sz="1000" dirty="0">
                <a:solidFill>
                  <a:srgbClr val="080808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328033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ED1306D512654B98E69FC24695A753" ma:contentTypeVersion="13" ma:contentTypeDescription="Crée un document." ma:contentTypeScope="" ma:versionID="48608543ca65c4cc859d010b3df4682a">
  <xsd:schema xmlns:xsd="http://www.w3.org/2001/XMLSchema" xmlns:xs="http://www.w3.org/2001/XMLSchema" xmlns:p="http://schemas.microsoft.com/office/2006/metadata/properties" xmlns:ns2="c7472d64-0d3a-484e-8dae-9877b44b21bc" xmlns:ns3="3f185228-d0ce-4b0b-b59f-3a34cdc9a5e8" targetNamespace="http://schemas.microsoft.com/office/2006/metadata/properties" ma:root="true" ma:fieldsID="0ce71702d001c1d25d6014bf9496571e" ns2:_="" ns3:_="">
    <xsd:import namespace="c7472d64-0d3a-484e-8dae-9877b44b21bc"/>
    <xsd:import namespace="3f185228-d0ce-4b0b-b59f-3a34cdc9a5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472d64-0d3a-484e-8dae-9877b44b21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Balises d’images" ma:readOnly="false" ma:fieldId="{5cf76f15-5ced-4ddc-b409-7134ff3c332f}" ma:taxonomyMulti="true" ma:sspId="d99b3629-034e-40d8-81e2-b8c7a4d868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85228-d0ce-4b0b-b59f-3a34cdc9a5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e68feede-4adb-4166-85fa-b177792af49a}" ma:internalName="TaxCatchAll" ma:showField="CatchAllData" ma:web="3f185228-d0ce-4b0b-b59f-3a34cdc9a5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f185228-d0ce-4b0b-b59f-3a34cdc9a5e8" xsi:nil="true"/>
    <lcf76f155ced4ddcb4097134ff3c332f xmlns="c7472d64-0d3a-484e-8dae-9877b44b21b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0587BF3-5A12-4D98-A801-330CECCB8F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472d64-0d3a-484e-8dae-9877b44b21bc"/>
    <ds:schemaRef ds:uri="3f185228-d0ce-4b0b-b59f-3a34cdc9a5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8E240D-34A4-40CE-A20F-0CE06D0EFD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399A14-901F-4E3A-933F-047BF75D1C02}">
  <ds:schemaRefs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3f185228-d0ce-4b0b-b59f-3a34cdc9a5e8"/>
    <ds:schemaRef ds:uri="http://purl.org/dc/terms/"/>
    <ds:schemaRef ds:uri="http://purl.org/dc/elements/1.1/"/>
    <ds:schemaRef ds:uri="http://schemas.openxmlformats.org/package/2006/metadata/core-properties"/>
    <ds:schemaRef ds:uri="c7472d64-0d3a-484e-8dae-9877b44b21b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10240</TotalTime>
  <Words>693</Words>
  <Application>Microsoft Macintosh PowerPoint</Application>
  <PresentationFormat>Grand écran</PresentationFormat>
  <Paragraphs>90</Paragraphs>
  <Slides>15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BINV3140 Spring</vt:lpstr>
      <vt:lpstr>Architecture microservices</vt:lpstr>
      <vt:lpstr>Avantages &amp; Inconvénients</vt:lpstr>
      <vt:lpstr>Avantages</vt:lpstr>
      <vt:lpstr>Inconvénients</vt:lpstr>
      <vt:lpstr>Pour qui ?</vt:lpstr>
      <vt:lpstr>Tests</vt:lpstr>
      <vt:lpstr>Mock service</vt:lpstr>
      <vt:lpstr>Service en NodeJS express</vt:lpstr>
      <vt:lpstr>Scaling</vt:lpstr>
      <vt:lpstr>Scaling</vt:lpstr>
      <vt:lpstr>Réplication de service</vt:lpstr>
      <vt:lpstr>Réplication de service</vt:lpstr>
      <vt:lpstr>Exercice</vt:lpstr>
      <vt:lpstr>Exercice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LAPIERE</dc:creator>
  <cp:lastModifiedBy>Sébastien STREBELLE</cp:lastModifiedBy>
  <cp:revision>304</cp:revision>
  <dcterms:created xsi:type="dcterms:W3CDTF">2021-09-08T09:55:27Z</dcterms:created>
  <dcterms:modified xsi:type="dcterms:W3CDTF">2023-10-16T15:31:57Z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0x010100D3ED1306D512654B98E69FC24695A753</vt:lpwstr>
  </property>
  <property fmtid="{D5CDD505-2E9C-101B-9397-08002B2CF9AE}" pid="3" name="MediaServiceImageTags">
    <vt:lpwstr/>
  </property>
</Properties>
</file>