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25" r:id="rId2"/>
    <p:sldId id="428" r:id="rId3"/>
    <p:sldId id="429" r:id="rId4"/>
    <p:sldId id="430" r:id="rId5"/>
    <p:sldId id="431" r:id="rId6"/>
    <p:sldId id="432" r:id="rId7"/>
    <p:sldId id="433" r:id="rId8"/>
    <p:sldId id="43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32BD6-F7F3-496D-B62B-63DD2848BD6C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A60BA-5F7A-4254-9C97-0951427711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16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Dans cet exemple, on veut placer </a:t>
            </a:r>
            <a:r>
              <a:rPr lang="fr-BE" dirty="0" err="1"/>
              <a:t>eva</a:t>
            </a:r>
            <a:r>
              <a:rPr lang="fr-BE" dirty="0"/>
              <a:t> à l’indice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3099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5902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287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849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2538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19964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4702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817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67F97-0D75-49BF-9BDD-BBDB36258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D32489-DADF-4688-B0A7-FB7F548B5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629DA-A3B5-4431-8CA9-0C497B74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8F8EA-2DF4-46BB-8BF3-B016438D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0E75F0-E7F1-4107-AAE0-F24AB0FE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0894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0BD6F-AD40-4D66-A62B-AC734124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68CB01-ED4A-4DA0-9B16-B77521C3C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97686-23CC-45FD-9573-FC05A1A6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35787C-27A8-4B49-B6BF-D3D1E3A6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957FD7-982C-4FB9-BA3E-38301993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084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0D6865-03C8-4D7B-9D7D-165345496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48B443-6C25-4AE6-A749-80612CA6D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78DE09-AAD3-4696-82F0-2B104253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50CAD-FBD3-4220-BE6F-6445D2ED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17E7B2-3718-43D5-A4A4-7EF3EE9F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415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FB9EF-2324-4B79-BFCB-75456FB0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B4A2D0-F937-444D-A34C-3D7C56F3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E5048-0D82-4321-A709-F9A483BF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415FD-3029-4596-B946-EF41B767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A1D25-2475-4434-8025-783951B8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650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5BD84-42BB-462B-ACE7-C3A04BF0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AACCE6-19C6-4784-8693-91BC4F76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72CEF-9E9E-4C36-8744-866CFFE0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855D63-2DAD-4B8D-99A5-872DE0B2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CAD25B-EC7F-416A-BC86-43CC2CFD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964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FB619-D68B-45A4-82A3-0E0B931D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2B4DBA-4DA9-4706-9F89-1F2D04C2B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B518DA-6F95-4A4B-995F-B51DB8B3F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C4BF1D-7138-44BE-9765-715FD978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337A63-BC4E-450F-B593-BD21FC78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92E6DD-563B-4411-A60E-3986A09E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965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2DEED-8F13-4410-A34E-443DCA46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4C4A9-A2A8-46F9-80CE-A2C74514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38D66A-08BA-41B4-A93D-3437C746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1EEAC-55B0-4A7F-97E1-915257DF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342C92-7717-44FF-98CE-3B9554702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7B518F-3716-42EE-91CC-DD107F94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1424E1-C265-4DEC-8487-B7A2F9E4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D52D12-8CEF-4C66-B286-D4789888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584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852B7-84B7-4099-8805-8DB3E5C9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615422-2838-40DC-8EA6-EFA84DA7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7F995F-97F5-4A5F-A3FA-FAA3B868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398FDD-6CBB-4779-9AB3-984E6476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66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3ACC3A-DD62-4656-AE39-6F090CBE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F04F4C-5F5A-400C-B8F0-7002086D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FEFEDF-A77D-43F7-95EC-B8D58EAC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167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DD40B-EC97-4C99-89E1-264F6BB6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BBA5B-E562-4C2B-94FA-B22E0B3CC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0CE1F4-4EF6-4060-8906-372F41530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DED496-A6BF-444D-A93D-20FAA021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620683-1101-4236-B537-E98C2C47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97DFC8-3A18-4745-B185-D957813B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330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2BCBE-B1B3-49D4-9997-23DEA889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B52C66-AA10-4A10-BB71-414F60BEB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C99422-5A1B-4273-A440-6263FD7F7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AD42E7-DE8A-4C81-BF00-389FC01F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D75C68-69A4-44D2-9BD0-8E8DE46C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0D362E-33F2-4AB8-93E9-E6243806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359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A03707-0226-4BA8-96D0-D33F28F1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D6AE06-A14B-4259-AD24-A41101F3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6AF8B9-9B87-4B7B-B0EF-77C819382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4F48-4A49-48A5-90A0-14763D511DB2}" type="datetimeFigureOut">
              <a:rPr lang="fr-BE" smtClean="0"/>
              <a:t>18-11-21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FEC91-8388-433A-96EC-E8D511914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381BC-C003-427C-935F-3A44F60E1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748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2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47EECEC-FFB5-4EFA-9D5E-9D736BA73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403" y="5672711"/>
            <a:ext cx="2152650" cy="28575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91378C1-3E6D-4721-8B08-8B1FA7C0799E}"/>
              </a:ext>
            </a:extLst>
          </p:cNvPr>
          <p:cNvSpPr txBox="1"/>
          <p:nvPr/>
        </p:nvSpPr>
        <p:spPr>
          <a:xfrm>
            <a:off x="10143750" y="3606974"/>
            <a:ext cx="464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3600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fr-BE" sz="3600" dirty="0">
              <a:solidFill>
                <a:srgbClr val="FF0000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EF227F-6803-4201-8903-15CECE1AC581}"/>
              </a:ext>
            </a:extLst>
          </p:cNvPr>
          <p:cNvSpPr txBox="1"/>
          <p:nvPr/>
        </p:nvSpPr>
        <p:spPr>
          <a:xfrm>
            <a:off x="10096379" y="4185746"/>
            <a:ext cx="83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O(N)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F606D9-1FFD-4AF4-B47D-7B757A542F69}"/>
              </a:ext>
            </a:extLst>
          </p:cNvPr>
          <p:cNvSpPr txBox="1"/>
          <p:nvPr/>
        </p:nvSpPr>
        <p:spPr>
          <a:xfrm>
            <a:off x="1323991" y="2379187"/>
            <a:ext cx="989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« on ajoute à l’indice voulu après décalages »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81484C5B-F9EE-4F2F-BF76-030CFA6ED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732" y="3117851"/>
            <a:ext cx="2847975" cy="23145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0776AC3-B563-47C4-A344-CE2D4D05F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623" y="3280967"/>
            <a:ext cx="2634831" cy="2105217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4F0972A1-5B02-4DBC-944D-A16B02FA81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8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769E0D-15A4-4064-8EB4-B8B1CAEB87E2}"/>
              </a:ext>
            </a:extLst>
          </p:cNvPr>
          <p:cNvSpPr txBox="1"/>
          <p:nvPr/>
        </p:nvSpPr>
        <p:spPr>
          <a:xfrm>
            <a:off x="1323991" y="2379187"/>
            <a:ext cx="989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« on ajoute à l’indice voulu après décalages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49B547-749B-4218-B976-BC23011F8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214" y="3336896"/>
            <a:ext cx="2847975" cy="24574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E08A6BD-F224-4119-A306-DDA778827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2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769E0D-15A4-4064-8EB4-B8B1CAEB87E2}"/>
              </a:ext>
            </a:extLst>
          </p:cNvPr>
          <p:cNvSpPr txBox="1"/>
          <p:nvPr/>
        </p:nvSpPr>
        <p:spPr>
          <a:xfrm>
            <a:off x="1323991" y="2379187"/>
            <a:ext cx="989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« on ajoute à l’indice voulu après décalages »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E08A6BD-F224-4119-A306-DDA778827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E1BD74A-ED89-438D-991A-DA355FD03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205" y="3384111"/>
            <a:ext cx="30194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7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769E0D-15A4-4064-8EB4-B8B1CAEB87E2}"/>
              </a:ext>
            </a:extLst>
          </p:cNvPr>
          <p:cNvSpPr txBox="1"/>
          <p:nvPr/>
        </p:nvSpPr>
        <p:spPr>
          <a:xfrm>
            <a:off x="1323991" y="2379187"/>
            <a:ext cx="989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« on ajoute à l’indice voulu après décalages »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E08A6BD-F224-4119-A306-DDA778827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2C147C2-6074-44EB-8952-C4B484ED5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205" y="3299600"/>
            <a:ext cx="27527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8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769E0D-15A4-4064-8EB4-B8B1CAEB87E2}"/>
              </a:ext>
            </a:extLst>
          </p:cNvPr>
          <p:cNvSpPr txBox="1"/>
          <p:nvPr/>
        </p:nvSpPr>
        <p:spPr>
          <a:xfrm>
            <a:off x="1323991" y="2379187"/>
            <a:ext cx="989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« on ajoute à l’indice voulu après décalages »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E08A6BD-F224-4119-A306-DDA778827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1F04B92-0E36-4498-9A71-FDC5B6036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205" y="3374586"/>
            <a:ext cx="31527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5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769E0D-15A4-4064-8EB4-B8B1CAEB87E2}"/>
              </a:ext>
            </a:extLst>
          </p:cNvPr>
          <p:cNvSpPr txBox="1"/>
          <p:nvPr/>
        </p:nvSpPr>
        <p:spPr>
          <a:xfrm>
            <a:off x="1323991" y="2379187"/>
            <a:ext cx="989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« on ajoute à l’indice voulu après décalages »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E08A6BD-F224-4119-A306-DDA778827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40FDE61-CCE9-43D5-9FAF-B4FD31408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192" y="3313084"/>
            <a:ext cx="30194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3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769E0D-15A4-4064-8EB4-B8B1CAEB87E2}"/>
              </a:ext>
            </a:extLst>
          </p:cNvPr>
          <p:cNvSpPr txBox="1"/>
          <p:nvPr/>
        </p:nvSpPr>
        <p:spPr>
          <a:xfrm>
            <a:off x="1323991" y="2379187"/>
            <a:ext cx="989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« on ajoute à l’indice voulu après décalages »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E08A6BD-F224-4119-A306-DDA778827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EAA3C61-BAA7-4637-9904-279A71267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205" y="3357563"/>
            <a:ext cx="28003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5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769E0D-15A4-4064-8EB4-B8B1CAEB87E2}"/>
              </a:ext>
            </a:extLst>
          </p:cNvPr>
          <p:cNvSpPr txBox="1"/>
          <p:nvPr/>
        </p:nvSpPr>
        <p:spPr>
          <a:xfrm>
            <a:off x="1323991" y="2379187"/>
            <a:ext cx="989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« on ajoute à l’indice voulu après décalages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AA3C61-BAA7-4637-9904-279A71267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382" y="3350773"/>
            <a:ext cx="2800350" cy="23336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E6EAB17-996A-4629-9CAA-2B2B15833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560" y="5684398"/>
            <a:ext cx="21526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853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160</Words>
  <Application>Microsoft Office PowerPoint</Application>
  <PresentationFormat>Grand écran</PresentationFormat>
  <Paragraphs>27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Algorithme d’ajout : variante 2</vt:lpstr>
      <vt:lpstr>Algorithme d’ajout : variante 2</vt:lpstr>
      <vt:lpstr>Algorithme d’ajout : variante 2</vt:lpstr>
      <vt:lpstr>Algorithme d’ajout : variante 2</vt:lpstr>
      <vt:lpstr>Algorithme d’ajout : variante 2</vt:lpstr>
      <vt:lpstr>Algorithme d’ajout : variante 2</vt:lpstr>
      <vt:lpstr>Algorithme d’ajout : variante 2</vt:lpstr>
      <vt:lpstr>Algorithme d’ajout : variante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 Dupont</dc:creator>
  <cp:lastModifiedBy>Annick Dupont</cp:lastModifiedBy>
  <cp:revision>248</cp:revision>
  <dcterms:created xsi:type="dcterms:W3CDTF">2021-09-12T13:33:57Z</dcterms:created>
  <dcterms:modified xsi:type="dcterms:W3CDTF">2021-11-18T19:48:45Z</dcterms:modified>
</cp:coreProperties>
</file>