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5" r:id="rId2"/>
    <p:sldId id="428" r:id="rId3"/>
    <p:sldId id="429" r:id="rId4"/>
    <p:sldId id="430" r:id="rId5"/>
    <p:sldId id="431" r:id="rId6"/>
    <p:sldId id="434" r:id="rId7"/>
    <p:sldId id="432" r:id="rId8"/>
    <p:sldId id="43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cet exemple, on veut placer </a:t>
            </a:r>
            <a:r>
              <a:rPr lang="fr-BE" dirty="0" err="1"/>
              <a:t>eva</a:t>
            </a:r>
            <a:r>
              <a:rPr lang="fr-BE" dirty="0"/>
              <a:t> à l’indice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841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039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25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00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988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464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25-11-21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d’insertion dans une table triée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91378C1-3E6D-4721-8B08-8B1FA7C0799E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EF227F-6803-4201-8903-15CECE1AC581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F0972A1-5B02-4DBC-944D-A16B02FA8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312FBA2-1823-4531-97E7-E773E2B63137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en « fin de table », ensuite on fait des permutations jusqu’au moment où l’élément soit bien placé »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63EA464-5948-4F8E-8347-96D773836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37" y="3210184"/>
            <a:ext cx="2628900" cy="22479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AF3096E-1681-4488-A53D-0737270DB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947" y="3219709"/>
            <a:ext cx="2647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1</a:t>
            </a:r>
            <a:r>
              <a:rPr lang="fr-BE" sz="2400" baseline="30000" dirty="0"/>
              <a:t>ère</a:t>
            </a:r>
            <a:r>
              <a:rPr lang="fr-BE" sz="2400" dirty="0"/>
              <a:t> étape : « on ajoute en fin de table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2E5EAB0-DDF3-48B1-A00F-8DD8BD9A2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26" y="3312926"/>
            <a:ext cx="2628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1</a:t>
            </a:r>
            <a:r>
              <a:rPr lang="fr-BE" sz="2400" baseline="30000" dirty="0"/>
              <a:t>ère</a:t>
            </a:r>
            <a:r>
              <a:rPr lang="fr-BE" sz="2400" dirty="0"/>
              <a:t> étape : « on ajoute en fin de table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78A5F2C-F509-4478-9BE1-E5AB4221F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3330497"/>
            <a:ext cx="2686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soit 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78A5F2C-F509-4478-9BE1-E5AB4221F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3337834"/>
            <a:ext cx="2686050" cy="22002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7C2CEF-0B24-4050-9CAD-FC22855C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55" y="4182509"/>
            <a:ext cx="259530" cy="5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soit 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5DA294-54AD-4D3D-BFA7-CCAF03A6F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3357373"/>
            <a:ext cx="2743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soit 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7C2CEF-0B24-4050-9CAD-FC22855C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405" y="3949864"/>
            <a:ext cx="259530" cy="5677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5DA294-54AD-4D3D-BFA7-CCAF03A6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3357373"/>
            <a:ext cx="2743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soit 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D12B98-7BE9-482C-BC28-DD6E9663E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53" y="3358406"/>
            <a:ext cx="2562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4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soit  bien placé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D12B98-7BE9-482C-BC28-DD6E9663E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53" y="3358406"/>
            <a:ext cx="2562225" cy="22193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C8F4669-5943-4715-B452-65972F76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028" y="5789240"/>
            <a:ext cx="2152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9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208</Words>
  <Application>Microsoft Office PowerPoint</Application>
  <PresentationFormat>Grand écran</PresentationFormat>
  <Paragraphs>27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Algorithme d’insertion dans une table triée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252</cp:revision>
  <dcterms:created xsi:type="dcterms:W3CDTF">2021-09-12T13:33:57Z</dcterms:created>
  <dcterms:modified xsi:type="dcterms:W3CDTF">2021-11-25T21:27:13Z</dcterms:modified>
</cp:coreProperties>
</file>