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425" r:id="rId2"/>
    <p:sldId id="428" r:id="rId3"/>
    <p:sldId id="429" r:id="rId4"/>
    <p:sldId id="430" r:id="rId5"/>
    <p:sldId id="431" r:id="rId6"/>
    <p:sldId id="432" r:id="rId7"/>
    <p:sldId id="433" r:id="rId8"/>
    <p:sldId id="434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Style moyen 4 - Accentuation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29" autoAdjust="0"/>
    <p:restoredTop sz="93792" autoAdjust="0"/>
  </p:normalViewPr>
  <p:slideViewPr>
    <p:cSldViewPr snapToGrid="0">
      <p:cViewPr varScale="1">
        <p:scale>
          <a:sx n="62" d="100"/>
          <a:sy n="62" d="100"/>
        </p:scale>
        <p:origin x="844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232BD6-F7F3-496D-B62B-63DD2848BD6C}" type="datetimeFigureOut">
              <a:rPr lang="fr-BE" smtClean="0"/>
              <a:t>18-11-21</a:t>
            </a:fld>
            <a:endParaRPr lang="fr-BE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4A60BA-5F7A-4254-9C97-0951427711D4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29164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A60BA-5F7A-4254-9C97-0951427711D4}" type="slidenum">
              <a:rPr lang="fr-BE" smtClean="0"/>
              <a:t>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309924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A60BA-5F7A-4254-9C97-0951427711D4}" type="slidenum">
              <a:rPr lang="fr-BE" smtClean="0"/>
              <a:t>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8559028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A60BA-5F7A-4254-9C97-0951427711D4}" type="slidenum">
              <a:rPr lang="fr-BE" smtClean="0"/>
              <a:t>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2635082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A60BA-5F7A-4254-9C97-0951427711D4}" type="slidenum">
              <a:rPr lang="fr-BE" smtClean="0"/>
              <a:t>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8693732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A60BA-5F7A-4254-9C97-0951427711D4}" type="slidenum">
              <a:rPr lang="fr-BE" smtClean="0"/>
              <a:t>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335478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A60BA-5F7A-4254-9C97-0951427711D4}" type="slidenum">
              <a:rPr lang="fr-BE" smtClean="0"/>
              <a:t>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6562277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A60BA-5F7A-4254-9C97-0951427711D4}" type="slidenum">
              <a:rPr lang="fr-BE" smtClean="0"/>
              <a:t>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240938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A60BA-5F7A-4254-9C97-0951427711D4}" type="slidenum">
              <a:rPr lang="fr-BE" smtClean="0"/>
              <a:t>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176833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867F97-0D75-49BF-9BDD-BBDB36258F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8D32489-DADF-4688-B0A7-FB7F548B5D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41629DA-A3B5-4431-8CA9-0C497B74C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24F48-4A49-48A5-90A0-14763D511DB2}" type="datetimeFigureOut">
              <a:rPr lang="fr-BE" smtClean="0"/>
              <a:t>18-11-21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C38F8EA-2DF4-46BB-8BF3-B016438D8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C0E75F0-E7F1-4107-AAE0-F24AB0FEE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457D-0387-485F-A214-BAB28A617E6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008944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C0BD6F-AD40-4D66-A62B-AC734124B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368CB01-ED4A-4DA0-9B16-B77521C3C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1297686-23CC-45FD-9573-FC05A1A68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24F48-4A49-48A5-90A0-14763D511DB2}" type="datetimeFigureOut">
              <a:rPr lang="fr-BE" smtClean="0"/>
              <a:t>18-11-21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535787C-27A8-4B49-B6BF-D3D1E3A6A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F957FD7-982C-4FB9-BA3E-383019936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457D-0387-485F-A214-BAB28A617E6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750847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20D6865-03C8-4D7B-9D7D-1653454963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848B443-6C25-4AE6-A749-80612CA6D6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B78DE09-AAD3-4696-82F0-2B104253F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24F48-4A49-48A5-90A0-14763D511DB2}" type="datetimeFigureOut">
              <a:rPr lang="fr-BE" smtClean="0"/>
              <a:t>18-11-21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F450CAD-FBD3-4220-BE6F-6445D2ED8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717E7B2-3718-43D5-A4A4-7EF3EE9FF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457D-0387-485F-A214-BAB28A617E6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54150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BFB9EF-2324-4B79-BFCB-75456FB0B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9B4A2D0-F937-444D-A34C-3D7C56F31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E5E5048-0D82-4321-A709-F9A483BFC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24F48-4A49-48A5-90A0-14763D511DB2}" type="datetimeFigureOut">
              <a:rPr lang="fr-BE" smtClean="0"/>
              <a:t>18-11-21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15415FD-3029-4596-B946-EF41B7673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D8A1D25-2475-4434-8025-783951B8E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457D-0387-485F-A214-BAB28A617E6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16509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35BD84-42BB-462B-ACE7-C3A04BF0E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8AACCE6-19C6-4784-8693-91BC4F7671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6372CEF-9E9E-4C36-8744-866CFFE04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24F48-4A49-48A5-90A0-14763D511DB2}" type="datetimeFigureOut">
              <a:rPr lang="fr-BE" smtClean="0"/>
              <a:t>18-11-21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2855D63-2DAD-4B8D-99A5-872DE0B2C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5CAD25B-EC7F-416A-BC86-43CC2CFD6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457D-0387-485F-A214-BAB28A617E6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99642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3FB619-D68B-45A4-82A3-0E0B931D6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32B4DBA-4DA9-4706-9F89-1F2D04C2BA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4B518DA-6F95-4A4B-995F-B51DB8B3F5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3C4BF1D-7138-44BE-9765-715FD9785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24F48-4A49-48A5-90A0-14763D511DB2}" type="datetimeFigureOut">
              <a:rPr lang="fr-BE" smtClean="0"/>
              <a:t>18-11-21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7337A63-BC4E-450F-B593-BD21FC78F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A92E6DD-563B-4411-A60E-3986A09E2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457D-0387-485F-A214-BAB28A617E6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79651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C2DEED-8F13-4410-A34E-443DCA460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A14C4A9-A2A8-46F9-80CE-A2C745142B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338D66A-08BA-41B4-A93D-3437C746AF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5E1EEAC-55B0-4A7F-97E1-915257DF7C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6342C92-7717-44FF-98CE-3B95547024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D7B518F-3716-42EE-91CC-DD107F943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24F48-4A49-48A5-90A0-14763D511DB2}" type="datetimeFigureOut">
              <a:rPr lang="fr-BE" smtClean="0"/>
              <a:t>18-11-21</a:t>
            </a:fld>
            <a:endParaRPr lang="fr-BE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F1424E1-C265-4DEC-8487-B7A2F9E4F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9D52D12-8CEF-4C66-B286-D47898889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457D-0387-485F-A214-BAB28A617E6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245848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3852B7-84B7-4099-8805-8DB3E5C97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3615422-2838-40DC-8EA6-EFA84DA7A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24F48-4A49-48A5-90A0-14763D511DB2}" type="datetimeFigureOut">
              <a:rPr lang="fr-BE" smtClean="0"/>
              <a:t>18-11-21</a:t>
            </a:fld>
            <a:endParaRPr lang="fr-BE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57F995F-97F5-4A5F-A3FA-FAA3B8684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A398FDD-6CBB-4779-9AB3-984E6476F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457D-0387-485F-A214-BAB28A617E6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36674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D3ACC3A-DD62-4656-AE39-6F090CBE6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24F48-4A49-48A5-90A0-14763D511DB2}" type="datetimeFigureOut">
              <a:rPr lang="fr-BE" smtClean="0"/>
              <a:t>18-11-21</a:t>
            </a:fld>
            <a:endParaRPr lang="fr-BE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BF04F4C-5F5A-400C-B8F0-7002086DF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FFEFEDF-A77D-43F7-95EC-B8D58EAC8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457D-0387-485F-A214-BAB28A617E6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51675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1DD40B-EC97-4C99-89E1-264F6BB68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40BBA5B-E562-4C2B-94FA-B22E0B3CC4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40CE1F4-4EF6-4060-8906-372F415308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EDED496-A6BF-444D-A93D-20FAA021F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24F48-4A49-48A5-90A0-14763D511DB2}" type="datetimeFigureOut">
              <a:rPr lang="fr-BE" smtClean="0"/>
              <a:t>18-11-21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9620683-1101-4236-B537-E98C2C474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397DFC8-3A18-4745-B185-D957813BB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457D-0387-485F-A214-BAB28A617E6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133305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A2BCBE-B1B3-49D4-9997-23DEA8897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2B52C66-AA10-4A10-BB71-414F60BEBE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5C99422-5A1B-4273-A440-6263FD7F75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4AD42E7-DE8A-4C81-BF00-389FC01F2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24F48-4A49-48A5-90A0-14763D511DB2}" type="datetimeFigureOut">
              <a:rPr lang="fr-BE" smtClean="0"/>
              <a:t>18-11-21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8D75C68-69A4-44D2-9BD0-8E8DE46C0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A0D362E-33F2-4AB8-93E9-E6243806E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457D-0387-485F-A214-BAB28A617E6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653595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DA03707-0226-4BA8-96D0-D33F28F10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5D6AE06-A14B-4259-AD24-A41101F3A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56AF8B9-9B87-4B7B-B0EF-77C819382C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224F48-4A49-48A5-90A0-14763D511DB2}" type="datetimeFigureOut">
              <a:rPr lang="fr-BE" smtClean="0"/>
              <a:t>18-11-21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16FEC91-8388-433A-96EC-E8D5119141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4C381BC-C003-427C-935F-3A44F60E1E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4457D-0387-485F-A214-BAB28A617E6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087480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C422674-F727-4A3A-9F38-8C82636E2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BE" sz="4000" dirty="0">
                <a:solidFill>
                  <a:srgbClr val="FFFFFF"/>
                </a:solidFill>
              </a:rPr>
              <a:t>Algorithme de suppression : variante 2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BE7F219-FFF3-40DE-92AC-18CE96073265}"/>
              </a:ext>
            </a:extLst>
          </p:cNvPr>
          <p:cNvSpPr txBox="1"/>
          <p:nvPr/>
        </p:nvSpPr>
        <p:spPr>
          <a:xfrm>
            <a:off x="1323991" y="2379187"/>
            <a:ext cx="98992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Algorithme de suppression</a:t>
            </a:r>
            <a:r>
              <a:rPr lang="fr-BE" sz="2400" dirty="0"/>
              <a:t> (sans recherche) : « on écrase l’élément à supprimer par le suivant, le suivant par le suivant etc… »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8E1E399-F680-49F9-9218-410E9209F4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8128" y="3117851"/>
            <a:ext cx="2771775" cy="2381250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3A61A353-2D30-40BF-80B6-EA8212E02C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0989" y="5644136"/>
            <a:ext cx="2190750" cy="342900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547EECEC-FFB5-4EFA-9D5E-9D736BA735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6403" y="5672711"/>
            <a:ext cx="2152650" cy="285750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F91378C1-3E6D-4721-8B08-8B1FA7C0799E}"/>
              </a:ext>
            </a:extLst>
          </p:cNvPr>
          <p:cNvSpPr txBox="1"/>
          <p:nvPr/>
        </p:nvSpPr>
        <p:spPr>
          <a:xfrm>
            <a:off x="10143750" y="3606974"/>
            <a:ext cx="4649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sz="3600" dirty="0">
                <a:solidFill>
                  <a:srgbClr val="FF0000"/>
                </a:solidFill>
                <a:sym typeface="Wingdings" panose="05000000000000000000" pitchFamily="2" charset="2"/>
              </a:rPr>
              <a:t></a:t>
            </a:r>
            <a:endParaRPr lang="fr-BE" sz="3600" dirty="0">
              <a:solidFill>
                <a:srgbClr val="FF0000"/>
              </a:solidFill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55EF227F-6803-4201-8903-15CECE1AC581}"/>
              </a:ext>
            </a:extLst>
          </p:cNvPr>
          <p:cNvSpPr txBox="1"/>
          <p:nvPr/>
        </p:nvSpPr>
        <p:spPr>
          <a:xfrm>
            <a:off x="10096379" y="4185746"/>
            <a:ext cx="8347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400" dirty="0"/>
              <a:t>O(N)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5A7D8CD-F1FC-46D9-813B-6933CD66C4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42402" y="3100388"/>
            <a:ext cx="2867025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089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C422674-F727-4A3A-9F38-8C82636E2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BE" sz="4000" dirty="0">
                <a:solidFill>
                  <a:srgbClr val="FFFFFF"/>
                </a:solidFill>
              </a:rPr>
              <a:t>Algorithme de suppression : variante 2</a:t>
            </a: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3A61A353-2D30-40BF-80B6-EA8212E02C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0989" y="5644136"/>
            <a:ext cx="2190750" cy="34290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A640625B-2FD4-481F-950A-996B60E777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7343" y="3285977"/>
            <a:ext cx="3092242" cy="2358159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89E79F10-38F0-44C8-8DD9-3F1DE4BF5ABA}"/>
              </a:ext>
            </a:extLst>
          </p:cNvPr>
          <p:cNvSpPr txBox="1"/>
          <p:nvPr/>
        </p:nvSpPr>
        <p:spPr>
          <a:xfrm>
            <a:off x="1323991" y="2379187"/>
            <a:ext cx="98992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Algorithme de suppression</a:t>
            </a:r>
            <a:r>
              <a:rPr lang="fr-BE" sz="2400" dirty="0"/>
              <a:t> (sans recherche) : « on écrase l’élément à supprimer par le suivant, le suivant par le suivant etc… »</a:t>
            </a:r>
          </a:p>
        </p:txBody>
      </p:sp>
    </p:spTree>
    <p:extLst>
      <p:ext uri="{BB962C8B-B14F-4D97-AF65-F5344CB8AC3E}">
        <p14:creationId xmlns:p14="http://schemas.microsoft.com/office/powerpoint/2010/main" val="3065021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C422674-F727-4A3A-9F38-8C82636E2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BE" sz="4000" dirty="0">
                <a:solidFill>
                  <a:srgbClr val="FFFFFF"/>
                </a:solidFill>
              </a:rPr>
              <a:t>Algorithme de suppression : variante 2</a:t>
            </a: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3A61A353-2D30-40BF-80B6-EA8212E02C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0989" y="5644136"/>
            <a:ext cx="2190750" cy="342900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89E79F10-38F0-44C8-8DD9-3F1DE4BF5ABA}"/>
              </a:ext>
            </a:extLst>
          </p:cNvPr>
          <p:cNvSpPr txBox="1"/>
          <p:nvPr/>
        </p:nvSpPr>
        <p:spPr>
          <a:xfrm>
            <a:off x="1323991" y="2379187"/>
            <a:ext cx="98992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Algorithme de suppression</a:t>
            </a:r>
            <a:r>
              <a:rPr lang="fr-BE" sz="2400" dirty="0"/>
              <a:t> (sans recherche) : « on écrase l’élément à supprimer par le suivant, le suivant par le suivant etc… »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C59F77E-E068-44AC-8342-AF8A01A774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8689" y="3367294"/>
            <a:ext cx="2842675" cy="2300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758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C422674-F727-4A3A-9F38-8C82636E2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BE" sz="4000" dirty="0">
                <a:solidFill>
                  <a:srgbClr val="FFFFFF"/>
                </a:solidFill>
              </a:rPr>
              <a:t>Algorithme de suppression : variante 2</a:t>
            </a: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3A61A353-2D30-40BF-80B6-EA8212E02C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0989" y="5644136"/>
            <a:ext cx="2190750" cy="342900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89E79F10-38F0-44C8-8DD9-3F1DE4BF5ABA}"/>
              </a:ext>
            </a:extLst>
          </p:cNvPr>
          <p:cNvSpPr txBox="1"/>
          <p:nvPr/>
        </p:nvSpPr>
        <p:spPr>
          <a:xfrm>
            <a:off x="1323991" y="2379187"/>
            <a:ext cx="98992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Algorithme de suppression</a:t>
            </a:r>
            <a:r>
              <a:rPr lang="fr-BE" sz="2400" dirty="0"/>
              <a:t> (sans recherche) : « on écrase l’élément à supprimer par le suivant, le suivant par le suivant etc… »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D396146-A92A-4DD3-B5F6-7F221D4482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8383" y="3288811"/>
            <a:ext cx="3174179" cy="2318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834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C422674-F727-4A3A-9F38-8C82636E2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BE" sz="4000" dirty="0">
                <a:solidFill>
                  <a:srgbClr val="FFFFFF"/>
                </a:solidFill>
              </a:rPr>
              <a:t>Algorithme de suppression : variante 2</a:t>
            </a: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3A61A353-2D30-40BF-80B6-EA8212E02C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0989" y="5644136"/>
            <a:ext cx="2190750" cy="342900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89E79F10-38F0-44C8-8DD9-3F1DE4BF5ABA}"/>
              </a:ext>
            </a:extLst>
          </p:cNvPr>
          <p:cNvSpPr txBox="1"/>
          <p:nvPr/>
        </p:nvSpPr>
        <p:spPr>
          <a:xfrm>
            <a:off x="1323991" y="2379187"/>
            <a:ext cx="98992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Algorithme de suppression</a:t>
            </a:r>
            <a:r>
              <a:rPr lang="fr-BE" sz="2400" dirty="0"/>
              <a:t> (sans recherche) : « on écrase l’élément à supprimer par le suivant, le suivant par le suivant etc… »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9C93187-98D3-45FD-B529-340328BA96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2535" y="3374058"/>
            <a:ext cx="2711254" cy="2310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449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C422674-F727-4A3A-9F38-8C82636E2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BE" sz="4000" dirty="0">
                <a:solidFill>
                  <a:srgbClr val="FFFFFF"/>
                </a:solidFill>
              </a:rPr>
              <a:t>Algorithme de suppression : variante 2</a:t>
            </a: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3A61A353-2D30-40BF-80B6-EA8212E02C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0989" y="5644136"/>
            <a:ext cx="2190750" cy="342900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89E79F10-38F0-44C8-8DD9-3F1DE4BF5ABA}"/>
              </a:ext>
            </a:extLst>
          </p:cNvPr>
          <p:cNvSpPr txBox="1"/>
          <p:nvPr/>
        </p:nvSpPr>
        <p:spPr>
          <a:xfrm>
            <a:off x="1323991" y="2379187"/>
            <a:ext cx="98992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Algorithme de suppression</a:t>
            </a:r>
            <a:r>
              <a:rPr lang="fr-BE" sz="2400" dirty="0"/>
              <a:t> (sans recherche) : « on écrase l’élément à supprimer par le suivant, le suivant par le suivant etc… »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AF3DA9F-5282-41AF-8F37-1C59F38E6C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9224" y="3364094"/>
            <a:ext cx="3074434" cy="2257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645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C422674-F727-4A3A-9F38-8C82636E2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BE" sz="4000" dirty="0">
                <a:solidFill>
                  <a:srgbClr val="FFFFFF"/>
                </a:solidFill>
              </a:rPr>
              <a:t>Algorithme de suppression : variante 2</a:t>
            </a: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3A61A353-2D30-40BF-80B6-EA8212E02C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0989" y="5644136"/>
            <a:ext cx="2190750" cy="342900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89E79F10-38F0-44C8-8DD9-3F1DE4BF5ABA}"/>
              </a:ext>
            </a:extLst>
          </p:cNvPr>
          <p:cNvSpPr txBox="1"/>
          <p:nvPr/>
        </p:nvSpPr>
        <p:spPr>
          <a:xfrm>
            <a:off x="1323991" y="2379187"/>
            <a:ext cx="98992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Algorithme de suppression</a:t>
            </a:r>
            <a:r>
              <a:rPr lang="fr-BE" sz="2400" dirty="0"/>
              <a:t> (sans recherche) : « on écrase l’élément à supprimer par le suivant, le suivant par le suivant etc… »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7319574-5809-4B96-96BF-D8710CA18A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9070" y="3335045"/>
            <a:ext cx="2748606" cy="2309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2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C422674-F727-4A3A-9F38-8C82636E2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BE" sz="4000" dirty="0">
                <a:solidFill>
                  <a:srgbClr val="FFFFFF"/>
                </a:solidFill>
              </a:rPr>
              <a:t>Algorithme de suppression : variante 2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89E79F10-38F0-44C8-8DD9-3F1DE4BF5ABA}"/>
              </a:ext>
            </a:extLst>
          </p:cNvPr>
          <p:cNvSpPr txBox="1"/>
          <p:nvPr/>
        </p:nvSpPr>
        <p:spPr>
          <a:xfrm>
            <a:off x="1323991" y="2379187"/>
            <a:ext cx="98992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Algorithme de suppression</a:t>
            </a:r>
            <a:r>
              <a:rPr lang="fr-BE" sz="2400" dirty="0"/>
              <a:t> (sans recherche) : « on écrase l’élément à supprimer par le suivant, le suivant par le suivant etc… »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7319574-5809-4B96-96BF-D8710CA18A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0989" y="3361609"/>
            <a:ext cx="2713052" cy="2279223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BE1B95CF-6A98-4B57-A58D-FEAC0C0CC7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0989" y="5640832"/>
            <a:ext cx="2152650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61631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1957</TotalTime>
  <Words>269</Words>
  <Application>Microsoft Office PowerPoint</Application>
  <PresentationFormat>Grand écran</PresentationFormat>
  <Paragraphs>26</Paragraphs>
  <Slides>8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Thème Office</vt:lpstr>
      <vt:lpstr>Algorithme de suppression : variante 2</vt:lpstr>
      <vt:lpstr>Algorithme de suppression : variante 2</vt:lpstr>
      <vt:lpstr>Algorithme de suppression : variante 2</vt:lpstr>
      <vt:lpstr>Algorithme de suppression : variante 2</vt:lpstr>
      <vt:lpstr>Algorithme de suppression : variante 2</vt:lpstr>
      <vt:lpstr>Algorithme de suppression : variante 2</vt:lpstr>
      <vt:lpstr>Algorithme de suppression : variante 2</vt:lpstr>
      <vt:lpstr>Algorithme de suppression : variante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Annick Dupont</dc:creator>
  <cp:lastModifiedBy>Annick Dupont</cp:lastModifiedBy>
  <cp:revision>244</cp:revision>
  <dcterms:created xsi:type="dcterms:W3CDTF">2021-09-12T13:33:57Z</dcterms:created>
  <dcterms:modified xsi:type="dcterms:W3CDTF">2021-11-18T19:46:01Z</dcterms:modified>
</cp:coreProperties>
</file>