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4" r:id="rId7"/>
    <p:sldId id="263" r:id="rId8"/>
    <p:sldId id="265" r:id="rId9"/>
    <p:sldId id="259" r:id="rId10"/>
    <p:sldId id="261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DE3AA7-DECA-4E16-8B9B-433A03745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833082-0364-417E-801B-C9936E280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33AFCD-D0D6-4BB8-8D8D-9D99C14A8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71E6-C190-47CB-824B-1A39A6E494A5}" type="datetimeFigureOut">
              <a:rPr lang="fr-BE" smtClean="0"/>
              <a:t>10-09-21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D2B43C-B350-4BC8-B723-EEFF471CC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7CFF88-EDED-4DE9-A7A4-0D163621E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2B2A-36D3-4080-9B26-3B7499855BC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0461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5A11B8-4FEF-4A60-B3F1-D940942B2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12570FF-1260-4BEE-BB8A-A82D3A7F4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9B341B-F9F5-4247-9433-CB9EE5580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71E6-C190-47CB-824B-1A39A6E494A5}" type="datetimeFigureOut">
              <a:rPr lang="fr-BE" smtClean="0"/>
              <a:t>10-09-21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B726B6-E590-49AD-B647-FE587107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B4E366-3D3B-4769-9CFB-379D39E29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2B2A-36D3-4080-9B26-3B7499855BC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1256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A3D99D9-F66E-4F4A-A769-08ED539657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C43032A-A07A-469B-93FA-58E5445CB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A9691A-FA81-4F2F-B18C-3E6591092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71E6-C190-47CB-824B-1A39A6E494A5}" type="datetimeFigureOut">
              <a:rPr lang="fr-BE" smtClean="0"/>
              <a:t>10-09-21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DA1788-95C5-4454-B313-5780160E5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784182-52F5-4758-9FFF-606C499AF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2B2A-36D3-4080-9B26-3B7499855BC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48090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D536B-104B-435A-8594-DF37E5184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BEE24F-C04C-4B29-AC22-A70F05590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4428B7-0144-4B0A-8DF2-09C8F010C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71E6-C190-47CB-824B-1A39A6E494A5}" type="datetimeFigureOut">
              <a:rPr lang="fr-BE" smtClean="0"/>
              <a:t>10-09-21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7089DA-3A34-4F07-BB88-944FCE7AE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C0198D-79D6-4665-8A13-4475A6E9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2B2A-36D3-4080-9B26-3B7499855BC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71619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71021C-66D4-40E7-AB42-E7F5B34B9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6E2F1B-8857-406E-BACD-5D144A4F8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0F1B54-6434-4574-9E77-4B1B9F319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71E6-C190-47CB-824B-1A39A6E494A5}" type="datetimeFigureOut">
              <a:rPr lang="fr-BE" smtClean="0"/>
              <a:t>10-09-21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7548D5-46F9-4A43-BF06-6999B06D4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78BCB1-B96E-4994-A467-8D951CC05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2B2A-36D3-4080-9B26-3B7499855BC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41656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7CE97-D47B-4BCE-BC8A-450F4522B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40DD1B-5AF9-4D4D-9A6A-C46EDEA87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DDD490-0DC4-484F-8D58-104927BD9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0E7BEC7-F145-4520-8943-6187A0876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71E6-C190-47CB-824B-1A39A6E494A5}" type="datetimeFigureOut">
              <a:rPr lang="fr-BE" smtClean="0"/>
              <a:t>10-09-21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FF411E0-1563-4147-83C6-2F5945D98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20F363-F28C-4267-B927-1D2D4A6E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2B2A-36D3-4080-9B26-3B7499855BC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19891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5F4A20-3F72-4CD4-AAC4-84EAE96B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0C6BBF-EAB6-4C41-8B3D-B73FEC0A4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CF633B-64BE-4AAC-A944-389286EC0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96B9546-4393-45DD-84DB-4DA363414B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93E75BD-6EF1-4F9F-B978-35C4F241F3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71DB813-4049-41D3-AE06-F0FDFB502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71E6-C190-47CB-824B-1A39A6E494A5}" type="datetimeFigureOut">
              <a:rPr lang="fr-BE" smtClean="0"/>
              <a:t>10-09-21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8DC388B-44CD-417D-9013-CC62D910C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72D1CEF-F473-46A3-AF52-3512B528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2B2A-36D3-4080-9B26-3B7499855BC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19588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643C26-49EF-4240-8888-F52B0958E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88C46EB-7A6E-4C13-9191-E20F4DDE1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71E6-C190-47CB-824B-1A39A6E494A5}" type="datetimeFigureOut">
              <a:rPr lang="fr-BE" smtClean="0"/>
              <a:t>10-09-21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A56E8F5-734B-499C-AB8D-FE9738AE2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CF4DE2D-9B60-43FB-968D-FBF9AF4BF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2B2A-36D3-4080-9B26-3B7499855BC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7927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BEAE327-034A-4303-ACDA-02290EAAF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71E6-C190-47CB-824B-1A39A6E494A5}" type="datetimeFigureOut">
              <a:rPr lang="fr-BE" smtClean="0"/>
              <a:t>10-09-21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CD4D0FE-4E2C-48B3-8B9B-510674794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010A71-6674-43AD-A2D6-6E7B442B3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2B2A-36D3-4080-9B26-3B7499855BC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4122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4A28C2-6682-46EA-8DEF-86226A868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D3CDBA-182F-42E9-A5B6-C980E34A8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A43670-2331-4F06-8658-4DCCEB106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3D2AAD0-2F42-41CC-800D-0081652F1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71E6-C190-47CB-824B-1A39A6E494A5}" type="datetimeFigureOut">
              <a:rPr lang="fr-BE" smtClean="0"/>
              <a:t>10-09-21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D989395-2A81-4FF5-8A83-82CBCA39D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7C3249F-CC23-49F2-8ABD-C80CE48FF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2B2A-36D3-4080-9B26-3B7499855BC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2370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8BC68E-4A31-47CF-8881-99428BA29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DACB160-84F1-4615-B338-6B77DC5F0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9F60936-2E11-4681-AB1B-715FED793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245A3A-E77C-4B0E-BF92-BA38B5955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71E6-C190-47CB-824B-1A39A6E494A5}" type="datetimeFigureOut">
              <a:rPr lang="fr-BE" smtClean="0"/>
              <a:t>10-09-21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173646-38A6-461C-9A66-8EB0EC9C3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E96E6D-79DB-4AA1-B289-7D4EC0A7A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2B2A-36D3-4080-9B26-3B7499855BC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51949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5C83D11-C9BD-4A71-A643-D64499839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C12FE9-E5E3-401A-AB31-334974212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E96698-EF1C-46AE-B7CD-49787121C8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571E6-C190-47CB-824B-1A39A6E494A5}" type="datetimeFigureOut">
              <a:rPr lang="fr-BE" smtClean="0"/>
              <a:t>10-09-21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886F53-C1E8-43C4-B9D0-89595F4FC0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7B4F02-1208-483A-9540-FCCCB61ADC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C2B2A-36D3-4080-9B26-3B7499855BC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02562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BBB6FF-39ED-47DB-BFDD-E37C9818FA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/>
              <a:t>Classe </a:t>
            </a:r>
            <a:r>
              <a:rPr lang="fr-BE" dirty="0" err="1"/>
              <a:t>DessinTriangle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275019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09DE5D8-39DD-4899-91B8-305BC2FE0A5C}"/>
              </a:ext>
            </a:extLst>
          </p:cNvPr>
          <p:cNvSpPr txBox="1"/>
          <p:nvPr/>
        </p:nvSpPr>
        <p:spPr>
          <a:xfrm>
            <a:off x="2468879" y="901065"/>
            <a:ext cx="4855845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/>
              <a:t>Démo </a:t>
            </a:r>
            <a:r>
              <a:rPr lang="fr-BE" sz="3200" dirty="0" err="1"/>
              <a:t>IntelliJ</a:t>
            </a:r>
            <a:endParaRPr lang="fr-BE" sz="3200" dirty="0"/>
          </a:p>
          <a:p>
            <a:endParaRPr lang="fr-BE" sz="3200" dirty="0"/>
          </a:p>
          <a:p>
            <a:r>
              <a:rPr lang="fr-BE" sz="3200" dirty="0"/>
              <a:t>Créer un projet Algo</a:t>
            </a:r>
          </a:p>
          <a:p>
            <a:r>
              <a:rPr lang="fr-BE" sz="3200" dirty="0"/>
              <a:t>Créer un module Semaine1</a:t>
            </a:r>
          </a:p>
          <a:p>
            <a:r>
              <a:rPr lang="fr-BE" sz="3200" dirty="0"/>
              <a:t>Placer les 4 classes fournies</a:t>
            </a:r>
          </a:p>
          <a:p>
            <a:endParaRPr lang="fr-BE" sz="3200" dirty="0"/>
          </a:p>
          <a:p>
            <a:endParaRPr lang="fr-BE" sz="3200" dirty="0"/>
          </a:p>
          <a:p>
            <a:endParaRPr lang="fr-BE" sz="3200" dirty="0"/>
          </a:p>
          <a:p>
            <a:endParaRPr lang="fr-BE" sz="3200" dirty="0"/>
          </a:p>
          <a:p>
            <a:r>
              <a:rPr lang="fr-BE" sz="3200" dirty="0"/>
              <a:t>Etc…</a:t>
            </a:r>
          </a:p>
          <a:p>
            <a:endParaRPr lang="fr-BE" sz="3200" dirty="0"/>
          </a:p>
          <a:p>
            <a:endParaRPr lang="fr-BE" sz="3200" dirty="0"/>
          </a:p>
          <a:p>
            <a:endParaRPr lang="fr-BE" sz="32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9B0F68F-C192-40CF-ACF5-832357D7F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956" y="3248025"/>
            <a:ext cx="2590800" cy="18859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824A3C5-3FE1-484A-A771-DF22784E7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300" y="4191000"/>
            <a:ext cx="812006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989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9F9403-1FD9-4928-B7F8-CC3A6750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1475"/>
            <a:ext cx="10515600" cy="58054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DessinTriangle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endParaRPr lang="fr-B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Tortue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= new Tortue();</a:t>
            </a:r>
          </a:p>
          <a:p>
            <a:pPr marL="0" indent="0">
              <a:buNone/>
            </a:pPr>
            <a:endParaRPr lang="fr-B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main(String args[]) {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tortue.avancer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(120);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tortue.avancer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(120);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tortue.avancer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(120);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endParaRPr lang="fr-B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4034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9F9403-1FD9-4928-B7F8-CC3A6750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1475"/>
            <a:ext cx="10515600" cy="58054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BE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DessinTriangle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endParaRPr lang="fr-B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Tortue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BE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Tortue();</a:t>
            </a:r>
          </a:p>
          <a:p>
            <a:pPr marL="0" indent="0">
              <a:buNone/>
            </a:pPr>
            <a:endParaRPr lang="fr-B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fr-BE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args[]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tortue.avancer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(120);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tortue.avancer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(120);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tortue.avancer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(120);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endParaRPr lang="fr-B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41E154C-EC34-439E-BAF7-75B801F25BDB}"/>
              </a:ext>
            </a:extLst>
          </p:cNvPr>
          <p:cNvSpPr txBox="1"/>
          <p:nvPr/>
        </p:nvSpPr>
        <p:spPr>
          <a:xfrm>
            <a:off x="4210050" y="5532418"/>
            <a:ext cx="63723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>
                <a:solidFill>
                  <a:srgbClr val="FF0000"/>
                </a:solidFill>
              </a:rPr>
              <a:t>Il faut accepter </a:t>
            </a:r>
          </a:p>
          <a:p>
            <a:r>
              <a:rPr lang="fr-BE" sz="2800" dirty="0">
                <a:solidFill>
                  <a:srgbClr val="FF0000"/>
                </a:solidFill>
              </a:rPr>
              <a:t>de ne pas tout comprendre en semaine 1 !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A06165D7-7716-44FE-8660-F07C2A80844C}"/>
              </a:ext>
            </a:extLst>
          </p:cNvPr>
          <p:cNvCxnSpPr>
            <a:cxnSpLocks/>
          </p:cNvCxnSpPr>
          <p:nvPr/>
        </p:nvCxnSpPr>
        <p:spPr>
          <a:xfrm flipH="1">
            <a:off x="447040" y="733425"/>
            <a:ext cx="1086486" cy="204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5810610-7A5C-4A1B-90BE-D2E30678F92E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669593" y="1438275"/>
            <a:ext cx="3149962" cy="1465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551D67F-D2ED-4994-99E7-9BF25E007F20}"/>
              </a:ext>
            </a:extLst>
          </p:cNvPr>
          <p:cNvCxnSpPr>
            <a:cxnSpLocks/>
          </p:cNvCxnSpPr>
          <p:nvPr/>
        </p:nvCxnSpPr>
        <p:spPr>
          <a:xfrm flipH="1">
            <a:off x="838200" y="1476375"/>
            <a:ext cx="7641034" cy="1427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E96F3200-38D0-46D4-8B59-981E276D3CDB}"/>
              </a:ext>
            </a:extLst>
          </p:cNvPr>
          <p:cNvCxnSpPr>
            <a:cxnSpLocks/>
          </p:cNvCxnSpPr>
          <p:nvPr/>
        </p:nvCxnSpPr>
        <p:spPr>
          <a:xfrm flipH="1">
            <a:off x="1196340" y="2190040"/>
            <a:ext cx="4168140" cy="839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5B2438FE-4116-430C-96EE-339612F8E632}"/>
              </a:ext>
            </a:extLst>
          </p:cNvPr>
          <p:cNvSpPr txBox="1"/>
          <p:nvPr/>
        </p:nvSpPr>
        <p:spPr>
          <a:xfrm>
            <a:off x="142846" y="2903706"/>
            <a:ext cx="1053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>
                <a:solidFill>
                  <a:srgbClr val="00B0F0"/>
                </a:solidFill>
              </a:rPr>
              <a:t>APOO</a:t>
            </a:r>
          </a:p>
        </p:txBody>
      </p:sp>
    </p:spTree>
    <p:extLst>
      <p:ext uri="{BB962C8B-B14F-4D97-AF65-F5344CB8AC3E}">
        <p14:creationId xmlns:p14="http://schemas.microsoft.com/office/powerpoint/2010/main" val="212568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9F9403-1FD9-4928-B7F8-CC3A6750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1475"/>
            <a:ext cx="10515600" cy="58054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DessinTriangle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endParaRPr lang="fr-B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Tortue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= new Tortue();</a:t>
            </a:r>
          </a:p>
          <a:p>
            <a:pPr marL="0" indent="0">
              <a:buNone/>
            </a:pPr>
            <a:endParaRPr lang="fr-B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main(String args[]) {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tortue.avancer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(120);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tortue.avancer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(120);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tortue.avancer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(120);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endParaRPr lang="fr-B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16E173E2-9D7B-4464-B853-825F2ACE4B2D}"/>
              </a:ext>
            </a:extLst>
          </p:cNvPr>
          <p:cNvSpPr/>
          <p:nvPr/>
        </p:nvSpPr>
        <p:spPr>
          <a:xfrm>
            <a:off x="4724400" y="1066800"/>
            <a:ext cx="1473200" cy="6096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F35DB791-4F28-422E-B6B6-F2255FF7FFDE}"/>
              </a:ext>
            </a:extLst>
          </p:cNvPr>
          <p:cNvCxnSpPr/>
          <p:nvPr/>
        </p:nvCxnSpPr>
        <p:spPr>
          <a:xfrm>
            <a:off x="5862320" y="1676400"/>
            <a:ext cx="3129280" cy="24282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18754715-256C-4FCB-9B2B-809666519129}"/>
              </a:ext>
            </a:extLst>
          </p:cNvPr>
          <p:cNvSpPr txBox="1"/>
          <p:nvPr/>
        </p:nvSpPr>
        <p:spPr>
          <a:xfrm>
            <a:off x="8991600" y="3962400"/>
            <a:ext cx="21920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dirty="0"/>
              <a:t>classe Tortue </a:t>
            </a:r>
            <a:r>
              <a:rPr lang="fr-BE" sz="2800" dirty="0">
                <a:sym typeface="Wingdings" panose="05000000000000000000" pitchFamily="2" charset="2"/>
              </a:rPr>
              <a:t> boîte noire</a:t>
            </a:r>
            <a:endParaRPr lang="fr-BE" sz="28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7037A9F-0CDF-440F-BEA5-BDF4D5903823}"/>
              </a:ext>
            </a:extLst>
          </p:cNvPr>
          <p:cNvSpPr txBox="1"/>
          <p:nvPr/>
        </p:nvSpPr>
        <p:spPr>
          <a:xfrm>
            <a:off x="9161780" y="5173772"/>
            <a:ext cx="21920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dirty="0"/>
              <a:t>« on » donne des ordres à la tortue</a:t>
            </a:r>
          </a:p>
        </p:txBody>
      </p:sp>
    </p:spTree>
    <p:extLst>
      <p:ext uri="{BB962C8B-B14F-4D97-AF65-F5344CB8AC3E}">
        <p14:creationId xmlns:p14="http://schemas.microsoft.com/office/powerpoint/2010/main" val="164113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9F9403-1FD9-4928-B7F8-CC3A6750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1475"/>
            <a:ext cx="10515600" cy="58054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DessinTriangle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endParaRPr lang="fr-B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Tortue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= new Tortue();</a:t>
            </a:r>
          </a:p>
          <a:p>
            <a:pPr marL="0" indent="0">
              <a:buNone/>
            </a:pPr>
            <a:endParaRPr lang="fr-B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main(String args[]) {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tortue.avancer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(120);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tortue.avancer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(120);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tortue.avancer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(120);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endParaRPr lang="fr-B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7A2A86D-8C46-4160-AEFC-EF4E634DFEC5}"/>
              </a:ext>
            </a:extLst>
          </p:cNvPr>
          <p:cNvSpPr/>
          <p:nvPr/>
        </p:nvSpPr>
        <p:spPr>
          <a:xfrm>
            <a:off x="6819900" y="371475"/>
            <a:ext cx="314325" cy="4953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CB5B3757-914E-4129-8D94-A759571CF33A}"/>
              </a:ext>
            </a:extLst>
          </p:cNvPr>
          <p:cNvSpPr/>
          <p:nvPr/>
        </p:nvSpPr>
        <p:spPr>
          <a:xfrm>
            <a:off x="838200" y="6176963"/>
            <a:ext cx="314325" cy="4953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03154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9F9403-1FD9-4928-B7F8-CC3A6750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1475"/>
            <a:ext cx="10515600" cy="58054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DessinTriangle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endParaRPr lang="fr-B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Tortue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= new Tortue();</a:t>
            </a:r>
          </a:p>
          <a:p>
            <a:pPr marL="0" indent="0">
              <a:buNone/>
            </a:pPr>
            <a:endParaRPr lang="fr-B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main(String args[]) {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tortue.avancer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(120);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tortue.avancer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(120);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tortue.avancer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(120);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endParaRPr lang="fr-B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7A2A86D-8C46-4160-AEFC-EF4E634DFEC5}"/>
              </a:ext>
            </a:extLst>
          </p:cNvPr>
          <p:cNvSpPr/>
          <p:nvPr/>
        </p:nvSpPr>
        <p:spPr>
          <a:xfrm>
            <a:off x="6819900" y="371475"/>
            <a:ext cx="314325" cy="4953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CB5B3757-914E-4129-8D94-A759571CF33A}"/>
              </a:ext>
            </a:extLst>
          </p:cNvPr>
          <p:cNvSpPr/>
          <p:nvPr/>
        </p:nvSpPr>
        <p:spPr>
          <a:xfrm>
            <a:off x="838200" y="6176963"/>
            <a:ext cx="314325" cy="4953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0595CF-44FD-4BC1-8ABD-13EB25FF7ABE}"/>
              </a:ext>
            </a:extLst>
          </p:cNvPr>
          <p:cNvSpPr/>
          <p:nvPr/>
        </p:nvSpPr>
        <p:spPr>
          <a:xfrm>
            <a:off x="1714500" y="1143000"/>
            <a:ext cx="9372600" cy="470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3200" dirty="0"/>
              <a:t>Bloc </a:t>
            </a:r>
            <a:r>
              <a:rPr lang="fr-BE" sz="3200" dirty="0">
                <a:sym typeface="Wingdings" panose="05000000000000000000" pitchFamily="2" charset="2"/>
              </a:rPr>
              <a:t> classe</a:t>
            </a:r>
            <a:endParaRPr lang="fr-BE" sz="3200" dirty="0"/>
          </a:p>
          <a:p>
            <a:pPr algn="ctr"/>
            <a:endParaRPr lang="fr-BE" sz="3600" dirty="0"/>
          </a:p>
          <a:p>
            <a:pPr algn="ctr"/>
            <a:r>
              <a:rPr lang="fr-BE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7735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9F9403-1FD9-4928-B7F8-CC3A6750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1475"/>
            <a:ext cx="10515600" cy="58054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DessinTriangle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endParaRPr lang="fr-B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Tortue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= new Tortue();</a:t>
            </a:r>
          </a:p>
          <a:p>
            <a:pPr marL="0" indent="0">
              <a:buNone/>
            </a:pPr>
            <a:endParaRPr lang="fr-B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main(String args[]) {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tortue.avancer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(120);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tortue.avancer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(120);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tortue.avancer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(120);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endParaRPr lang="fr-B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A6DEE0D7-4227-4CB7-927F-37DAC226A6BA}"/>
              </a:ext>
            </a:extLst>
          </p:cNvPr>
          <p:cNvSpPr/>
          <p:nvPr/>
        </p:nvSpPr>
        <p:spPr>
          <a:xfrm>
            <a:off x="1790700" y="5457825"/>
            <a:ext cx="314325" cy="4953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8B74858-364F-42DD-9E35-56D55FA97E57}"/>
              </a:ext>
            </a:extLst>
          </p:cNvPr>
          <p:cNvSpPr/>
          <p:nvPr/>
        </p:nvSpPr>
        <p:spPr>
          <a:xfrm>
            <a:off x="10106025" y="1876425"/>
            <a:ext cx="314325" cy="4953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21818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9F9403-1FD9-4928-B7F8-CC3A6750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1475"/>
            <a:ext cx="10515600" cy="58054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DessinTriangle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endParaRPr lang="fr-B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Tortue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= new Tortue();</a:t>
            </a:r>
          </a:p>
          <a:p>
            <a:pPr marL="0" indent="0">
              <a:buNone/>
            </a:pPr>
            <a:endParaRPr lang="fr-B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main(String args[]) {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tortue.avancer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(120);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tortue.avancer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(120);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tortue.avancer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(120);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endParaRPr lang="fr-B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A6DEE0D7-4227-4CB7-927F-37DAC226A6BA}"/>
              </a:ext>
            </a:extLst>
          </p:cNvPr>
          <p:cNvSpPr/>
          <p:nvPr/>
        </p:nvSpPr>
        <p:spPr>
          <a:xfrm>
            <a:off x="1790700" y="5457825"/>
            <a:ext cx="314325" cy="4953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8B74858-364F-42DD-9E35-56D55FA97E57}"/>
              </a:ext>
            </a:extLst>
          </p:cNvPr>
          <p:cNvSpPr/>
          <p:nvPr/>
        </p:nvSpPr>
        <p:spPr>
          <a:xfrm>
            <a:off x="10106025" y="1876425"/>
            <a:ext cx="314325" cy="4953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103455-6FA0-4808-853B-1F571827BCAF}"/>
              </a:ext>
            </a:extLst>
          </p:cNvPr>
          <p:cNvSpPr/>
          <p:nvPr/>
        </p:nvSpPr>
        <p:spPr>
          <a:xfrm>
            <a:off x="2667000" y="2371725"/>
            <a:ext cx="6238875" cy="308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3200" dirty="0"/>
              <a:t>Bloc </a:t>
            </a:r>
            <a:r>
              <a:rPr lang="fr-BE" sz="3200" dirty="0">
                <a:sym typeface="Wingdings" panose="05000000000000000000" pitchFamily="2" charset="2"/>
              </a:rPr>
              <a:t> méthode main()</a:t>
            </a:r>
            <a:endParaRPr lang="fr-BE" sz="3200" dirty="0"/>
          </a:p>
        </p:txBody>
      </p:sp>
    </p:spTree>
    <p:extLst>
      <p:ext uri="{BB962C8B-B14F-4D97-AF65-F5344CB8AC3E}">
        <p14:creationId xmlns:p14="http://schemas.microsoft.com/office/powerpoint/2010/main" val="754775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9F9403-1FD9-4928-B7F8-CC3A6750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1475"/>
            <a:ext cx="10515600" cy="58054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DessinTriangle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endParaRPr lang="fr-B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Tortue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= new Tortue();</a:t>
            </a:r>
          </a:p>
          <a:p>
            <a:pPr marL="0" indent="0">
              <a:buNone/>
            </a:pPr>
            <a:endParaRPr lang="fr-B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main(String args[]) {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tortue.avancer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(120);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tortue.avancer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(120);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tortue.avancer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(120);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endParaRPr lang="fr-B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9BFD4BDC-F066-4501-8978-B09B923DE4A9}"/>
              </a:ext>
            </a:extLst>
          </p:cNvPr>
          <p:cNvSpPr/>
          <p:nvPr/>
        </p:nvSpPr>
        <p:spPr>
          <a:xfrm>
            <a:off x="10688320" y="1117600"/>
            <a:ext cx="426720" cy="51816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BD0E4D17-0D5B-4575-B5C5-C55A763386D2}"/>
              </a:ext>
            </a:extLst>
          </p:cNvPr>
          <p:cNvSpPr/>
          <p:nvPr/>
        </p:nvSpPr>
        <p:spPr>
          <a:xfrm>
            <a:off x="6705600" y="2408554"/>
            <a:ext cx="426720" cy="51816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4A6AF00-E936-4326-B8BC-97F1A8E77079}"/>
              </a:ext>
            </a:extLst>
          </p:cNvPr>
          <p:cNvSpPr/>
          <p:nvPr/>
        </p:nvSpPr>
        <p:spPr>
          <a:xfrm>
            <a:off x="8199120" y="2880994"/>
            <a:ext cx="426720" cy="51816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3FDD878-1120-4E92-A6AA-EFF42F33C8B1}"/>
              </a:ext>
            </a:extLst>
          </p:cNvPr>
          <p:cNvSpPr/>
          <p:nvPr/>
        </p:nvSpPr>
        <p:spPr>
          <a:xfrm>
            <a:off x="6705600" y="3414077"/>
            <a:ext cx="426720" cy="51816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D5A5282-64FC-4B32-9F2F-6C888E734122}"/>
              </a:ext>
            </a:extLst>
          </p:cNvPr>
          <p:cNvSpPr/>
          <p:nvPr/>
        </p:nvSpPr>
        <p:spPr>
          <a:xfrm>
            <a:off x="8199120" y="4897120"/>
            <a:ext cx="426720" cy="51816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0124A75-196A-40E0-BB93-D5BF4CB0F1E0}"/>
              </a:ext>
            </a:extLst>
          </p:cNvPr>
          <p:cNvSpPr/>
          <p:nvPr/>
        </p:nvSpPr>
        <p:spPr>
          <a:xfrm>
            <a:off x="8199120" y="3876357"/>
            <a:ext cx="426720" cy="51816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6C3BF1E-55B9-4010-A034-E162BE2A13B0}"/>
              </a:ext>
            </a:extLst>
          </p:cNvPr>
          <p:cNvSpPr/>
          <p:nvPr/>
        </p:nvSpPr>
        <p:spPr>
          <a:xfrm>
            <a:off x="6705600" y="4378960"/>
            <a:ext cx="426720" cy="51816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830404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647</Words>
  <Application>Microsoft Office PowerPoint</Application>
  <PresentationFormat>Grand écran</PresentationFormat>
  <Paragraphs>133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Thème Office</vt:lpstr>
      <vt:lpstr>Classe DessinTriangle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Annick Dupont</dc:creator>
  <cp:lastModifiedBy>Annick Dupont</cp:lastModifiedBy>
  <cp:revision>7</cp:revision>
  <dcterms:created xsi:type="dcterms:W3CDTF">2021-09-09T17:01:33Z</dcterms:created>
  <dcterms:modified xsi:type="dcterms:W3CDTF">2021-09-10T08:19:53Z</dcterms:modified>
</cp:coreProperties>
</file>