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58" r:id="rId5"/>
    <p:sldId id="273" r:id="rId6"/>
    <p:sldId id="277" r:id="rId7"/>
    <p:sldId id="276" r:id="rId8"/>
    <p:sldId id="278" r:id="rId9"/>
    <p:sldId id="279" r:id="rId10"/>
    <p:sldId id="262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12-10-21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2F1BC-5A1D-4769-824E-D23A4EBE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fr-BE" sz="66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79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exemple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3A5BE0-2DA8-4722-A08B-BAC1909D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0" y="2860105"/>
            <a:ext cx="6873567" cy="33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5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exemple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3A5BE0-2DA8-4722-A08B-BAC1909D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0" y="2860105"/>
            <a:ext cx="6873567" cy="3359028"/>
          </a:xfrm>
          <a:prstGeom prst="rect">
            <a:avLst/>
          </a:prstGeom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132C0E2-6998-466E-BD95-A61C84C1D16A}"/>
              </a:ext>
            </a:extLst>
          </p:cNvPr>
          <p:cNvGraphicFramePr>
            <a:graphicFrameLocks noGrp="1"/>
          </p:cNvGraphicFramePr>
          <p:nvPr/>
        </p:nvGraphicFramePr>
        <p:xfrm>
          <a:off x="7400752" y="2631865"/>
          <a:ext cx="4505190" cy="3972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391384281"/>
                    </a:ext>
                  </a:extLst>
                </a:gridCol>
                <a:gridCol w="2657340">
                  <a:extLst>
                    <a:ext uri="{9D8B030D-6E8A-4147-A177-3AD203B41FA5}">
                      <a16:colId xmlns:a16="http://schemas.microsoft.com/office/drawing/2014/main" val="3497964757"/>
                    </a:ext>
                  </a:extLst>
                </a:gridCol>
              </a:tblGrid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valeur de  a+b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ce qui sera affiché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08315651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zéro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672869993"/>
                  </a:ext>
                </a:extLst>
              </a:tr>
              <a:tr h="66205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1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un</a:t>
                      </a:r>
                      <a:endParaRPr lang="fr-BE" sz="2000">
                        <a:effectLst/>
                      </a:endParaRPr>
                    </a:p>
                    <a:p>
                      <a:pPr algn="ctr"/>
                      <a:r>
                        <a:rPr lang="fr-FR" sz="2000">
                          <a:effectLst/>
                        </a:rPr>
                        <a:t>one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41890060"/>
                  </a:ext>
                </a:extLst>
              </a:tr>
              <a:tr h="66205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2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deux</a:t>
                      </a:r>
                      <a:endParaRPr lang="fr-BE" sz="2000">
                        <a:effectLst/>
                      </a:endParaRPr>
                    </a:p>
                    <a:p>
                      <a:pPr algn="ctr"/>
                      <a:r>
                        <a:rPr lang="fr-FR" sz="2000">
                          <a:effectLst/>
                        </a:rPr>
                        <a:t>trois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04550385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trois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51604518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4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 4 à 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46198594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5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 4 à 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05227659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 4 à 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177770042"/>
                  </a:ext>
                </a:extLst>
              </a:tr>
              <a:tr h="66205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7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autre nombre</a:t>
                      </a:r>
                      <a:endParaRPr lang="fr-BE" sz="2000" dirty="0">
                        <a:effectLst/>
                      </a:endParaRPr>
                    </a:p>
                    <a:p>
                      <a:pPr algn="ctr"/>
                      <a:r>
                        <a:rPr lang="fr-FR" sz="2000" dirty="0">
                          <a:effectLst/>
                        </a:rPr>
                        <a:t>zéro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642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9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les menus : exemple Dessins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E33694-EA95-43DA-9737-31BC2143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27" y="1759251"/>
            <a:ext cx="7834457" cy="50987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84EAAD-048B-4846-9D45-CC97225CE9E8}"/>
              </a:ext>
            </a:extLst>
          </p:cNvPr>
          <p:cNvSpPr txBox="1"/>
          <p:nvPr/>
        </p:nvSpPr>
        <p:spPr>
          <a:xfrm>
            <a:off x="611322" y="4165600"/>
            <a:ext cx="1248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/>
              <a:t>FicheFor</a:t>
            </a:r>
            <a:endParaRPr lang="fr-BE" sz="2400" dirty="0"/>
          </a:p>
          <a:p>
            <a:r>
              <a:rPr lang="fr-BE" sz="2400" dirty="0"/>
              <a:t>Ex C4</a:t>
            </a:r>
          </a:p>
        </p:txBody>
      </p:sp>
    </p:spTree>
    <p:extLst>
      <p:ext uri="{BB962C8B-B14F-4D97-AF65-F5344CB8AC3E}">
        <p14:creationId xmlns:p14="http://schemas.microsoft.com/office/powerpoint/2010/main" val="17134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les menus : exemple Dessins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CD15FE-1783-42B6-83D2-344406C3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63" y="1690459"/>
            <a:ext cx="6202983" cy="50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les menus : exemple Dessins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3852BB-B16D-4C33-BD60-EF42420D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31" y="1671320"/>
            <a:ext cx="5664401" cy="51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Alternative à N branches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Le switch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171956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7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2FEBF55-BAE4-42FE-A81B-4267286EF97E}"/>
              </a:ext>
            </a:extLst>
          </p:cNvPr>
          <p:cNvCxnSpPr>
            <a:cxnSpLocks/>
          </p:cNvCxnSpPr>
          <p:nvPr/>
        </p:nvCxnSpPr>
        <p:spPr>
          <a:xfrm>
            <a:off x="3524250" y="2427831"/>
            <a:ext cx="1771650" cy="95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53004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Type primitif </a:t>
            </a:r>
          </a:p>
          <a:p>
            <a:r>
              <a:rPr lang="fr-BE" sz="2400" dirty="0"/>
              <a:t>dont les valeurs peuvent être énumérées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/>
              <a:t>,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BE" sz="2400" dirty="0"/>
              <a:t>, …</a:t>
            </a:r>
          </a:p>
          <a:p>
            <a:endParaRPr lang="fr-BE" sz="2400" dirty="0"/>
          </a:p>
          <a:p>
            <a:r>
              <a:rPr lang="fr-BE" sz="2400" dirty="0"/>
              <a:t>Pas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BE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4860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2FEBF55-BAE4-42FE-A81B-4267286EF97E}"/>
              </a:ext>
            </a:extLst>
          </p:cNvPr>
          <p:cNvCxnSpPr>
            <a:cxnSpLocks/>
          </p:cNvCxnSpPr>
          <p:nvPr/>
        </p:nvCxnSpPr>
        <p:spPr>
          <a:xfrm>
            <a:off x="2928658" y="2637923"/>
            <a:ext cx="2320386" cy="1021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constantes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C7D396F-BB8E-470B-B239-67D0024B2EDA}"/>
              </a:ext>
            </a:extLst>
          </p:cNvPr>
          <p:cNvCxnSpPr>
            <a:cxnSpLocks/>
          </p:cNvCxnSpPr>
          <p:nvPr/>
        </p:nvCxnSpPr>
        <p:spPr>
          <a:xfrm>
            <a:off x="2955088" y="3578602"/>
            <a:ext cx="2293956" cy="212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6A0CC80-795A-41F3-B0C9-380ABE66C9DB}"/>
              </a:ext>
            </a:extLst>
          </p:cNvPr>
          <p:cNvCxnSpPr>
            <a:cxnSpLocks/>
          </p:cNvCxnSpPr>
          <p:nvPr/>
        </p:nvCxnSpPr>
        <p:spPr>
          <a:xfrm flipV="1">
            <a:off x="3054622" y="3890665"/>
            <a:ext cx="2355578" cy="917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2FEBF55-BAE4-42FE-A81B-4267286EF97E}"/>
              </a:ext>
            </a:extLst>
          </p:cNvPr>
          <p:cNvCxnSpPr>
            <a:cxnSpLocks/>
          </p:cNvCxnSpPr>
          <p:nvPr/>
        </p:nvCxnSpPr>
        <p:spPr>
          <a:xfrm flipV="1">
            <a:off x="2076450" y="3838575"/>
            <a:ext cx="3238500" cy="1866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479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branche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fr-BE" sz="2400" dirty="0"/>
              <a:t> est facultative </a:t>
            </a:r>
          </a:p>
        </p:txBody>
      </p:sp>
    </p:spTree>
    <p:extLst>
      <p:ext uri="{BB962C8B-B14F-4D97-AF65-F5344CB8AC3E}">
        <p14:creationId xmlns:p14="http://schemas.microsoft.com/office/powerpoint/2010/main" val="284571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377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Rôle du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fr-BE" sz="2400" dirty="0"/>
              <a:t> non anodin! </a:t>
            </a:r>
          </a:p>
        </p:txBody>
      </p:sp>
    </p:spTree>
    <p:extLst>
      <p:ext uri="{BB962C8B-B14F-4D97-AF65-F5344CB8AC3E}">
        <p14:creationId xmlns:p14="http://schemas.microsoft.com/office/powerpoint/2010/main" val="227157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497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Rôle du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fr-BE" sz="2400" dirty="0"/>
              <a:t> (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sz="2400" dirty="0"/>
              <a:t>,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fr-BE" sz="2400" dirty="0"/>
              <a:t>, …) </a:t>
            </a:r>
          </a:p>
        </p:txBody>
      </p:sp>
    </p:spTree>
    <p:extLst>
      <p:ext uri="{BB962C8B-B14F-4D97-AF65-F5344CB8AC3E}">
        <p14:creationId xmlns:p14="http://schemas.microsoft.com/office/powerpoint/2010/main" val="92276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152</Words>
  <Application>Microsoft Office PowerPoint</Application>
  <PresentationFormat>Grand écran</PresentationFormat>
  <Paragraphs>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Thème Office</vt:lpstr>
      <vt:lpstr>Les alternatives</vt:lpstr>
      <vt:lpstr>Les alternatives</vt:lpstr>
      <vt:lpstr>Les alternatives</vt:lpstr>
      <vt:lpstr>Le switch : syntaxe Java</vt:lpstr>
      <vt:lpstr>Le switch : syntaxe Java</vt:lpstr>
      <vt:lpstr>Le switch : syntaxe Java</vt:lpstr>
      <vt:lpstr>Le switch : syntaxe Java</vt:lpstr>
      <vt:lpstr>Le switch : syntaxe Java</vt:lpstr>
      <vt:lpstr>Le switch : syntaxe Java</vt:lpstr>
      <vt:lpstr>Le switch : exemple</vt:lpstr>
      <vt:lpstr>Le switch : exemple</vt:lpstr>
      <vt:lpstr>Le switch : les menus : exemple Dessins</vt:lpstr>
      <vt:lpstr>Le switch : les menus : exemple Dessins</vt:lpstr>
      <vt:lpstr>Le switch : les menus : exemple Dessins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78</cp:revision>
  <dcterms:created xsi:type="dcterms:W3CDTF">2021-09-12T13:33:57Z</dcterms:created>
  <dcterms:modified xsi:type="dcterms:W3CDTF">2021-10-12T13:34:09Z</dcterms:modified>
</cp:coreProperties>
</file>