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339" r:id="rId3"/>
    <p:sldId id="340" r:id="rId4"/>
    <p:sldId id="341" r:id="rId5"/>
    <p:sldId id="342" r:id="rId6"/>
    <p:sldId id="343" r:id="rId7"/>
    <p:sldId id="344" r:id="rId8"/>
    <p:sldId id="347" r:id="rId9"/>
    <p:sldId id="345" r:id="rId10"/>
    <p:sldId id="346" r:id="rId11"/>
    <p:sldId id="351" r:id="rId12"/>
    <p:sldId id="352" r:id="rId13"/>
    <p:sldId id="348" r:id="rId14"/>
    <p:sldId id="349" r:id="rId15"/>
    <p:sldId id="35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14-10-21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La boucle </a:t>
            </a:r>
            <a:r>
              <a:rPr lang="fr-BE" sz="4000" dirty="0" err="1">
                <a:solidFill>
                  <a:srgbClr val="FEFFFF"/>
                </a:solidFill>
              </a:rPr>
              <a:t>while</a:t>
            </a:r>
            <a:endParaRPr lang="fr-BE" sz="4000" dirty="0">
              <a:solidFill>
                <a:srgbClr val="FEFFFF"/>
              </a:solidFill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0"/>
            <a:ext cx="5149124" cy="2870805"/>
          </a:xfrm>
        </p:spPr>
        <p:txBody>
          <a:bodyPr>
            <a:normAutofit/>
          </a:bodyPr>
          <a:lstStyle/>
          <a:p>
            <a:pPr algn="r"/>
            <a:r>
              <a:rPr lang="fr-BE" sz="4800" dirty="0">
                <a:solidFill>
                  <a:srgbClr val="FFFFFF"/>
                </a:solidFill>
              </a:rPr>
              <a:t>Les répétitives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Exemple : Multiplications3Essais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1365E31-2C0C-436B-90BE-AB9163D865A8}"/>
              </a:ext>
            </a:extLst>
          </p:cNvPr>
          <p:cNvSpPr txBox="1"/>
          <p:nvPr/>
        </p:nvSpPr>
        <p:spPr>
          <a:xfrm>
            <a:off x="1351746" y="2387970"/>
            <a:ext cx="96390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/>
            <a:r>
              <a:rPr lang="fr-BE" sz="2400" dirty="0"/>
              <a:t>La classe Multiplications3Essais propose à l’écran des multiplications de 2 nombres entiers tirés au hasard entre 0 et 10. Pour chaque multiplication, l’utilisateur est invité à donner la réponse avec un maximum de 3 essais.</a:t>
            </a:r>
          </a:p>
          <a:p>
            <a:pPr hangingPunct="0"/>
            <a:r>
              <a:rPr lang="fr-BE" sz="2400" dirty="0"/>
              <a:t>Après chaque multiplication, l’utilisateur pourra demander une autre multiplication. Ceci se fait via le message « Encore une multiplication (o/n) ».</a:t>
            </a:r>
          </a:p>
          <a:p>
            <a:pPr hangingPunct="0"/>
            <a:r>
              <a:rPr lang="fr-BE" sz="2400" dirty="0"/>
              <a:t>A suite de ces multiplications, le programme affiche le % de multiplications réussies.</a:t>
            </a:r>
          </a:p>
        </p:txBody>
      </p:sp>
    </p:spTree>
    <p:extLst>
      <p:ext uri="{BB962C8B-B14F-4D97-AF65-F5344CB8AC3E}">
        <p14:creationId xmlns:p14="http://schemas.microsoft.com/office/powerpoint/2010/main" val="399412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Exemple : Multiplications3Essais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61BBCF-64D9-46E0-A97A-3C910022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8" y="2295233"/>
            <a:ext cx="11029950" cy="3762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F0DB0F2-31D8-4A75-B097-DDD26E0A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602" y="4841185"/>
            <a:ext cx="3086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Exemple : Multiplications3Essais</a:t>
            </a:r>
            <a:endParaRPr lang="fr-BE" sz="40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17D2C5-75DA-4C5E-AED1-99571584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2378076"/>
            <a:ext cx="8245015" cy="284162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0E8E6E6-6D28-4858-B838-2A3085AD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5084757"/>
            <a:ext cx="30480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Exemple : Multiplications3Essais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38540-D26B-4C51-9400-7B515E2E1AA5}"/>
              </a:ext>
            </a:extLst>
          </p:cNvPr>
          <p:cNvSpPr/>
          <p:nvPr/>
        </p:nvSpPr>
        <p:spPr>
          <a:xfrm>
            <a:off x="4438650" y="3514725"/>
            <a:ext cx="2762250" cy="1371600"/>
          </a:xfrm>
          <a:prstGeom prst="rect">
            <a:avLst/>
          </a:prstGeom>
          <a:solidFill>
            <a:srgbClr val="63D1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dirty="0" err="1">
                <a:solidFill>
                  <a:schemeClr val="tx1"/>
                </a:solidFill>
              </a:rPr>
              <a:t>faireUneMultiplication</a:t>
            </a:r>
            <a:endParaRPr lang="fr-BE" sz="2000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FADD9F9-22C7-462D-8CCA-052D2CC4D63B}"/>
              </a:ext>
            </a:extLst>
          </p:cNvPr>
          <p:cNvCxnSpPr>
            <a:cxnSpLocks/>
          </p:cNvCxnSpPr>
          <p:nvPr/>
        </p:nvCxnSpPr>
        <p:spPr>
          <a:xfrm>
            <a:off x="7105650" y="4229100"/>
            <a:ext cx="1857375" cy="40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0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Exemple : Multiplications3Essais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511B79-FD4F-4776-B8B4-A93D1DFD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59" y="1841500"/>
            <a:ext cx="8383532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8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Exemple : Multiplications3Essais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3D327-0B53-42D4-95E0-5737DA2C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54" y="2012494"/>
            <a:ext cx="10420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For ?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? Do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EFD1CA-4171-4E76-85C3-FEE0B4424042}"/>
              </a:ext>
            </a:extLst>
          </p:cNvPr>
          <p:cNvSpPr txBox="1"/>
          <p:nvPr/>
        </p:nvSpPr>
        <p:spPr>
          <a:xfrm>
            <a:off x="4067175" y="3790950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ym typeface="Wingdings" panose="05000000000000000000" pitchFamily="2" charset="2"/>
              </a:rPr>
              <a:t> Semaine 6</a:t>
            </a:r>
            <a:endParaRPr lang="fr-BE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0FA318-255E-4A5D-A383-ED7A4461C5D5}"/>
              </a:ext>
            </a:extLst>
          </p:cNvPr>
          <p:cNvSpPr txBox="1"/>
          <p:nvPr/>
        </p:nvSpPr>
        <p:spPr>
          <a:xfrm>
            <a:off x="2533650" y="5286375"/>
            <a:ext cx="6412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Chacun doit trouver son style de programmation !</a:t>
            </a:r>
          </a:p>
        </p:txBody>
      </p:sp>
    </p:spTree>
    <p:extLst>
      <p:ext uri="{BB962C8B-B14F-4D97-AF65-F5344CB8AC3E}">
        <p14:creationId xmlns:p14="http://schemas.microsoft.com/office/powerpoint/2010/main" val="53996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AD1CBB-6A10-43A7-B96D-E48B76E7B0E0}"/>
              </a:ext>
            </a:extLst>
          </p:cNvPr>
          <p:cNvSpPr txBox="1"/>
          <p:nvPr/>
        </p:nvSpPr>
        <p:spPr>
          <a:xfrm>
            <a:off x="4067175" y="3790950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ym typeface="Wingdings" panose="05000000000000000000" pitchFamily="2" charset="2"/>
              </a:rPr>
              <a:t> Semaine 6</a:t>
            </a:r>
            <a:endParaRPr lang="fr-BE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CAE77D-0957-4D6A-9F7F-EFB4A410CF6E}"/>
              </a:ext>
            </a:extLst>
          </p:cNvPr>
          <p:cNvSpPr txBox="1"/>
          <p:nvPr/>
        </p:nvSpPr>
        <p:spPr>
          <a:xfrm>
            <a:off x="2533650" y="5286375"/>
            <a:ext cx="6412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Chacun doit trouver son style de programmation !</a:t>
            </a:r>
          </a:p>
        </p:txBody>
      </p:sp>
    </p:spTree>
    <p:extLst>
      <p:ext uri="{BB962C8B-B14F-4D97-AF65-F5344CB8AC3E}">
        <p14:creationId xmlns:p14="http://schemas.microsoft.com/office/powerpoint/2010/main" val="2986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AD1CBB-6A10-43A7-B96D-E48B76E7B0E0}"/>
              </a:ext>
            </a:extLst>
          </p:cNvPr>
          <p:cNvSpPr txBox="1"/>
          <p:nvPr/>
        </p:nvSpPr>
        <p:spPr>
          <a:xfrm>
            <a:off x="4067175" y="3790950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ym typeface="Wingdings" panose="05000000000000000000" pitchFamily="2" charset="2"/>
              </a:rPr>
              <a:t> Semaine 6</a:t>
            </a:r>
            <a:endParaRPr lang="fr-BE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CAE77D-0957-4D6A-9F7F-EFB4A410CF6E}"/>
              </a:ext>
            </a:extLst>
          </p:cNvPr>
          <p:cNvSpPr txBox="1"/>
          <p:nvPr/>
        </p:nvSpPr>
        <p:spPr>
          <a:xfrm>
            <a:off x="2533650" y="5286375"/>
            <a:ext cx="8297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CONTRAINTE :</a:t>
            </a:r>
          </a:p>
          <a:p>
            <a:r>
              <a:rPr lang="fr-BE" sz="2400" dirty="0"/>
              <a:t>Pas de sortie prématurée pour les exercices des semaines 4 et 5 !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0C295C3-B225-475A-886E-D3B18EDFF8E5}"/>
              </a:ext>
            </a:extLst>
          </p:cNvPr>
          <p:cNvCxnSpPr/>
          <p:nvPr/>
        </p:nvCxnSpPr>
        <p:spPr>
          <a:xfrm>
            <a:off x="2628900" y="4800600"/>
            <a:ext cx="6972300" cy="16287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10A8090-0D33-4259-A9EB-D59B11402955}"/>
              </a:ext>
            </a:extLst>
          </p:cNvPr>
          <p:cNvCxnSpPr>
            <a:cxnSpLocks/>
          </p:cNvCxnSpPr>
          <p:nvPr/>
        </p:nvCxnSpPr>
        <p:spPr>
          <a:xfrm flipV="1">
            <a:off x="2819400" y="4876800"/>
            <a:ext cx="6743700" cy="18097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9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For ?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? Do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2EFE307-3AAF-4F6F-A000-61B83824A6D6}"/>
              </a:ext>
            </a:extLst>
          </p:cNvPr>
          <p:cNvSpPr txBox="1"/>
          <p:nvPr/>
        </p:nvSpPr>
        <p:spPr>
          <a:xfrm>
            <a:off x="1343025" y="2505670"/>
            <a:ext cx="98801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BE" sz="2400" dirty="0"/>
              <a:t>Si on connait le nombre de fois qu'il faut répéter l'action et que le pas est lui aussi connu à l'avance, on emploiera une boucle for.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8C886E-DE6D-4FCA-A0A9-E9038A047AC3}"/>
              </a:ext>
            </a:extLst>
          </p:cNvPr>
          <p:cNvSpPr txBox="1"/>
          <p:nvPr/>
        </p:nvSpPr>
        <p:spPr>
          <a:xfrm>
            <a:off x="1343025" y="3834110"/>
            <a:ext cx="9963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Si l'on ne connait pas le nombre de tour de boucle ou si le pas d'incrémentation n'est pas constant, on devrait utiliser une boucle </a:t>
            </a:r>
            <a:r>
              <a:rPr lang="fr-FR" sz="2400" dirty="0" err="1"/>
              <a:t>while</a:t>
            </a:r>
            <a:r>
              <a:rPr lang="fr-FR" sz="2400" dirty="0"/>
              <a:t> ou do </a:t>
            </a:r>
            <a:r>
              <a:rPr lang="fr-FR" sz="2400" dirty="0" err="1"/>
              <a:t>while</a:t>
            </a:r>
            <a:r>
              <a:rPr lang="fr-FR" sz="2400" dirty="0"/>
              <a:t>.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38031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For ?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? Do </a:t>
            </a:r>
            <a:r>
              <a:rPr lang="fr-BE" sz="4000" dirty="0" err="1">
                <a:solidFill>
                  <a:srgbClr val="FFFFFF"/>
                </a:solidFill>
              </a:rPr>
              <a:t>while</a:t>
            </a:r>
            <a:r>
              <a:rPr lang="fr-BE" sz="4000" dirty="0">
                <a:solidFill>
                  <a:srgbClr val="FFFFFF"/>
                </a:solidFill>
              </a:rPr>
              <a:t>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2EFE307-3AAF-4F6F-A000-61B83824A6D6}"/>
              </a:ext>
            </a:extLst>
          </p:cNvPr>
          <p:cNvSpPr txBox="1"/>
          <p:nvPr/>
        </p:nvSpPr>
        <p:spPr>
          <a:xfrm>
            <a:off x="1343025" y="2505670"/>
            <a:ext cx="98801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BE" sz="2400" dirty="0"/>
              <a:t>Si on connait le nombre de fois qu'il faut répéter l'action et que le pas est lui aussi connu à l'avance, on emploiera une boucle for.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8C886E-DE6D-4FCA-A0A9-E9038A047AC3}"/>
              </a:ext>
            </a:extLst>
          </p:cNvPr>
          <p:cNvSpPr txBox="1"/>
          <p:nvPr/>
        </p:nvSpPr>
        <p:spPr>
          <a:xfrm>
            <a:off x="1343025" y="3834110"/>
            <a:ext cx="9963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Si l'on ne connait pas le nombre de tour de boucle ou si le pas d'incrémentation n'est pas constant, on </a:t>
            </a:r>
            <a:r>
              <a:rPr lang="fr-FR" sz="2400" dirty="0">
                <a:highlight>
                  <a:srgbClr val="C0C0C0"/>
                </a:highlight>
              </a:rPr>
              <a:t>devrait</a:t>
            </a:r>
            <a:r>
              <a:rPr lang="fr-FR" sz="2400" dirty="0"/>
              <a:t> utiliser une boucle </a:t>
            </a:r>
            <a:r>
              <a:rPr lang="fr-FR" sz="2400" dirty="0" err="1"/>
              <a:t>while</a:t>
            </a:r>
            <a:r>
              <a:rPr lang="fr-FR" sz="2400" dirty="0"/>
              <a:t> ou do </a:t>
            </a:r>
            <a:r>
              <a:rPr lang="fr-FR" sz="2400" dirty="0" err="1"/>
              <a:t>while</a:t>
            </a:r>
            <a:r>
              <a:rPr lang="fr-FR" sz="2400" dirty="0"/>
              <a:t>.</a:t>
            </a:r>
            <a:endParaRPr lang="fr-BE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8028EF-0DC4-4369-B48D-8258A9727894}"/>
              </a:ext>
            </a:extLst>
          </p:cNvPr>
          <p:cNvSpPr txBox="1"/>
          <p:nvPr/>
        </p:nvSpPr>
        <p:spPr>
          <a:xfrm>
            <a:off x="6791325" y="5392221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doit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1FB3D3-AD48-42A3-A55E-6D08A1E2C927}"/>
              </a:ext>
            </a:extLst>
          </p:cNvPr>
          <p:cNvCxnSpPr>
            <a:cxnSpLocks/>
          </p:cNvCxnSpPr>
          <p:nvPr/>
        </p:nvCxnSpPr>
        <p:spPr>
          <a:xfrm flipV="1">
            <a:off x="6915150" y="5392221"/>
            <a:ext cx="400050" cy="461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3A1CF2C-CE16-4445-9380-3B44799E71FC}"/>
              </a:ext>
            </a:extLst>
          </p:cNvPr>
          <p:cNvCxnSpPr>
            <a:cxnSpLocks/>
          </p:cNvCxnSpPr>
          <p:nvPr/>
        </p:nvCxnSpPr>
        <p:spPr>
          <a:xfrm flipH="1" flipV="1">
            <a:off x="6915150" y="5392221"/>
            <a:ext cx="400050" cy="389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7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Sortie prématurée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A46613-306B-46DA-ADD8-F0FBBD6261E8}"/>
              </a:ext>
            </a:extLst>
          </p:cNvPr>
          <p:cNvSpPr txBox="1"/>
          <p:nvPr/>
        </p:nvSpPr>
        <p:spPr>
          <a:xfrm>
            <a:off x="2228850" y="2812887"/>
            <a:ext cx="470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fr-BE" sz="2400" dirty="0"/>
              <a:t> « fait » sortir de la boucle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D15B74-D6EA-4C07-8B97-68BB382E1E65}"/>
              </a:ext>
            </a:extLst>
          </p:cNvPr>
          <p:cNvSpPr txBox="1"/>
          <p:nvPr/>
        </p:nvSpPr>
        <p:spPr>
          <a:xfrm>
            <a:off x="2228850" y="3631074"/>
            <a:ext cx="519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BE" sz="2400" dirty="0"/>
              <a:t> « fait » sortir de la méthode</a:t>
            </a:r>
          </a:p>
        </p:txBody>
      </p:sp>
    </p:spTree>
    <p:extLst>
      <p:ext uri="{BB962C8B-B14F-4D97-AF65-F5344CB8AC3E}">
        <p14:creationId xmlns:p14="http://schemas.microsoft.com/office/powerpoint/2010/main" val="394532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Boucles imbriquées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A46613-306B-46DA-ADD8-F0FBBD6261E8}"/>
              </a:ext>
            </a:extLst>
          </p:cNvPr>
          <p:cNvSpPr txBox="1"/>
          <p:nvPr/>
        </p:nvSpPr>
        <p:spPr>
          <a:xfrm>
            <a:off x="2228850" y="2812887"/>
            <a:ext cx="337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Découpe en méthodes :</a:t>
            </a:r>
          </a:p>
          <a:p>
            <a:endParaRPr lang="fr-BE" sz="2400" dirty="0"/>
          </a:p>
          <a:p>
            <a:r>
              <a:rPr lang="fr-BE" sz="2400" dirty="0"/>
              <a:t>Une boucle par méthode.</a:t>
            </a:r>
          </a:p>
        </p:txBody>
      </p:sp>
    </p:spTree>
    <p:extLst>
      <p:ext uri="{BB962C8B-B14F-4D97-AF65-F5344CB8AC3E}">
        <p14:creationId xmlns:p14="http://schemas.microsoft.com/office/powerpoint/2010/main" val="353742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Exemple : Multiplication3Essais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1365E31-2C0C-436B-90BE-AB9163D865A8}"/>
              </a:ext>
            </a:extLst>
          </p:cNvPr>
          <p:cNvSpPr txBox="1"/>
          <p:nvPr/>
        </p:nvSpPr>
        <p:spPr>
          <a:xfrm>
            <a:off x="1476643" y="2690336"/>
            <a:ext cx="96390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/>
            <a:r>
              <a:rPr lang="fr-BE" sz="2400" dirty="0"/>
              <a:t>La classe Multiplications3Essais propose à l’écran des multiplications de 2 nombres entiers tirés au hasard entre 0 et 10. Pour chaque multiplication, l’utilisateur est invité à donner la réponse avec un maximum de 3 essais.</a:t>
            </a:r>
          </a:p>
          <a:p>
            <a:pPr hangingPunct="0"/>
            <a:r>
              <a:rPr lang="fr-BE" sz="2400" dirty="0"/>
              <a:t>Après chaque multiplication, l’utilisateur pourra demander une autre multiplication. Ceci se fait via le message « Encore une multiplication (o/n) ».</a:t>
            </a:r>
          </a:p>
          <a:p>
            <a:pPr hangingPunct="0"/>
            <a:r>
              <a:rPr lang="fr-BE" sz="2400" dirty="0"/>
              <a:t>A suite de ces multiplications, le programme affiche le % de multiplications réussies.</a:t>
            </a:r>
          </a:p>
        </p:txBody>
      </p:sp>
    </p:spTree>
    <p:extLst>
      <p:ext uri="{BB962C8B-B14F-4D97-AF65-F5344CB8AC3E}">
        <p14:creationId xmlns:p14="http://schemas.microsoft.com/office/powerpoint/2010/main" val="37427523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400</Words>
  <Application>Microsoft Office PowerPoint</Application>
  <PresentationFormat>Grand écran</PresentationFormat>
  <Paragraphs>40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Thème Office</vt:lpstr>
      <vt:lpstr>Les répétitives</vt:lpstr>
      <vt:lpstr>For ? While ? Do while ?</vt:lpstr>
      <vt:lpstr>Sortie prématurée</vt:lpstr>
      <vt:lpstr>Sortie prématurée</vt:lpstr>
      <vt:lpstr>For ? While ? Do while ?</vt:lpstr>
      <vt:lpstr>For ? While ? Do while ?</vt:lpstr>
      <vt:lpstr>Sortie prématurée</vt:lpstr>
      <vt:lpstr>Boucles imbriquées</vt:lpstr>
      <vt:lpstr>Exemple : Multiplication3Essais</vt:lpstr>
      <vt:lpstr>Exemple : Multiplications3Essais</vt:lpstr>
      <vt:lpstr>Exemple : Multiplications3Essais</vt:lpstr>
      <vt:lpstr>Exemple : Multiplications3Essais</vt:lpstr>
      <vt:lpstr>Exemple : Multiplications3Essais</vt:lpstr>
      <vt:lpstr>Exemple : Multiplications3Essais</vt:lpstr>
      <vt:lpstr>Exemple : Multiplications3Essais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127</cp:revision>
  <dcterms:created xsi:type="dcterms:W3CDTF">2021-09-12T13:33:57Z</dcterms:created>
  <dcterms:modified xsi:type="dcterms:W3CDTF">2021-10-14T19:17:04Z</dcterms:modified>
</cp:coreProperties>
</file>