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397" r:id="rId3"/>
    <p:sldId id="398" r:id="rId4"/>
    <p:sldId id="399" r:id="rId5"/>
    <p:sldId id="402" r:id="rId6"/>
    <p:sldId id="400" r:id="rId7"/>
    <p:sldId id="403" r:id="rId8"/>
    <p:sldId id="40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980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Représentation pour l’œil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526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947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Les tables peuvent être de longueurs différentes ou même non instanciées..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057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le cadre du cours d’algo, on va uniquement utiliser des matrices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256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577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899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72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08-12-21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1"/>
            <a:ext cx="5149124" cy="2579000"/>
          </a:xfrm>
        </p:spPr>
        <p:txBody>
          <a:bodyPr>
            <a:normAutofit/>
          </a:bodyPr>
          <a:lstStyle/>
          <a:p>
            <a:pPr algn="l"/>
            <a:r>
              <a:rPr lang="fr-BE" sz="4800" dirty="0">
                <a:solidFill>
                  <a:srgbClr val="FFFFFF"/>
                </a:solidFill>
              </a:rPr>
              <a:t>Tableaux à 2 dimensions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Représentation visuelle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27BECA-59C1-4941-99FC-5E46A3FE0EA6}"/>
              </a:ext>
            </a:extLst>
          </p:cNvPr>
          <p:cNvSpPr txBox="1"/>
          <p:nvPr/>
        </p:nvSpPr>
        <p:spPr>
          <a:xfrm>
            <a:off x="1221656" y="2378076"/>
            <a:ext cx="9899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>
                <a:solidFill>
                  <a:srgbClr val="212529"/>
                </a:solidFill>
                <a:latin typeface="-apple-system"/>
              </a:rPr>
              <a:t>Représentation d'un tableau bidimensionnel sous forme de lignes et de colonnes.</a:t>
            </a:r>
          </a:p>
          <a:p>
            <a:pPr algn="just"/>
            <a:endParaRPr lang="fr-FR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endParaRPr lang="fr-FR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endParaRPr lang="fr-FR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endParaRPr lang="fr-FR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endParaRPr lang="fr-FR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endParaRPr lang="fr-FR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r>
              <a:rPr lang="fr-FR" sz="2400" dirty="0">
                <a:solidFill>
                  <a:srgbClr val="212529"/>
                </a:solidFill>
                <a:latin typeface="-apple-system"/>
              </a:rPr>
              <a:t>Convention</a:t>
            </a:r>
          </a:p>
          <a:p>
            <a:pPr algn="just"/>
            <a:r>
              <a:rPr lang="fr-FR" sz="2400" dirty="0">
                <a:solidFill>
                  <a:srgbClr val="212529"/>
                </a:solidFill>
                <a:latin typeface="-apple-system"/>
              </a:rPr>
              <a:t>Le premier indice est le numéro de la ligne et le second celui de la colonne.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81143C-D13C-4376-8E02-0E39F194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01" y="2822210"/>
            <a:ext cx="4519506" cy="29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Représentation en mémoire en Java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B91F36-EB39-4C77-86A3-62E14B5BE49B}"/>
              </a:ext>
            </a:extLst>
          </p:cNvPr>
          <p:cNvSpPr txBox="1"/>
          <p:nvPr/>
        </p:nvSpPr>
        <p:spPr>
          <a:xfrm>
            <a:off x="1148380" y="2176510"/>
            <a:ext cx="9899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2400" dirty="0">
                <a:solidFill>
                  <a:srgbClr val="212529"/>
                </a:solidFill>
                <a:latin typeface="-apple-system"/>
              </a:rPr>
              <a:t>Dans de nombreux langages, en particulier en Java, u</a:t>
            </a:r>
            <a:r>
              <a:rPr lang="fr-FR" sz="2400" dirty="0">
                <a:solidFill>
                  <a:srgbClr val="212529"/>
                </a:solidFill>
                <a:latin typeface="-apple-system"/>
              </a:rPr>
              <a:t>ne table à plusieurs dimensions n'est rien d'autre qu'une table à une dimension, mais dont les éléments sont eux-mêmes des tables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dirty="0"/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15A9CC7-A3FC-4618-9ADA-D778FD2F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40" y="2932917"/>
            <a:ext cx="55149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0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Représentation en mémoire en Java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B91F36-EB39-4C77-86A3-62E14B5BE49B}"/>
              </a:ext>
            </a:extLst>
          </p:cNvPr>
          <p:cNvSpPr txBox="1"/>
          <p:nvPr/>
        </p:nvSpPr>
        <p:spPr>
          <a:xfrm>
            <a:off x="1148380" y="2176510"/>
            <a:ext cx="9899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BE" sz="2400" dirty="0">
                <a:solidFill>
                  <a:srgbClr val="212529"/>
                </a:solidFill>
                <a:latin typeface="-apple-system"/>
              </a:rPr>
              <a:t>Dans de nombreux langages, en particulier en Java, u</a:t>
            </a:r>
            <a:r>
              <a:rPr lang="fr-FR" sz="2400" dirty="0">
                <a:solidFill>
                  <a:srgbClr val="212529"/>
                </a:solidFill>
                <a:latin typeface="-apple-system"/>
              </a:rPr>
              <a:t>ne table à plusieurs dimensions n'est rien d'autre qu'une table à une dimension, mais dont les éléments sont eux-mêmes des tables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0CD168-633D-47E7-AA87-6D002621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53671"/>
            <a:ext cx="5606265" cy="33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0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Représentation en mémoire en Java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0CD168-633D-47E7-AA87-6D002621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36" y="2878838"/>
            <a:ext cx="5606265" cy="3478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EDD02F-15B5-4346-89B1-A656E7C18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61" y="2940494"/>
            <a:ext cx="5514975" cy="36671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4E41E04-7B8D-48D5-A517-8CD0987161F0}"/>
              </a:ext>
            </a:extLst>
          </p:cNvPr>
          <p:cNvSpPr txBox="1"/>
          <p:nvPr/>
        </p:nvSpPr>
        <p:spPr>
          <a:xfrm>
            <a:off x="2928136" y="2312342"/>
            <a:ext cx="113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matrice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53B8424-AB59-46E6-8A9E-A69E8FB453FB}"/>
              </a:ext>
            </a:extLst>
          </p:cNvPr>
          <p:cNvSpPr txBox="1"/>
          <p:nvPr/>
        </p:nvSpPr>
        <p:spPr>
          <a:xfrm>
            <a:off x="7786100" y="2341848"/>
            <a:ext cx="265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tableau de tableaux</a:t>
            </a:r>
          </a:p>
        </p:txBody>
      </p:sp>
    </p:spTree>
    <p:extLst>
      <p:ext uri="{BB962C8B-B14F-4D97-AF65-F5344CB8AC3E}">
        <p14:creationId xmlns:p14="http://schemas.microsoft.com/office/powerpoint/2010/main" val="30444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Représentation en mémoire en Java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15A9CC7-A3FC-4618-9ADA-D778FD2F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40" y="2932917"/>
            <a:ext cx="5514975" cy="366712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1291E47-EBDE-4990-8EBC-451CD5BCC5DB}"/>
              </a:ext>
            </a:extLst>
          </p:cNvPr>
          <p:cNvSpPr txBox="1"/>
          <p:nvPr/>
        </p:nvSpPr>
        <p:spPr>
          <a:xfrm>
            <a:off x="1375015" y="3833553"/>
            <a:ext cx="479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[][] t = new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[5][4];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FD3868-4512-477F-90DB-125A2C103CCF}"/>
              </a:ext>
            </a:extLst>
          </p:cNvPr>
          <p:cNvSpPr txBox="1"/>
          <p:nvPr/>
        </p:nvSpPr>
        <p:spPr>
          <a:xfrm>
            <a:off x="2928136" y="2312342"/>
            <a:ext cx="113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matrice</a:t>
            </a:r>
          </a:p>
        </p:txBody>
      </p:sp>
    </p:spTree>
    <p:extLst>
      <p:ext uri="{BB962C8B-B14F-4D97-AF65-F5344CB8AC3E}">
        <p14:creationId xmlns:p14="http://schemas.microsoft.com/office/powerpoint/2010/main" val="23013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Parcours d’une matrice via 2 boucles for imbriquées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39C617-53D1-431E-BB1C-FBD74FDF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40" y="2932917"/>
            <a:ext cx="5514975" cy="36671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3FF3409-23CB-45CB-B96B-CC097BB7DEF8}"/>
              </a:ext>
            </a:extLst>
          </p:cNvPr>
          <p:cNvSpPr txBox="1"/>
          <p:nvPr/>
        </p:nvSpPr>
        <p:spPr>
          <a:xfrm>
            <a:off x="812935" y="4512575"/>
            <a:ext cx="70087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[][] t = new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[5][4];</a:t>
            </a: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fr-FR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 = 0; i &lt; 5; i++)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</a:t>
            </a:r>
            <a:r>
              <a:rPr lang="fr-FR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fr-FR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j=0; j&lt;4; j++)					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System.out.println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(t[i]</a:t>
            </a:r>
            <a:r>
              <a:rPr lang="fr-F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j]);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Parcours d’une matrice via 2 boucles for imbriquées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95E3A5-9613-42CF-8A73-02EAE5BCE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40" y="2932917"/>
            <a:ext cx="5514975" cy="36671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0DBEA17-3057-41ED-A7F9-D1817762D5B8}"/>
              </a:ext>
            </a:extLst>
          </p:cNvPr>
          <p:cNvSpPr txBox="1"/>
          <p:nvPr/>
        </p:nvSpPr>
        <p:spPr>
          <a:xfrm>
            <a:off x="812935" y="4558217"/>
            <a:ext cx="70087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[][] t = new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[5][4];</a:t>
            </a: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fr-FR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i=0; i &lt;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t.length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 i++)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</a:t>
            </a:r>
            <a:r>
              <a:rPr lang="fr-FR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fr-FR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j=0; j &lt; t[0].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length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 j++)				</a:t>
            </a:r>
            <a:r>
              <a:rPr lang="fr-F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System.out.println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(t[i]</a:t>
            </a:r>
            <a:r>
              <a:rPr lang="fr-FR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</a:t>
            </a:r>
            <a:r>
              <a:rPr lang="fr-F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j]);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803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312</Words>
  <Application>Microsoft Office PowerPoint</Application>
  <PresentationFormat>Grand écran</PresentationFormat>
  <Paragraphs>46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Courier New</vt:lpstr>
      <vt:lpstr>Times New Roman</vt:lpstr>
      <vt:lpstr>Thème Office</vt:lpstr>
      <vt:lpstr>Tableaux à 2 dimensions</vt:lpstr>
      <vt:lpstr>Représentation visuelle</vt:lpstr>
      <vt:lpstr>Représentation en mémoire en Java</vt:lpstr>
      <vt:lpstr>Représentation en mémoire en Java</vt:lpstr>
      <vt:lpstr>Représentation en mémoire en Java</vt:lpstr>
      <vt:lpstr>Représentation en mémoire en Java</vt:lpstr>
      <vt:lpstr>Parcours d’une matrice via 2 boucles for imbriquées</vt:lpstr>
      <vt:lpstr>Parcours d’une matrice via 2 boucles for imbriquées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291</cp:revision>
  <dcterms:created xsi:type="dcterms:W3CDTF">2021-09-12T13:33:57Z</dcterms:created>
  <dcterms:modified xsi:type="dcterms:W3CDTF">2021-12-08T18:06:35Z</dcterms:modified>
</cp:coreProperties>
</file>