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4" r:id="rId5"/>
    <p:sldId id="324" r:id="rId6"/>
    <p:sldId id="325" r:id="rId7"/>
    <p:sldId id="326" r:id="rId8"/>
    <p:sldId id="328" r:id="rId9"/>
    <p:sldId id="327" r:id="rId10"/>
    <p:sldId id="329" r:id="rId11"/>
    <p:sldId id="33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3737"/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78966" autoAdjust="0"/>
  </p:normalViewPr>
  <p:slideViewPr>
    <p:cSldViewPr>
      <p:cViewPr varScale="1">
        <p:scale>
          <a:sx n="76" d="100"/>
          <a:sy n="76" d="100"/>
        </p:scale>
        <p:origin x="6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F4490D79-D868-48D8-933F-A27CF4487A3A}"/>
    <pc:docChg chg="modSld">
      <pc:chgData name="José Vander Meulen" userId="4f02e8f3-6af7-416f-9299-4ae1b71c49eb" providerId="ADAL" clId="{F4490D79-D868-48D8-933F-A27CF4487A3A}" dt="2021-10-19T11:20:28.163" v="6" actId="20577"/>
      <pc:docMkLst>
        <pc:docMk/>
      </pc:docMkLst>
      <pc:sldChg chg="modSp">
        <pc:chgData name="José Vander Meulen" userId="4f02e8f3-6af7-416f-9299-4ae1b71c49eb" providerId="ADAL" clId="{F4490D79-D868-48D8-933F-A27CF4487A3A}" dt="2021-10-19T11:20:28.163" v="6" actId="20577"/>
        <pc:sldMkLst>
          <pc:docMk/>
          <pc:sldMk cId="0" sldId="274"/>
        </pc:sldMkLst>
        <pc:spChg chg="mod">
          <ac:chgData name="José Vander Meulen" userId="4f02e8f3-6af7-416f-9299-4ae1b71c49eb" providerId="ADAL" clId="{F4490D79-D868-48D8-933F-A27CF4487A3A}" dt="2021-10-19T11:20:21.058" v="0" actId="6549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é Vander Meulen" userId="4f02e8f3-6af7-416f-9299-4ae1b71c49eb" providerId="ADAL" clId="{F4490D79-D868-48D8-933F-A27CF4487A3A}" dt="2021-10-19T11:20:28.163" v="6" actId="20577"/>
          <ac:spMkLst>
            <pc:docMk/>
            <pc:sldMk cId="0" sldId="27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19/10/2021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19/10/2021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19/10/2021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19/10/2021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2021-2022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Algorithmique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6840760" cy="2376264"/>
          </a:xfrm>
        </p:spPr>
        <p:txBody>
          <a:bodyPr/>
          <a:lstStyle/>
          <a:p>
            <a:pPr algn="ctr"/>
            <a:r>
              <a:rPr lang="fr-FR" dirty="0"/>
              <a:t>Comment faire des boucles en NASM 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66735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6A7E0-B854-4FF9-8646-E0ED64D8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La » façon de boucler en NASM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9C2FA-9C14-48AC-BBA6-295D8DF8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276532"/>
          </a:xfrm>
        </p:spPr>
        <p:txBody>
          <a:bodyPr/>
          <a:lstStyle/>
          <a:p>
            <a:r>
              <a:rPr lang="fr-FR" dirty="0"/>
              <a:t>Le "</a:t>
            </a:r>
            <a:r>
              <a:rPr lang="fr-FR" i="1" dirty="0"/>
              <a:t>do..</a:t>
            </a:r>
            <a:r>
              <a:rPr lang="fr-FR" i="1" dirty="0" err="1"/>
              <a:t>while</a:t>
            </a:r>
            <a:r>
              <a:rPr lang="fr-FR" i="1" dirty="0"/>
              <a:t>" </a:t>
            </a:r>
            <a:r>
              <a:rPr lang="fr-FR" dirty="0"/>
              <a:t>en assembleur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étiquette:</a:t>
            </a:r>
          </a:p>
          <a:p>
            <a:pPr lvl="1"/>
            <a:r>
              <a:rPr lang="fr-FR" dirty="0"/>
              <a:t>Entrée dans la boucle à l'étiquette (adresse)</a:t>
            </a:r>
          </a:p>
          <a:p>
            <a:pPr lvl="1"/>
            <a:r>
              <a:rPr lang="fr-FR" dirty="0"/>
              <a:t>		   …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Instructions dans la boucle</a:t>
            </a:r>
          </a:p>
          <a:p>
            <a:pPr lvl="1"/>
            <a:r>
              <a:rPr lang="fr-FR" dirty="0"/>
              <a:t>              …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Test de fin de boucle </a:t>
            </a:r>
            <a:r>
              <a:rPr lang="fr-FR" sz="2000" dirty="0"/>
              <a:t>(vrai ou faux) </a:t>
            </a:r>
            <a:r>
              <a:rPr lang="fr-FR" dirty="0"/>
              <a:t>?</a:t>
            </a:r>
          </a:p>
          <a:p>
            <a:pPr lvl="2"/>
            <a:r>
              <a:rPr lang="fr-FR" dirty="0"/>
              <a:t>Retourner au début de la boucle à l’</a:t>
            </a:r>
            <a:r>
              <a:rPr lang="fr-FR" sz="2800" dirty="0">
                <a:solidFill>
                  <a:srgbClr val="00B050"/>
                </a:solidFill>
              </a:rPr>
              <a:t>étiquette:</a:t>
            </a:r>
          </a:p>
          <a:p>
            <a:pPr lvl="2"/>
            <a:r>
              <a:rPr lang="fr-FR" dirty="0"/>
              <a:t>Ou, continuer la suite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F8FA8B-88CE-4E3D-9BF1-D948BE65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43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de boucle "</a:t>
            </a:r>
            <a:r>
              <a:rPr lang="fr-BE" i="1" dirty="0"/>
              <a:t>do..</a:t>
            </a:r>
            <a:r>
              <a:rPr lang="fr-BE" i="1" dirty="0" err="1"/>
              <a:t>while</a:t>
            </a:r>
            <a:r>
              <a:rPr lang="fr-BE" dirty="0"/>
              <a:t>"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673163"/>
          </a:xfrm>
        </p:spPr>
        <p:txBody>
          <a:bodyPr/>
          <a:lstStyle/>
          <a:p>
            <a:r>
              <a:rPr lang="fr-FR" dirty="0"/>
              <a:t>Semaine.6.Théorie.1.asm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Variante de fin de boucle</a:t>
            </a:r>
          </a:p>
          <a:p>
            <a:endParaRPr lang="fr-FR" dirty="0"/>
          </a:p>
          <a:p>
            <a:pPr>
              <a:spcBef>
                <a:spcPts val="3600"/>
              </a:spcBef>
            </a:pPr>
            <a:r>
              <a:rPr lang="fr-FR" dirty="0"/>
              <a:t>Affiche : « 321Boum !!! »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93" y="1700807"/>
            <a:ext cx="9177141" cy="43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57192"/>
            <a:ext cx="5688632" cy="82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D66180-A9E2-4A61-9CCF-A459820B4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1326"/>
            <a:ext cx="9144000" cy="193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8E103-5461-489D-90A2-B1D93399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Façon de faire un « </a:t>
            </a:r>
            <a:r>
              <a:rPr lang="fr-FR" i="1" dirty="0"/>
              <a:t>for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918E2-C634-4CFE-87CB-BBFA3C74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420548"/>
          </a:xfrm>
        </p:spPr>
        <p:txBody>
          <a:bodyPr/>
          <a:lstStyle/>
          <a:p>
            <a:r>
              <a:rPr lang="fr-FR" dirty="0"/>
              <a:t>Avec l’instruction LOOP</a:t>
            </a:r>
          </a:p>
          <a:p>
            <a:pPr lvl="1"/>
            <a:r>
              <a:rPr lang="fr-FR" dirty="0">
                <a:solidFill>
                  <a:srgbClr val="00B050"/>
                </a:solidFill>
                <a:ea typeface="+mn-ea"/>
                <a:cs typeface="+mn-cs"/>
              </a:rPr>
              <a:t>Initialiser </a:t>
            </a:r>
            <a:r>
              <a:rPr lang="fr-FR" dirty="0"/>
              <a:t>un compteur de boucle dans le registre </a:t>
            </a:r>
            <a:r>
              <a:rPr lang="fr-FR" dirty="0">
                <a:solidFill>
                  <a:srgbClr val="00B050"/>
                </a:solidFill>
              </a:rPr>
              <a:t>ECX</a:t>
            </a:r>
          </a:p>
          <a:p>
            <a:pPr lvl="1"/>
            <a:r>
              <a:rPr lang="fr-FR" dirty="0"/>
              <a:t>Commencer à </a:t>
            </a:r>
            <a:r>
              <a:rPr lang="fr-FR" dirty="0">
                <a:solidFill>
                  <a:srgbClr val="00B050"/>
                </a:solidFill>
              </a:rPr>
              <a:t>écrire les instructions de la boucle à partir d’une étiquette</a:t>
            </a:r>
            <a:r>
              <a:rPr lang="fr-FR" dirty="0"/>
              <a:t>, par exemple « boucle</a:t>
            </a:r>
            <a:r>
              <a:rPr lang="fr-FR" b="1" dirty="0">
                <a:solidFill>
                  <a:srgbClr val="00B050"/>
                </a:solidFill>
              </a:rPr>
              <a:t>: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Après les instructions de la boucle, écrire </a:t>
            </a:r>
            <a:r>
              <a:rPr lang="fr-FR" dirty="0">
                <a:solidFill>
                  <a:srgbClr val="00B050"/>
                </a:solidFill>
              </a:rPr>
              <a:t>LOOP</a:t>
            </a:r>
            <a:r>
              <a:rPr lang="fr-FR" dirty="0"/>
              <a:t> boucle, « boucle » étant l’étiquette choisie pour le début de la boucle</a:t>
            </a:r>
          </a:p>
          <a:p>
            <a:r>
              <a:rPr lang="fr-FR" dirty="0"/>
              <a:t>Ainsi la boucle se fera ECX fois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92D5E5-CCE7-4CF7-A99F-30140ECB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4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BE" dirty="0"/>
              <a:t>Exemple de boucle « </a:t>
            </a:r>
            <a:r>
              <a:rPr lang="fr-BE" i="1" dirty="0"/>
              <a:t>for</a:t>
            </a:r>
            <a:r>
              <a:rPr lang="fr-BE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780588"/>
          </a:xfrm>
        </p:spPr>
        <p:txBody>
          <a:bodyPr/>
          <a:lstStyle/>
          <a:p>
            <a:r>
              <a:rPr lang="fr-FR" dirty="0"/>
              <a:t>Semaine.6.Théorie.2.asm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LOOP</a:t>
            </a:r>
            <a:r>
              <a:rPr lang="fr-FR" dirty="0"/>
              <a:t> </a:t>
            </a:r>
            <a:r>
              <a:rPr lang="fr-FR" dirty="0">
                <a:solidFill>
                  <a:srgbClr val="993737"/>
                </a:solidFill>
              </a:rPr>
              <a:t>adresse</a:t>
            </a:r>
          </a:p>
          <a:p>
            <a:pPr lvl="1"/>
            <a:r>
              <a:rPr lang="fr-FR" dirty="0"/>
              <a:t>Décrémente ECX et si ECX!=0, saute (branche) à l'instruction qui se trouve à l'</a:t>
            </a:r>
            <a:r>
              <a:rPr lang="fr-FR" dirty="0">
                <a:solidFill>
                  <a:srgbClr val="993737"/>
                </a:solidFill>
              </a:rPr>
              <a:t>adresse</a:t>
            </a:r>
            <a:r>
              <a:rPr lang="fr-FR" dirty="0"/>
              <a:t> spécifiée </a:t>
            </a:r>
            <a:r>
              <a:rPr lang="fr-FR" sz="2000" dirty="0"/>
              <a:t>(retourne au début de la boucle)</a:t>
            </a:r>
            <a:endParaRPr lang="fr-FR" dirty="0"/>
          </a:p>
          <a:p>
            <a:pPr lvl="1"/>
            <a:r>
              <a:rPr lang="fr-FR" dirty="0"/>
              <a:t>Sinon (ECX==0), passe à l'instruction suivante </a:t>
            </a:r>
            <a:r>
              <a:rPr lang="fr-FR" sz="2000" dirty="0"/>
              <a:t>(quitte la boucle)</a:t>
            </a:r>
          </a:p>
          <a:p>
            <a:pPr lvl="1"/>
            <a:endParaRPr lang="fr-FR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72" y="1700808"/>
            <a:ext cx="9182172" cy="43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300D320-A62E-4E74-846C-93EB8F8B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872"/>
            <a:ext cx="9144000" cy="17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4F1E5-B992-4133-91E4-4049AD06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Façon de faire un « </a:t>
            </a:r>
            <a:r>
              <a:rPr lang="fr-FR" i="1" dirty="0" err="1"/>
              <a:t>while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CEA8D-A66D-4B86-91B5-C5FD01BF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756359"/>
          </a:xfrm>
        </p:spPr>
        <p:txBody>
          <a:bodyPr/>
          <a:lstStyle/>
          <a:p>
            <a:r>
              <a:rPr lang="fr-FR" dirty="0"/>
              <a:t>Un "</a:t>
            </a:r>
            <a:r>
              <a:rPr lang="fr-FR" i="1" dirty="0" err="1"/>
              <a:t>while</a:t>
            </a:r>
            <a:r>
              <a:rPr lang="fr-FR" i="1" dirty="0"/>
              <a:t>" </a:t>
            </a:r>
            <a:r>
              <a:rPr lang="fr-FR" dirty="0"/>
              <a:t>en assembleur</a:t>
            </a:r>
          </a:p>
          <a:p>
            <a:pPr lvl="1"/>
            <a:r>
              <a:rPr lang="fr-FR" dirty="0"/>
              <a:t>Entrée à l'étiquette (adresse) </a:t>
            </a:r>
            <a:r>
              <a:rPr lang="fr-FR" dirty="0">
                <a:solidFill>
                  <a:srgbClr val="00B050"/>
                </a:solidFill>
              </a:rPr>
              <a:t>étiquette: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Test de début de boucle </a:t>
            </a:r>
            <a:r>
              <a:rPr lang="fr-FR" sz="2000" dirty="0"/>
              <a:t>(vrai ou faux) </a:t>
            </a:r>
            <a:r>
              <a:rPr lang="fr-FR" dirty="0"/>
              <a:t>?</a:t>
            </a:r>
          </a:p>
          <a:p>
            <a:pPr lvl="2"/>
            <a:r>
              <a:rPr lang="fr-FR" dirty="0"/>
              <a:t>Continuer vers les instructions dans la boucle</a:t>
            </a:r>
          </a:p>
          <a:p>
            <a:pPr lvl="2"/>
            <a:r>
              <a:rPr lang="fr-FR" dirty="0"/>
              <a:t>Ou, aller à la fin de la boucle, à l’</a:t>
            </a:r>
            <a:r>
              <a:rPr lang="fr-FR" sz="2800" dirty="0" err="1">
                <a:solidFill>
                  <a:srgbClr val="00B050"/>
                </a:solidFill>
              </a:rPr>
              <a:t>étiquettedefin</a:t>
            </a:r>
            <a:r>
              <a:rPr lang="fr-FR" sz="2800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fr-FR" dirty="0"/>
              <a:t>		                   …</a:t>
            </a:r>
          </a:p>
          <a:p>
            <a:pPr lvl="1"/>
            <a:r>
              <a:rPr lang="fr-FR" dirty="0"/>
              <a:t>         </a:t>
            </a:r>
            <a:r>
              <a:rPr lang="fr-FR" dirty="0">
                <a:solidFill>
                  <a:srgbClr val="00B050"/>
                </a:solidFill>
              </a:rPr>
              <a:t>Instructions dans la boucle</a:t>
            </a:r>
          </a:p>
          <a:p>
            <a:pPr lvl="1"/>
            <a:r>
              <a:rPr lang="fr-FR" dirty="0"/>
              <a:t>                              …</a:t>
            </a:r>
          </a:p>
          <a:p>
            <a:pPr lvl="1"/>
            <a:r>
              <a:rPr lang="fr-FR" dirty="0"/>
              <a:t>Retourner au test de début de boucle avec  </a:t>
            </a:r>
            <a:r>
              <a:rPr lang="fr-FR">
                <a:solidFill>
                  <a:srgbClr val="00B050"/>
                </a:solidFill>
              </a:rPr>
              <a:t>JMP étiquette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 err="1">
                <a:solidFill>
                  <a:srgbClr val="00B050"/>
                </a:solidFill>
              </a:rPr>
              <a:t>étiquettedefin</a:t>
            </a:r>
            <a:r>
              <a:rPr lang="fr-FR" dirty="0">
                <a:solidFill>
                  <a:srgbClr val="00B050"/>
                </a:solidFill>
              </a:rPr>
              <a:t>: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10BA47-E039-4DED-9E67-A3716368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02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de boucle « </a:t>
            </a:r>
            <a:r>
              <a:rPr lang="fr-BE" i="1" dirty="0" err="1"/>
              <a:t>while</a:t>
            </a:r>
            <a:r>
              <a:rPr lang="fr-BE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780588"/>
          </a:xfrm>
        </p:spPr>
        <p:txBody>
          <a:bodyPr/>
          <a:lstStyle/>
          <a:p>
            <a:r>
              <a:rPr lang="fr-FR" dirty="0"/>
              <a:t>Semaine.6.Théorie.3.asm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spcBef>
                <a:spcPts val="1200"/>
              </a:spcBef>
            </a:pPr>
            <a:r>
              <a:rPr lang="fr-FR" dirty="0"/>
              <a:t>Affiche : « 321Boum !!!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ACC0CA-3244-4DB5-892D-D115DE1F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408"/>
            <a:ext cx="9144000" cy="30311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CC052D-9083-4FC0-8A70-004C8034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5654"/>
            <a:ext cx="9144000" cy="3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9906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6113F9-84B3-489E-88D9-E6924906C150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bfa77196-7556-46a7-98ef-da21b6455df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65384E-BF06-4DD8-97BD-77DA11C432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4AB6E-7DC1-4267-AF5B-23E2BAF244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1369</TotalTime>
  <Words>380</Words>
  <Application>Microsoft Office PowerPoint</Application>
  <PresentationFormat>Affichage à l'écran 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Times New Roman</vt:lpstr>
      <vt:lpstr>Wingdings</vt:lpstr>
      <vt:lpstr>Global013 Print PowerPlugs Favorites 2.best</vt:lpstr>
      <vt:lpstr>Langage machine</vt:lpstr>
      <vt:lpstr>Algorithmique</vt:lpstr>
      <vt:lpstr>« La » façon de boucler en NASM</vt:lpstr>
      <vt:lpstr>Exemple de boucle "do..while"</vt:lpstr>
      <vt:lpstr>Façon de faire un « for »</vt:lpstr>
      <vt:lpstr>Exemple de boucle « for »</vt:lpstr>
      <vt:lpstr>Façon de faire un « while »</vt:lpstr>
      <vt:lpstr>Exemple de boucle « while »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250</cp:revision>
  <cp:lastPrinted>1999-09-06T12:51:46Z</cp:lastPrinted>
  <dcterms:created xsi:type="dcterms:W3CDTF">1999-09-09T14:42:15Z</dcterms:created>
  <dcterms:modified xsi:type="dcterms:W3CDTF">2021-10-19T11:20:36Z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