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6" r:id="rId2"/>
    <p:sldId id="381" r:id="rId3"/>
    <p:sldId id="390" r:id="rId4"/>
    <p:sldId id="391" r:id="rId5"/>
    <p:sldId id="392" r:id="rId6"/>
    <p:sldId id="393" r:id="rId7"/>
    <p:sldId id="394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ick" initials="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8972" autoAdjust="0"/>
  </p:normalViewPr>
  <p:slideViewPr>
    <p:cSldViewPr>
      <p:cViewPr varScale="1">
        <p:scale>
          <a:sx n="59" d="100"/>
          <a:sy n="59" d="100"/>
        </p:scale>
        <p:origin x="150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FE437-8F9C-48E4-A402-EC407A530913}" type="datetimeFigureOut">
              <a:rPr lang="fr-BE" smtClean="0"/>
              <a:t>25-03-22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D4DC-AE99-4D3D-AFB5-E3399AB96B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15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245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9473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62076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3 colonnes : Test – Résultat espéré – Got </a:t>
            </a:r>
          </a:p>
          <a:p>
            <a:r>
              <a:rPr lang="fr-BE" dirty="0"/>
              <a:t>Résultat espéré : taille de la liste (liste dans le sens </a:t>
            </a:r>
            <a:r>
              <a:rPr lang="fr-BE" dirty="0">
                <a:sym typeface="Wingdings" panose="05000000000000000000" pitchFamily="2" charset="2"/>
              </a:rPr>
              <a:t>) (liste dans le sens )</a:t>
            </a:r>
          </a:p>
          <a:p>
            <a:r>
              <a:rPr lang="fr-BE" dirty="0">
                <a:sym typeface="Wingdings" panose="05000000000000000000" pitchFamily="2" charset="2"/>
              </a:rPr>
              <a:t>On peut bien prendre connaissance de la liste testée. Elle contient les noms de la </a:t>
            </a:r>
            <a:r>
              <a:rPr lang="fr-BE" dirty="0" err="1">
                <a:sym typeface="Wingdings" panose="05000000000000000000" pitchFamily="2" charset="2"/>
              </a:rPr>
              <a:t>tablaACopier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4501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En cas de mauvais raccord, il y a risque de boucle infinie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720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 classe de tests propose des tests unitaires.</a:t>
            </a:r>
          </a:p>
          <a:p>
            <a:r>
              <a:rPr lang="fr-BE" dirty="0"/>
              <a:t>message[0]="Test ko, la </a:t>
            </a:r>
            <a:r>
              <a:rPr lang="fr-BE" dirty="0" err="1"/>
              <a:t>methode</a:t>
            </a:r>
            <a:r>
              <a:rPr lang="fr-BE" dirty="0"/>
              <a:t> n'a pas </a:t>
            </a:r>
            <a:r>
              <a:rPr lang="fr-BE" dirty="0" err="1"/>
              <a:t>renvoye</a:t>
            </a:r>
            <a:r>
              <a:rPr lang="fr-BE" dirty="0"/>
              <a:t> ce qui </a:t>
            </a:r>
            <a:r>
              <a:rPr lang="fr-BE" dirty="0" err="1"/>
              <a:t>etait</a:t>
            </a:r>
            <a:r>
              <a:rPr lang="fr-BE" dirty="0"/>
              <a:t> attendu";</a:t>
            </a:r>
          </a:p>
          <a:p>
            <a:r>
              <a:rPr lang="fr-BE" dirty="0"/>
              <a:t>message[1]="Test ko, </a:t>
            </a:r>
            <a:r>
              <a:rPr lang="fr-BE" dirty="0" err="1"/>
              <a:t>apres</a:t>
            </a:r>
            <a:r>
              <a:rPr lang="fr-BE" dirty="0"/>
              <a:t> appel de la </a:t>
            </a:r>
            <a:r>
              <a:rPr lang="fr-BE" dirty="0" err="1"/>
              <a:t>methode</a:t>
            </a:r>
            <a:r>
              <a:rPr lang="fr-BE" dirty="0"/>
              <a:t>, le nombre d'</a:t>
            </a:r>
            <a:r>
              <a:rPr lang="fr-BE" dirty="0" err="1"/>
              <a:t>elements</a:t>
            </a:r>
            <a:r>
              <a:rPr lang="fr-BE" dirty="0"/>
              <a:t> dans le </a:t>
            </a:r>
            <a:r>
              <a:rPr lang="fr-BE" dirty="0" err="1"/>
              <a:t>map</a:t>
            </a:r>
            <a:r>
              <a:rPr lang="fr-BE" dirty="0"/>
              <a:t> n'est pas celui attendu";</a:t>
            </a:r>
          </a:p>
          <a:p>
            <a:r>
              <a:rPr lang="fr-BE" dirty="0"/>
              <a:t>message[2]="Test ko, </a:t>
            </a:r>
            <a:r>
              <a:rPr lang="fr-BE" dirty="0" err="1"/>
              <a:t>apres</a:t>
            </a:r>
            <a:r>
              <a:rPr lang="fr-BE" dirty="0"/>
              <a:t> appel de la </a:t>
            </a:r>
            <a:r>
              <a:rPr lang="fr-BE" dirty="0" err="1"/>
              <a:t>methode</a:t>
            </a:r>
            <a:r>
              <a:rPr lang="fr-BE" dirty="0"/>
              <a:t>, Il y a un </a:t>
            </a:r>
            <a:r>
              <a:rPr lang="fr-BE" dirty="0" err="1"/>
              <a:t>probleme</a:t>
            </a:r>
            <a:r>
              <a:rPr lang="fr-BE" dirty="0"/>
              <a:t> dans le chainage dans le sens --&gt;";</a:t>
            </a:r>
          </a:p>
          <a:p>
            <a:r>
              <a:rPr lang="fr-BE" dirty="0"/>
              <a:t>message[3]="Test ko, </a:t>
            </a:r>
            <a:r>
              <a:rPr lang="fr-BE" dirty="0" err="1"/>
              <a:t>apres</a:t>
            </a:r>
            <a:r>
              <a:rPr lang="fr-BE" dirty="0"/>
              <a:t> appel de la </a:t>
            </a:r>
            <a:r>
              <a:rPr lang="fr-BE" dirty="0" err="1"/>
              <a:t>methode</a:t>
            </a:r>
            <a:r>
              <a:rPr lang="fr-BE" dirty="0"/>
              <a:t>, Il y a un </a:t>
            </a:r>
            <a:r>
              <a:rPr lang="fr-BE" dirty="0" err="1"/>
              <a:t>probleme</a:t>
            </a:r>
            <a:r>
              <a:rPr lang="fr-BE" dirty="0"/>
              <a:t> dans le chainage dans le sens &lt;--"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0441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Dans ce cas problème chaînage dans le sens </a:t>
            </a:r>
            <a:r>
              <a:rPr lang="fr-BE" dirty="0">
                <a:sym typeface="Wingdings" panose="05000000000000000000" pitchFamily="2" charset="2"/>
              </a:rPr>
              <a:t> . Tom n’y est pas. La « queue » n’a probablement pas été modifiée 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606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25-03-22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581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25-03-22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6539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25-03-22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832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25-03-22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128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25-03-22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103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25-03-22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962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25-03-22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05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25-03-22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819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25-03-22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69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25-03-22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63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25-03-22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4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B200A-4256-4261-831B-C13012237B85}" type="datetimeFigureOut">
              <a:rPr lang="fr-BE" smtClean="0"/>
              <a:t>25-03-22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717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be/url?sa=i&amp;rct=j&amp;q=&amp;esrc=s&amp;source=images&amp;cd=&amp;cad=rja&amp;uact=8&amp;ved=0CAcQjRw&amp;url=http://www.cndp.fr/crdp-dijon/Dictionnaire.html&amp;ei=sBr8VN6hMNGU7QbRloH4Cw&amp;bvm=bv.87611401,d.ZGU&amp;psig=AFQjCNGbS85L8AyjCrz_bUNEh55sxaB9Aw&amp;ust=142589372231492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ListeSD</a:t>
            </a:r>
            <a:r>
              <a:rPr lang="fr-BE" dirty="0"/>
              <a:t> »</a:t>
            </a:r>
          </a:p>
        </p:txBody>
      </p:sp>
      <p:sp>
        <p:nvSpPr>
          <p:cNvPr id="3" name="AutoShape 4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53975" y="-19510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4" name="AutoShape 6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206375" y="-17986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1475656" y="2780928"/>
            <a:ext cx="43794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Tests </a:t>
            </a:r>
          </a:p>
          <a:p>
            <a:r>
              <a:rPr lang="fr-BE" sz="3600" dirty="0"/>
              <a:t>code-</a:t>
            </a:r>
            <a:r>
              <a:rPr lang="fr-BE" sz="3600" dirty="0" err="1"/>
              <a:t>runner</a:t>
            </a:r>
            <a:endParaRPr lang="fr-BE" sz="3600" dirty="0"/>
          </a:p>
          <a:p>
            <a:r>
              <a:rPr lang="fr-BE" sz="3600" dirty="0"/>
              <a:t>Classe </a:t>
            </a:r>
            <a:r>
              <a:rPr lang="fr-BE" sz="3600" dirty="0" err="1"/>
              <a:t>TestListeSDImpl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08281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Shape 1"/>
          <p:cNvSpPr txBox="1"/>
          <p:nvPr/>
        </p:nvSpPr>
        <p:spPr>
          <a:xfrm>
            <a:off x="457200" y="562461"/>
            <a:ext cx="8229240" cy="85031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Choix d’i</a:t>
            </a:r>
            <a:r>
              <a:rPr lang="fr-F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mplémentation pour la </a:t>
            </a:r>
            <a:r>
              <a:rPr lang="fr-FR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listeSD</a:t>
            </a:r>
            <a:r>
              <a:rPr lang="fr-F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" name="Image 3" descr="Une image contenant horloge, objet, homme, mètre&#10;&#10;Description générée automatiquement">
            <a:extLst>
              <a:ext uri="{FF2B5EF4-FFF2-40B4-BE49-F238E27FC236}">
                <a16:creationId xmlns:a16="http://schemas.microsoft.com/office/drawing/2014/main" id="{13D4CEE7-73AC-466F-915A-45C4AE0A4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48" y="2252284"/>
            <a:ext cx="8348503" cy="405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9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Code-</a:t>
            </a:r>
            <a:r>
              <a:rPr lang="fr-BE" dirty="0" err="1"/>
              <a:t>runner</a:t>
            </a:r>
            <a:endParaRPr lang="fr-BE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0143"/>
            <a:ext cx="9144000" cy="393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2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Code-</a:t>
            </a:r>
            <a:r>
              <a:rPr lang="fr-BE" dirty="0" err="1"/>
              <a:t>runner</a:t>
            </a:r>
            <a:endParaRPr lang="fr-BE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17638"/>
            <a:ext cx="7058025" cy="51435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980106"/>
            <a:ext cx="34480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1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Code-</a:t>
            </a:r>
            <a:r>
              <a:rPr lang="fr-BE" dirty="0" err="1"/>
              <a:t>runner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988840"/>
            <a:ext cx="65246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1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TestListeSDImpl</a:t>
            </a:r>
            <a:endParaRPr lang="fr-BE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52" y="2132856"/>
            <a:ext cx="8112185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2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TestListeSDImpl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19" y="2348880"/>
            <a:ext cx="865896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011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210</Words>
  <Application>Microsoft Office PowerPoint</Application>
  <PresentationFormat>Affichage à l'écran (4:3)</PresentationFormat>
  <Paragraphs>27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Thème Office</vt:lpstr>
      <vt:lpstr>« ListeSD »</vt:lpstr>
      <vt:lpstr>Présentation PowerPoint</vt:lpstr>
      <vt:lpstr>Code-runner</vt:lpstr>
      <vt:lpstr>Code-runner</vt:lpstr>
      <vt:lpstr>Code-runner</vt:lpstr>
      <vt:lpstr>TestListeSDImpl</vt:lpstr>
      <vt:lpstr>TestListeSDImpl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</dc:creator>
  <cp:lastModifiedBy>Annick Dupont</cp:lastModifiedBy>
  <cp:revision>172</cp:revision>
  <dcterms:created xsi:type="dcterms:W3CDTF">2014-02-21T14:40:47Z</dcterms:created>
  <dcterms:modified xsi:type="dcterms:W3CDTF">2022-03-25T15:10:40Z</dcterms:modified>
</cp:coreProperties>
</file>