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22B45-FB93-405B-925E-B99C2A0A5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F3C44F-DF16-4B5A-9747-7CB7B8ACB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30A80-9698-416A-B2A0-DE846C08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20-04-22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91016D-1193-46EE-8075-751F47C9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F0B6AB-9BAB-4357-958F-89A9C1F7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766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E70CA-8DAC-4FE6-9BFB-79511102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BA32E8-C2EB-4790-86FB-80EFF6B57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76107D-C5BA-4677-A8F4-D26C8F11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20-04-22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CB33A2-A1B7-4A40-A29A-7EE28D81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55B64-776E-46A3-9524-E6736056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921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F3B935-ECF4-48B1-9047-83FC8325C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EE19BA-FAB2-4BE1-AA1E-8A8C75F51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62AA4A-D1AE-4869-8614-B9DEB6DA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20-04-22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8E3A3E-5F68-44ED-ADB3-251702DA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D00301-DC28-480A-90F7-CE08BF72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A7EE0-134D-4F7D-9E44-142A3757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CE59B-B97C-495A-83BB-078AB9785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179407-EF9D-4922-9F75-704154FD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20-04-22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A9C341-539E-4B24-AB2E-4B01A5FE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58AA37-5C31-49F7-82A9-F435607F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823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64E3E-E2CE-44D5-A352-BDE52DC9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C75F77-91CF-47C7-82BB-2EA30ECAD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113FC3-52E6-4025-BAEE-0CA37FAB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20-04-22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4708E7-7756-42E2-BD60-B52C8EDA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48A445-954F-4F5D-9240-A1FC8FB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960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88626-1598-455F-BFE2-8236628E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2B62C-E901-4E31-94B9-E9EA7D019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BD27A9-4E40-424F-AEB6-7ADF6941D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BEB7F-D413-4748-AF9B-EB4E60C0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20-04-22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F33847-3D69-4C13-A62B-62AD9A35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7EE0AC-3B98-4650-A432-8F7CA09E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6135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5D441-AA8F-4D47-B6C7-8F52966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F16BB5-6CD9-4149-9768-B3275C1A0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940243-C817-4637-885B-CCCC99934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115B9F-4251-4CE0-84E2-5BE2D2228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52D267-31D0-481F-A26C-2DEE0191C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BD1A78-8B27-46CC-A0AD-4A87B13F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20-04-22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636722-24EF-4CBD-882B-FB681FBB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6B4CB6-18A4-46A1-BF31-24595DCD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403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E5DE1-845D-41A1-ABB0-14C65E58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19CADA7-DB65-46CA-8FB3-AB38CF81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20-04-22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0642C2-689F-46BE-8476-6EA5A064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90BE4A-4518-429D-8F79-37D8A6DB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198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8F9B62-3C2E-41F0-A7F6-8F963624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20-04-22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6EF5E5-C637-491D-8ADD-4C99061D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9DC315-A3EC-4170-93D3-B7BE63E4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83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40C73-57AD-491B-B148-53060466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66E134-C442-4EB4-8C4D-5C404ED7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BB9274-39EB-4E0B-9933-942B4D43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69F86E-B843-4ED7-AEB6-C6A522AA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20-04-22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D8A752-4450-4209-901A-CBF33945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8D7F2B-2D8F-4C8E-8437-1A94460C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089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EA1A4-F40B-4978-9929-4243E4C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B45AF7-DC09-4A05-89C3-357441F9C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CB58EE-7000-4BEC-9BD5-173FD8BCD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F51123-99FD-4BFA-B348-150E7692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21D-B235-4E22-B9DD-1E083096050B}" type="datetimeFigureOut">
              <a:rPr lang="fr-BE" smtClean="0"/>
              <a:t>20-04-22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AAC23E-7660-485A-8353-CC3A2050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EE9598-B331-4A88-9A9A-F1656A41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47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525CBF-5B28-407E-8BCB-B7C1A5FB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6F2EB4-B3E3-441B-99BC-E2096CDB7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AADD21-416E-4C75-8126-0BB0EC88D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3B21D-B235-4E22-B9DD-1E083096050B}" type="datetimeFigureOut">
              <a:rPr lang="fr-BE" smtClean="0"/>
              <a:t>20-04-22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A43159-DD2C-4D9A-BF2B-D5478DC29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60A5E0-02A9-459A-883D-CA1019239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07BB-EB91-4267-9273-CC445529595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70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FFA71-669B-4BB3-9AB2-619AD0E9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600" dirty="0"/>
              <a:t>Brocante – version préliminaire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A7A37D-E667-4234-B2D8-64E84B0D5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10" y="1447800"/>
            <a:ext cx="9001125" cy="10858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9304F2-DA8C-4DF0-BDAD-5BC20A116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5" y="3562350"/>
            <a:ext cx="2914650" cy="1733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CEECAEE-E13A-47F9-BB49-36294328F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77" y="2935288"/>
            <a:ext cx="5686425" cy="38481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A2CA3CE-4000-4AF5-8791-4E33AED07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2559050"/>
            <a:ext cx="1790700" cy="4286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CB240D0-5663-4A79-8717-EB27AD66E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750" y="2640013"/>
            <a:ext cx="16573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5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FFA71-669B-4BB3-9AB2-619AD0E9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600" dirty="0"/>
              <a:t>Brocante – version de base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A6240F-11C8-4B2C-BC74-66EF4BB6D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431" y="1379855"/>
            <a:ext cx="8172450" cy="52768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95" y="3593059"/>
            <a:ext cx="3432777" cy="23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139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Brocante – version préliminaire</vt:lpstr>
      <vt:lpstr>Brocante – version de 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3</cp:revision>
  <dcterms:created xsi:type="dcterms:W3CDTF">2022-04-06T09:36:35Z</dcterms:created>
  <dcterms:modified xsi:type="dcterms:W3CDTF">2022-04-20T12:50:36Z</dcterms:modified>
</cp:coreProperties>
</file>