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77" r:id="rId7"/>
    <p:sldId id="292" r:id="rId8"/>
    <p:sldId id="293" r:id="rId9"/>
    <p:sldId id="294" r:id="rId10"/>
    <p:sldId id="278" r:id="rId11"/>
    <p:sldId id="289" r:id="rId12"/>
    <p:sldId id="288" r:id="rId13"/>
    <p:sldId id="279" r:id="rId1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4E1154-441A-54AB-0DFD-6A09C70646A5}" name="Raphaël Baroni" initials="RB" userId="S::raphael.baroni@vinci.be::75a117a4-c3bc-4a2b-a45a-13ab6ee4f34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ël Baroni" initials="R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70"/>
    <p:restoredTop sz="94762"/>
  </p:normalViewPr>
  <p:slideViewPr>
    <p:cSldViewPr>
      <p:cViewPr varScale="1">
        <p:scale>
          <a:sx n="70" d="100"/>
          <a:sy n="70" d="100"/>
        </p:scale>
        <p:origin x="40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STREBELLE" userId="73885514-5da4-4c77-879d-93e833794f3a" providerId="ADAL" clId="{FE6963BD-3746-9E44-9C64-6FFA09652D8E}"/>
    <pc:docChg chg="custSel modSld">
      <pc:chgData name="Sébastien STREBELLE" userId="73885514-5da4-4c77-879d-93e833794f3a" providerId="ADAL" clId="{FE6963BD-3746-9E44-9C64-6FFA09652D8E}" dt="2022-02-08T17:52:07.799" v="4" actId="1076"/>
      <pc:docMkLst>
        <pc:docMk/>
      </pc:docMkLst>
      <pc:sldChg chg="addSp delSp modSp mod">
        <pc:chgData name="Sébastien STREBELLE" userId="73885514-5da4-4c77-879d-93e833794f3a" providerId="ADAL" clId="{FE6963BD-3746-9E44-9C64-6FFA09652D8E}" dt="2022-02-08T17:52:07.799" v="4" actId="1076"/>
        <pc:sldMkLst>
          <pc:docMk/>
          <pc:sldMk cId="0" sldId="277"/>
        </pc:sldMkLst>
        <pc:spChg chg="del">
          <ac:chgData name="Sébastien STREBELLE" userId="73885514-5da4-4c77-879d-93e833794f3a" providerId="ADAL" clId="{FE6963BD-3746-9E44-9C64-6FFA09652D8E}" dt="2022-01-31T08:38:19.201" v="0" actId="478"/>
          <ac:spMkLst>
            <pc:docMk/>
            <pc:sldMk cId="0" sldId="277"/>
            <ac:spMk id="7171" creationId="{1BEFC239-7BB6-4666-A2E6-314314FD983F}"/>
          </ac:spMkLst>
        </pc:spChg>
        <pc:picChg chg="add mod">
          <ac:chgData name="Sébastien STREBELLE" userId="73885514-5da4-4c77-879d-93e833794f3a" providerId="ADAL" clId="{FE6963BD-3746-9E44-9C64-6FFA09652D8E}" dt="2022-02-08T17:52:07.799" v="4" actId="1076"/>
          <ac:picMkLst>
            <pc:docMk/>
            <pc:sldMk cId="0" sldId="277"/>
            <ac:picMk id="2" creationId="{E4D931A3-685E-F14B-B348-397002556DAF}"/>
          </ac:picMkLst>
        </pc:picChg>
        <pc:picChg chg="del">
          <ac:chgData name="Sébastien STREBELLE" userId="73885514-5da4-4c77-879d-93e833794f3a" providerId="ADAL" clId="{FE6963BD-3746-9E44-9C64-6FFA09652D8E}" dt="2022-02-08T17:51:40.383" v="1" actId="478"/>
          <ac:picMkLst>
            <pc:docMk/>
            <pc:sldMk cId="0" sldId="277"/>
            <ac:picMk id="4" creationId="{3577EF85-6ED2-2247-9692-6913BAD8D3E4}"/>
          </ac:picMkLst>
        </pc:picChg>
      </pc:sldChg>
    </pc:docChg>
  </pc:docChgLst>
  <pc:docChgLst>
    <pc:chgData name="Raphaël Baroni" userId="75a117a4-c3bc-4a2b-a45a-13ab6ee4f342" providerId="ADAL" clId="{D39DDFCE-8684-4D24-A3A8-CC8D416A0683}"/>
    <pc:docChg chg="">
      <pc:chgData name="Raphaël Baroni" userId="75a117a4-c3bc-4a2b-a45a-13ab6ee4f342" providerId="ADAL" clId="{D39DDFCE-8684-4D24-A3A8-CC8D416A0683}" dt="2023-02-16T16:35:19.037" v="4"/>
      <pc:docMkLst>
        <pc:docMk/>
      </pc:docMkLst>
      <pc:sldChg chg="addCm delCm modCm">
        <pc:chgData name="Raphaël Baroni" userId="75a117a4-c3bc-4a2b-a45a-13ab6ee4f342" providerId="ADAL" clId="{D39DDFCE-8684-4D24-A3A8-CC8D416A0683}" dt="2023-02-16T16:35:19.037" v="4"/>
        <pc:sldMkLst>
          <pc:docMk/>
          <pc:sldMk cId="0" sldId="27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Raphaël Baroni" userId="75a117a4-c3bc-4a2b-a45a-13ab6ee4f342" providerId="ADAL" clId="{D39DDFCE-8684-4D24-A3A8-CC8D416A0683}" dt="2023-02-16T16:35:19.037" v="4"/>
              <pc2:cmMkLst xmlns:pc2="http://schemas.microsoft.com/office/powerpoint/2019/9/main/command">
                <pc:docMk/>
                <pc:sldMk cId="0" sldId="279"/>
                <pc2:cmMk id="{C3BF60CA-BF2C-4967-9B9C-C8DD8419D083}"/>
              </pc2:cmMkLst>
            </pc226:cmChg>
          </p:ext>
        </pc:extLst>
      </pc:sldChg>
      <pc:sldChg chg="addCm delCm">
        <pc:chgData name="Raphaël Baroni" userId="75a117a4-c3bc-4a2b-a45a-13ab6ee4f342" providerId="ADAL" clId="{D39DDFCE-8684-4D24-A3A8-CC8D416A0683}" dt="2023-02-16T16:35:19.037" v="4"/>
        <pc:sldMkLst>
          <pc:docMk/>
          <pc:sldMk cId="1614680302" sldId="28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aphaël Baroni" userId="75a117a4-c3bc-4a2b-a45a-13ab6ee4f342" providerId="ADAL" clId="{D39DDFCE-8684-4D24-A3A8-CC8D416A0683}" dt="2023-02-16T16:35:19.037" v="4"/>
              <pc2:cmMkLst xmlns:pc2="http://schemas.microsoft.com/office/powerpoint/2019/9/main/command">
                <pc:docMk/>
                <pc:sldMk cId="1614680302" sldId="289"/>
                <pc2:cmMk id="{BE8B4BDE-6B60-4EBD-BAC4-858BA1FE2492}"/>
              </pc2:cmMkLst>
            </pc226:cmChg>
          </p:ext>
        </pc:extLst>
      </pc:sldChg>
    </pc:docChg>
  </pc:docChgLst>
  <pc:docChgLst>
    <pc:chgData name="Sébastien STREBELLE" userId="73885514-5da4-4c77-879d-93e833794f3a" providerId="ADAL" clId="{7155900E-840C-2E46-8189-8A876896E836}"/>
    <pc:docChg chg="undo custSel delSld modSld">
      <pc:chgData name="Sébastien STREBELLE" userId="73885514-5da4-4c77-879d-93e833794f3a" providerId="ADAL" clId="{7155900E-840C-2E46-8189-8A876896E836}" dt="2023-02-13T11:00:23.982" v="473"/>
      <pc:docMkLst>
        <pc:docMk/>
      </pc:docMkLst>
      <pc:sldChg chg="modSp mod">
        <pc:chgData name="Sébastien STREBELLE" userId="73885514-5da4-4c77-879d-93e833794f3a" providerId="ADAL" clId="{7155900E-840C-2E46-8189-8A876896E836}" dt="2023-02-03T14:25:02.527" v="3" actId="20577"/>
        <pc:sldMkLst>
          <pc:docMk/>
          <pc:sldMk cId="0" sldId="256"/>
        </pc:sldMkLst>
        <pc:spChg chg="mod">
          <ac:chgData name="Sébastien STREBELLE" userId="73885514-5da4-4c77-879d-93e833794f3a" providerId="ADAL" clId="{7155900E-840C-2E46-8189-8A876896E836}" dt="2023-02-03T14:25:02.527" v="3" actId="20577"/>
          <ac:spMkLst>
            <pc:docMk/>
            <pc:sldMk cId="0" sldId="256"/>
            <ac:spMk id="3075" creationId="{9A6CDDDA-C419-4B83-9C8E-68B9F64B83DA}"/>
          </ac:spMkLst>
        </pc:spChg>
      </pc:sldChg>
      <pc:sldChg chg="modSp mod">
        <pc:chgData name="Sébastien STREBELLE" userId="73885514-5da4-4c77-879d-93e833794f3a" providerId="ADAL" clId="{7155900E-840C-2E46-8189-8A876896E836}" dt="2023-02-09T10:28:15.935" v="469" actId="403"/>
        <pc:sldMkLst>
          <pc:docMk/>
          <pc:sldMk cId="0" sldId="259"/>
        </pc:sldMkLst>
        <pc:spChg chg="mod">
          <ac:chgData name="Sébastien STREBELLE" userId="73885514-5da4-4c77-879d-93e833794f3a" providerId="ADAL" clId="{7155900E-840C-2E46-8189-8A876896E836}" dt="2023-02-09T10:22:12.117" v="417" actId="20577"/>
          <ac:spMkLst>
            <pc:docMk/>
            <pc:sldMk cId="0" sldId="259"/>
            <ac:spMk id="5122" creationId="{857DA348-68C4-49DA-8C90-DEB31DE0B772}"/>
          </ac:spMkLst>
        </pc:spChg>
        <pc:spChg chg="mod">
          <ac:chgData name="Sébastien STREBELLE" userId="73885514-5da4-4c77-879d-93e833794f3a" providerId="ADAL" clId="{7155900E-840C-2E46-8189-8A876896E836}" dt="2023-02-09T10:28:15.935" v="469" actId="403"/>
          <ac:spMkLst>
            <pc:docMk/>
            <pc:sldMk cId="0" sldId="259"/>
            <ac:spMk id="5123" creationId="{2AB89072-45AD-4058-B5EA-EEC4E2454EC7}"/>
          </ac:spMkLst>
        </pc:spChg>
      </pc:sldChg>
      <pc:sldChg chg="modSp mod">
        <pc:chgData name="Sébastien STREBELLE" userId="73885514-5da4-4c77-879d-93e833794f3a" providerId="ADAL" clId="{7155900E-840C-2E46-8189-8A876896E836}" dt="2023-02-09T10:04:28.643" v="377" actId="1076"/>
        <pc:sldMkLst>
          <pc:docMk/>
          <pc:sldMk cId="0" sldId="277"/>
        </pc:sldMkLst>
        <pc:spChg chg="mod">
          <ac:chgData name="Sébastien STREBELLE" userId="73885514-5da4-4c77-879d-93e833794f3a" providerId="ADAL" clId="{7155900E-840C-2E46-8189-8A876896E836}" dt="2023-02-09T09:55:25.773" v="365" actId="20577"/>
          <ac:spMkLst>
            <pc:docMk/>
            <pc:sldMk cId="0" sldId="277"/>
            <ac:spMk id="7170" creationId="{D4B94DAF-2696-4B60-8869-2006923F52C9}"/>
          </ac:spMkLst>
        </pc:spChg>
        <pc:picChg chg="mod">
          <ac:chgData name="Sébastien STREBELLE" userId="73885514-5da4-4c77-879d-93e833794f3a" providerId="ADAL" clId="{7155900E-840C-2E46-8189-8A876896E836}" dt="2023-02-09T10:04:28.643" v="377" actId="1076"/>
          <ac:picMkLst>
            <pc:docMk/>
            <pc:sldMk cId="0" sldId="277"/>
            <ac:picMk id="2" creationId="{E4D931A3-685E-F14B-B348-397002556DAF}"/>
          </ac:picMkLst>
        </pc:picChg>
      </pc:sldChg>
      <pc:sldChg chg="addSp delSp modSp mod">
        <pc:chgData name="Sébastien STREBELLE" userId="73885514-5da4-4c77-879d-93e833794f3a" providerId="ADAL" clId="{7155900E-840C-2E46-8189-8A876896E836}" dt="2023-02-09T10:16:15.661" v="410" actId="1076"/>
        <pc:sldMkLst>
          <pc:docMk/>
          <pc:sldMk cId="0" sldId="278"/>
        </pc:sldMkLst>
        <pc:spChg chg="add del mod">
          <ac:chgData name="Sébastien STREBELLE" userId="73885514-5da4-4c77-879d-93e833794f3a" providerId="ADAL" clId="{7155900E-840C-2E46-8189-8A876896E836}" dt="2023-02-09T10:15:46.880" v="407" actId="478"/>
          <ac:spMkLst>
            <pc:docMk/>
            <pc:sldMk cId="0" sldId="278"/>
            <ac:spMk id="3" creationId="{E85B7217-B6EE-9CBA-22DE-0F5F53496455}"/>
          </ac:spMkLst>
        </pc:spChg>
        <pc:spChg chg="del mod">
          <ac:chgData name="Sébastien STREBELLE" userId="73885514-5da4-4c77-879d-93e833794f3a" providerId="ADAL" clId="{7155900E-840C-2E46-8189-8A876896E836}" dt="2023-02-09T10:15:44.101" v="406" actId="478"/>
          <ac:spMkLst>
            <pc:docMk/>
            <pc:sldMk cId="0" sldId="278"/>
            <ac:spMk id="5123" creationId="{9EAB50AE-AA66-45B1-A71A-78647B8428D1}"/>
          </ac:spMkLst>
        </pc:spChg>
        <pc:spChg chg="mod">
          <ac:chgData name="Sébastien STREBELLE" userId="73885514-5da4-4c77-879d-93e833794f3a" providerId="ADAL" clId="{7155900E-840C-2E46-8189-8A876896E836}" dt="2023-02-09T10:15:32.600" v="404" actId="20577"/>
          <ac:spMkLst>
            <pc:docMk/>
            <pc:sldMk cId="0" sldId="278"/>
            <ac:spMk id="9218" creationId="{AAC8EB10-FC9F-4E0B-8144-DCE43A1D055C}"/>
          </ac:spMkLst>
        </pc:spChg>
        <pc:picChg chg="mod">
          <ac:chgData name="Sébastien STREBELLE" userId="73885514-5da4-4c77-879d-93e833794f3a" providerId="ADAL" clId="{7155900E-840C-2E46-8189-8A876896E836}" dt="2023-02-09T10:16:15.661" v="410" actId="1076"/>
          <ac:picMkLst>
            <pc:docMk/>
            <pc:sldMk cId="0" sldId="278"/>
            <ac:picMk id="2" creationId="{B747E25F-4E59-1840-968B-E53C24711999}"/>
          </ac:picMkLst>
        </pc:picChg>
      </pc:sldChg>
      <pc:sldChg chg="modSp mod modCm">
        <pc:chgData name="Sébastien STREBELLE" userId="73885514-5da4-4c77-879d-93e833794f3a" providerId="ADAL" clId="{7155900E-840C-2E46-8189-8A876896E836}" dt="2023-02-13T11:00:11.852" v="472"/>
        <pc:sldMkLst>
          <pc:docMk/>
          <pc:sldMk cId="0" sldId="279"/>
        </pc:sldMkLst>
        <pc:spChg chg="mod">
          <ac:chgData name="Sébastien STREBELLE" userId="73885514-5da4-4c77-879d-93e833794f3a" providerId="ADAL" clId="{7155900E-840C-2E46-8189-8A876896E836}" dt="2023-02-09T10:28:39.136" v="471" actId="20577"/>
          <ac:spMkLst>
            <pc:docMk/>
            <pc:sldMk cId="0" sldId="279"/>
            <ac:spMk id="7" creationId="{EF78EF2A-93FD-48DE-B115-B213D4C4D894}"/>
          </ac:spMkLst>
        </pc:spChg>
        <pc:spChg chg="mod">
          <ac:chgData name="Sébastien STREBELLE" userId="73885514-5da4-4c77-879d-93e833794f3a" providerId="ADAL" clId="{7155900E-840C-2E46-8189-8A876896E836}" dt="2023-02-09T10:23:43.631" v="455" actId="20577"/>
          <ac:spMkLst>
            <pc:docMk/>
            <pc:sldMk cId="0" sldId="279"/>
            <ac:spMk id="13314" creationId="{752A0EDF-6DDE-4088-B226-6772E26A342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ébastien STREBELLE" userId="73885514-5da4-4c77-879d-93e833794f3a" providerId="ADAL" clId="{7155900E-840C-2E46-8189-8A876896E836}" dt="2023-02-13T11:00:11.852" v="472"/>
              <pc2:cmMkLst xmlns:pc2="http://schemas.microsoft.com/office/powerpoint/2019/9/main/command">
                <pc:docMk/>
                <pc:sldMk cId="0" sldId="279"/>
                <pc2:cmMk id="{C3BF60CA-BF2C-4967-9B9C-C8DD8419D083}"/>
              </pc2:cmMkLst>
            </pc226:cmChg>
          </p:ext>
        </pc:extLst>
      </pc:sldChg>
      <pc:sldChg chg="modSp mod">
        <pc:chgData name="Sébastien STREBELLE" userId="73885514-5da4-4c77-879d-93e833794f3a" providerId="ADAL" clId="{7155900E-840C-2E46-8189-8A876896E836}" dt="2023-02-09T10:23:21.363" v="435" actId="1076"/>
        <pc:sldMkLst>
          <pc:docMk/>
          <pc:sldMk cId="658041493" sldId="288"/>
        </pc:sldMkLst>
        <pc:spChg chg="mod">
          <ac:chgData name="Sébastien STREBELLE" userId="73885514-5da4-4c77-879d-93e833794f3a" providerId="ADAL" clId="{7155900E-840C-2E46-8189-8A876896E836}" dt="2023-02-09T10:22:44.355" v="432" actId="20577"/>
          <ac:spMkLst>
            <pc:docMk/>
            <pc:sldMk cId="658041493" sldId="288"/>
            <ac:spMk id="9218" creationId="{AAC8EB10-FC9F-4E0B-8144-DCE43A1D055C}"/>
          </ac:spMkLst>
        </pc:spChg>
        <pc:picChg chg="mod">
          <ac:chgData name="Sébastien STREBELLE" userId="73885514-5da4-4c77-879d-93e833794f3a" providerId="ADAL" clId="{7155900E-840C-2E46-8189-8A876896E836}" dt="2023-02-09T10:23:21.363" v="435" actId="1076"/>
          <ac:picMkLst>
            <pc:docMk/>
            <pc:sldMk cId="658041493" sldId="288"/>
            <ac:picMk id="4" creationId="{2EAC25EF-A108-2345-AFDB-6D5CD3F63846}"/>
          </ac:picMkLst>
        </pc:picChg>
      </pc:sldChg>
      <pc:sldChg chg="modSp mod modCm">
        <pc:chgData name="Sébastien STREBELLE" userId="73885514-5da4-4c77-879d-93e833794f3a" providerId="ADAL" clId="{7155900E-840C-2E46-8189-8A876896E836}" dt="2023-02-13T11:00:23.982" v="473"/>
        <pc:sldMkLst>
          <pc:docMk/>
          <pc:sldMk cId="1614680302" sldId="289"/>
        </pc:sldMkLst>
        <pc:picChg chg="mod">
          <ac:chgData name="Sébastien STREBELLE" userId="73885514-5da4-4c77-879d-93e833794f3a" providerId="ADAL" clId="{7155900E-840C-2E46-8189-8A876896E836}" dt="2023-02-09T10:21:44.795" v="413" actId="1076"/>
          <ac:picMkLst>
            <pc:docMk/>
            <pc:sldMk cId="1614680302" sldId="289"/>
            <ac:picMk id="2" creationId="{AD2D8190-A20B-104E-B391-10630CE957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ébastien STREBELLE" userId="73885514-5da4-4c77-879d-93e833794f3a" providerId="ADAL" clId="{7155900E-840C-2E46-8189-8A876896E836}" dt="2023-02-13T11:00:23.982" v="473"/>
              <pc2:cmMkLst xmlns:pc2="http://schemas.microsoft.com/office/powerpoint/2019/9/main/command">
                <pc:docMk/>
                <pc:sldMk cId="1614680302" sldId="289"/>
                <pc2:cmMk id="{BE8B4BDE-6B60-4EBD-BAC4-858BA1FE2492}"/>
              </pc2:cmMkLst>
            </pc226:cmChg>
          </p:ext>
        </pc:extLst>
      </pc:sldChg>
      <pc:sldChg chg="del">
        <pc:chgData name="Sébastien STREBELLE" userId="73885514-5da4-4c77-879d-93e833794f3a" providerId="ADAL" clId="{7155900E-840C-2E46-8189-8A876896E836}" dt="2023-02-09T10:22:33.196" v="418" actId="2696"/>
        <pc:sldMkLst>
          <pc:docMk/>
          <pc:sldMk cId="1953132648" sldId="290"/>
        </pc:sldMkLst>
      </pc:sldChg>
      <pc:sldChg chg="del">
        <pc:chgData name="Sébastien STREBELLE" userId="73885514-5da4-4c77-879d-93e833794f3a" providerId="ADAL" clId="{7155900E-840C-2E46-8189-8A876896E836}" dt="2023-02-09T10:22:33.196" v="418" actId="2696"/>
        <pc:sldMkLst>
          <pc:docMk/>
          <pc:sldMk cId="130224250" sldId="291"/>
        </pc:sldMkLst>
      </pc:sldChg>
      <pc:sldChg chg="modSp mod">
        <pc:chgData name="Sébastien STREBELLE" userId="73885514-5da4-4c77-879d-93e833794f3a" providerId="ADAL" clId="{7155900E-840C-2E46-8189-8A876896E836}" dt="2023-02-09T10:04:35.054" v="386" actId="20577"/>
        <pc:sldMkLst>
          <pc:docMk/>
          <pc:sldMk cId="3816813103" sldId="292"/>
        </pc:sldMkLst>
        <pc:spChg chg="mod">
          <ac:chgData name="Sébastien STREBELLE" userId="73885514-5da4-4c77-879d-93e833794f3a" providerId="ADAL" clId="{7155900E-840C-2E46-8189-8A876896E836}" dt="2023-02-09T10:04:35.054" v="386" actId="20577"/>
          <ac:spMkLst>
            <pc:docMk/>
            <pc:sldMk cId="3816813103" sldId="292"/>
            <ac:spMk id="9218" creationId="{AAC8EB10-FC9F-4E0B-8144-DCE43A1D055C}"/>
          </ac:spMkLst>
        </pc:spChg>
        <pc:picChg chg="mod">
          <ac:chgData name="Sébastien STREBELLE" userId="73885514-5da4-4c77-879d-93e833794f3a" providerId="ADAL" clId="{7155900E-840C-2E46-8189-8A876896E836}" dt="2023-02-09T10:04:25.043" v="376" actId="1076"/>
          <ac:picMkLst>
            <pc:docMk/>
            <pc:sldMk cId="3816813103" sldId="292"/>
            <ac:picMk id="5" creationId="{358DCD31-3312-374A-A979-D609C96C90A2}"/>
          </ac:picMkLst>
        </pc:picChg>
      </pc:sldChg>
      <pc:sldChg chg="modSp mod">
        <pc:chgData name="Sébastien STREBELLE" userId="73885514-5da4-4c77-879d-93e833794f3a" providerId="ADAL" clId="{7155900E-840C-2E46-8189-8A876896E836}" dt="2023-02-09T10:06:30.528" v="389" actId="1076"/>
        <pc:sldMkLst>
          <pc:docMk/>
          <pc:sldMk cId="3930054585" sldId="293"/>
        </pc:sldMkLst>
        <pc:picChg chg="mod">
          <ac:chgData name="Sébastien STREBELLE" userId="73885514-5da4-4c77-879d-93e833794f3a" providerId="ADAL" clId="{7155900E-840C-2E46-8189-8A876896E836}" dt="2023-02-09T10:06:30.528" v="389" actId="1076"/>
          <ac:picMkLst>
            <pc:docMk/>
            <pc:sldMk cId="3930054585" sldId="293"/>
            <ac:picMk id="3" creationId="{1227DEB3-0DCC-C74A-991E-34F8C77207FD}"/>
          </ac:picMkLst>
        </pc:picChg>
      </pc:sldChg>
      <pc:sldChg chg="del">
        <pc:chgData name="Sébastien STREBELLE" userId="73885514-5da4-4c77-879d-93e833794f3a" providerId="ADAL" clId="{7155900E-840C-2E46-8189-8A876896E836}" dt="2023-02-09T10:22:33.196" v="418" actId="2696"/>
        <pc:sldMkLst>
          <pc:docMk/>
          <pc:sldMk cId="3685331845" sldId="294"/>
        </pc:sldMkLst>
      </pc:sldChg>
      <pc:sldChg chg="del">
        <pc:chgData name="Sébastien STREBELLE" userId="73885514-5da4-4c77-879d-93e833794f3a" providerId="ADAL" clId="{7155900E-840C-2E46-8189-8A876896E836}" dt="2023-02-09T10:22:33.196" v="418" actId="2696"/>
        <pc:sldMkLst>
          <pc:docMk/>
          <pc:sldMk cId="959661590" sldId="295"/>
        </pc:sldMkLst>
      </pc:sldChg>
    </pc:docChg>
  </pc:docChgLst>
  <pc:docChgLst>
    <pc:chgData name="Raphaël Baroni" userId="75a117a4-c3bc-4a2b-a45a-13ab6ee4f342" providerId="ADAL" clId="{DC93BF0B-A686-473C-80EC-6D402E14848D}"/>
    <pc:docChg chg="modSld">
      <pc:chgData name="Raphaël Baroni" userId="75a117a4-c3bc-4a2b-a45a-13ab6ee4f342" providerId="ADAL" clId="{DC93BF0B-A686-473C-80EC-6D402E14848D}" dt="2022-02-08T09:19:39.254" v="0" actId="20577"/>
      <pc:docMkLst>
        <pc:docMk/>
      </pc:docMkLst>
      <pc:sldChg chg="modSp mod">
        <pc:chgData name="Raphaël Baroni" userId="75a117a4-c3bc-4a2b-a45a-13ab6ee4f342" providerId="ADAL" clId="{DC93BF0B-A686-473C-80EC-6D402E14848D}" dt="2022-02-08T09:19:39.254" v="0" actId="20577"/>
        <pc:sldMkLst>
          <pc:docMk/>
          <pc:sldMk cId="0" sldId="259"/>
        </pc:sldMkLst>
        <pc:spChg chg="mod">
          <ac:chgData name="Raphaël Baroni" userId="75a117a4-c3bc-4a2b-a45a-13ab6ee4f342" providerId="ADAL" clId="{DC93BF0B-A686-473C-80EC-6D402E14848D}" dt="2022-02-08T09:19:39.254" v="0" actId="20577"/>
          <ac:spMkLst>
            <pc:docMk/>
            <pc:sldMk cId="0" sldId="259"/>
            <ac:spMk id="5123" creationId="{2AB89072-45AD-4058-B5EA-EEC4E2454E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67154DD9-DEB1-48F3-8241-9178B8A8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FFA6194E-186C-4A8F-ABA1-773F801D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3BF0BF0C-E407-48A4-8248-28AD04F9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7C00F78E-FE37-461D-B6C3-51F2FCA3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3D6D7082-C69D-48B5-BE4F-949D6FE382B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68647AE-3256-4761-890C-26AEC46C1C8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C27AC4D-A955-406D-832B-05BAABB9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513FA66-FCB6-47B8-B669-BC2B740E03B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2CB242EC-508B-49CF-86A4-19EDA291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60B5798-3570-4137-A4B0-8D8D2BBBED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77319523-DA1C-41A6-8693-D504E44D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9668D2C-BF1F-4EB1-A5CA-A91CCD1397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547B8F6B-50A3-4C6E-80C5-9640C83E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BAF6D33-AA96-445B-B875-E2720A8B4A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3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2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0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5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0942AAB3-C9AA-473B-82A2-04F5FB0A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0EC6E7-8836-4261-958D-132BA03D53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7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7DADA-AA89-42E0-8FD6-39B1AECF81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A75ED-4EED-4615-88A1-1D52A0DEDA5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0C9D-DAC6-4751-AFDB-F3F2EC2E29F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0C05-6B1A-4404-9F8C-983FF3ED4C26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808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95A89-79A9-40CA-88F7-0719ABDABD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8B5AED-D79A-4D60-9D34-6DF96DA198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DBA93-9F3A-46C1-A715-5568A37E8F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4A1B-30EF-4C4E-9412-47603A658638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6413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4638" y="128588"/>
            <a:ext cx="2054225" cy="59896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5038" cy="59896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6182A-77C1-4580-9EC3-B5F266C6475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A556A-13C8-44AA-9875-90272170C0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AC484-2F19-4EC9-9D95-48AC39B13E3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BD776-5C2E-4A1D-93A1-D9782FDF60E9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10734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1663" cy="143351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982F9CE-0145-47B2-8A2B-2F5B98DEE1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93A948-5FED-4369-A248-B49E6FD4A2E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8B9D57-F412-49BC-A4B0-83EC32D427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3F5F-6509-455E-8988-E898799E8F8E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3306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388F4-E0D1-414F-85D5-74A9ED9365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7A614-86B4-4B23-8600-8550F24330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4103E-BD8C-4A27-85AD-165D469B878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9ABD-A790-4FB7-8702-03A61A0A3C6C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9444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3036-1373-4080-825A-F3943ECBA1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3CDA7D-539E-4B2F-BB77-3725BC23E0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F3A45-DC93-4E1B-A950-1A21F2F25F6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A9E6-157C-43B6-8C4E-F19BAC97479C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447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61E43F-53AD-45F4-BDB7-B08799149F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F90A24-45DF-48DA-9B43-0893C000AA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A26E30-CAA0-46B1-A9FF-46AB272ECAC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40DE-320D-4D89-8E9C-77DD42CCEA9A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3020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A4F6B1-8B96-4672-BD19-9B57E17BB3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21FF73-074E-421A-B517-977EC5EC8F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02DCFE1-F431-4738-B782-CA75AAB6954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6538-AC60-468E-9208-CEAC471FAF1B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6654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7A9EF2-D071-42D8-A78C-1745BA05B5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7BE573-129B-451E-93E2-4454415C50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EA1B9-1116-4429-BE4F-36DD51463AE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F069F-5D17-4190-B5EC-94638BD47275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3897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1693EB3-6C80-4CB8-9B27-687883D83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DAE375-DAF1-4C78-9E42-771E1E72A1F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4E09B-601F-4191-814F-F4105C660A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AB27-6120-4B2B-A459-C0A772578625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6941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88AF7C-9D21-4221-9BCE-5B02DC91F5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EC028B-B71D-40E4-AF84-29B550FC173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7E7568-C469-467F-BCFB-C95830A080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741C-9407-4DAA-BB00-AE78CEB6AA8F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19449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9952B1-A276-4869-B1B6-8232201721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B246FF-67AA-4721-B9E2-3412459255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5929C-E62C-4F23-B11A-CDC75961D18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BF9A-2110-41CF-8F0C-80ABBA4351BA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615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9C3BB78-BC9F-43D0-82BC-48455C581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166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8ABA03-16A4-4521-864E-16CE19D6B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2FCF8B8-5860-49EC-A368-C294DCF2A7C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71572-6CC1-4ED9-96E0-F34C0FB8A20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2DE097-9224-4D3E-98CA-35BADAA437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057FE68-CA42-4D2B-8F64-05646CC4BE61}" type="slidenum">
              <a:rPr lang="fr-BE" altLang="fr-FR"/>
              <a:pPr>
                <a:defRPr/>
              </a:pPr>
              <a:t>‹#›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rt.dev/guides/language/cheatsheet" TargetMode="External"/><Relationship Id="rId4" Type="http://schemas.openxmlformats.org/officeDocument/2006/relationships/hyperlink" Target="https://dart.dev/guides/language/language-tou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A4D88F2C-6725-406F-9391-E2A3264B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9"/>
          <a:stretch>
            <a:fillRect/>
          </a:stretch>
        </p:blipFill>
        <p:spPr bwMode="auto">
          <a:xfrm>
            <a:off x="468313" y="476250"/>
            <a:ext cx="1366837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738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9A6CDDDA-C419-4B83-9C8E-68B9F64B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BE" altLang="fr-FR" sz="4400" dirty="0"/>
              <a:t>Informatique Mobile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BE" altLang="fr-FR" sz="4400" dirty="0"/>
              <a:t>Dart </a:t>
            </a:r>
            <a:r>
              <a:rPr lang="fr-BE" altLang="fr-FR" sz="4400" dirty="0" err="1"/>
              <a:t>Cheatsheet</a:t>
            </a:r>
            <a:endParaRPr lang="fr-BE" altLang="fr-FR" sz="44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4FFFF7B-EB31-48A6-BDD3-5287EC86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445125"/>
            <a:ext cx="28813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BE" altLang="fr-FR" sz="2000" dirty="0"/>
              <a:t>R. </a:t>
            </a:r>
            <a:r>
              <a:rPr lang="fr-BE" altLang="fr-FR" sz="2000" dirty="0" err="1"/>
              <a:t>Baroni</a:t>
            </a:r>
            <a:endParaRPr lang="fr-BE" altLang="fr-FR" sz="20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BE" altLang="fr-FR" sz="2000" dirty="0"/>
              <a:t>S. </a:t>
            </a:r>
            <a:r>
              <a:rPr lang="fr-BE" altLang="fr-FR" sz="2000" dirty="0" err="1"/>
              <a:t>Strebelle</a:t>
            </a:r>
            <a:endParaRPr lang="fr-BE" altLang="fr-F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752A0EDF-6DDE-4088-B226-6772E26A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Pour aller plus loin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7A4D3442-33F5-489F-BA4D-5C4D5EA6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F78EF2A-93FD-48DE-B115-B213D4C4D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656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800" kern="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https://dart.dev/guides/language/language-tour</a:t>
            </a:r>
            <a:endParaRPr lang="fr-FR" altLang="fr-FR" sz="2800" kern="0" dirty="0">
              <a:solidFill>
                <a:schemeClr val="accent6"/>
              </a:solidFill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800" kern="0" dirty="0">
              <a:solidFill>
                <a:schemeClr val="accent6"/>
              </a:solidFill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800" kern="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https://dart.dev/guides/language/cheatsheet</a:t>
            </a:r>
            <a:endParaRPr lang="fr-FR" altLang="fr-FR" sz="2800" kern="0" dirty="0">
              <a:solidFill>
                <a:schemeClr val="accent6"/>
              </a:solidFill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kern="0" dirty="0"/>
          </a:p>
          <a:p>
            <a:pPr lvl="1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kern="0" dirty="0"/>
          </a:p>
          <a:p>
            <a:pPr marL="0" indent="0" eaLnBrk="1" hangingPunct="1">
              <a:buClrTx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kern="0" dirty="0"/>
          </a:p>
          <a:p>
            <a:pPr lvl="1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kern="0" dirty="0"/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8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57DA348-68C4-49DA-8C90-DEB31DE0B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Dart</a:t>
            </a:r>
            <a:r>
              <a:rPr lang="fr-BE" altLang="fr-FR" dirty="0"/>
              <a:t>	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AB89072-45AD-4058-B5EA-EEC4E2454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400" dirty="0"/>
              <a:t>Créé par Google en 2011</a:t>
            </a:r>
          </a:p>
          <a:p>
            <a:pPr marL="457200" indent="-457200" eaLnBrk="1" hangingPunct="1"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400" dirty="0"/>
              <a:t>Implémentations :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Dart VM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dart2js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dart2native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000" dirty="0"/>
          </a:p>
          <a:p>
            <a:pPr marL="457200" indent="-457200" eaLnBrk="1" hangingPunct="1"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400" dirty="0"/>
              <a:t>Flutter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SDK de création d’interfaces utilisateur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Multiplateforme – Android/iOS/Web/Native/…</a:t>
            </a:r>
          </a:p>
          <a:p>
            <a:pPr marL="857250" lvl="1" indent="-457200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fr-FR" altLang="fr-FR" sz="2000" dirty="0"/>
              <a:t>Version 1.0 en 2018</a:t>
            </a:r>
          </a:p>
          <a:p>
            <a:pPr marL="400050" lvl="1" indent="0" eaLnBrk="1" hangingPunct="1">
              <a:buClrTx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dirty="0"/>
          </a:p>
          <a:p>
            <a:pPr marL="400050" lvl="1" indent="0" eaLnBrk="1" hangingPunct="1">
              <a:buClrTx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BE" altLang="fr-FR" sz="2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2BD2E1F-5ECB-41E4-A6FA-F61AA7E3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Rectangle 5">
            <a:extLst>
              <a:ext uri="{FF2B5EF4-FFF2-40B4-BE49-F238E27FC236}">
                <a16:creationId xmlns:a16="http://schemas.microsoft.com/office/drawing/2014/main" id="{20507C4A-68FB-469A-9CB4-93B5F053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4B94DAF-2696-4B60-8869-2006923F5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Programme Dart</a:t>
            </a:r>
            <a:endParaRPr lang="fr-BE" altLang="fr-F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44ED569-A747-47F0-B95B-BA2C72F5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6E0CBDF4-0F09-407B-8FEE-E8B85EFD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4D931A3-685E-F14B-B348-397002556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5732" y="2199005"/>
            <a:ext cx="3772535" cy="2459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8DCD31-3312-374A-A979-D609C96C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737" y="1654175"/>
            <a:ext cx="2930525" cy="3549650"/>
          </a:xfrm>
          <a:prstGeom prst="rect">
            <a:avLst/>
          </a:prstGeom>
        </p:spPr>
      </p:pic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Variables</a:t>
            </a:r>
            <a:endParaRPr lang="fr-BE" altLang="fr-FR" dirty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EAB50AE-AA66-45B1-A71A-78647B842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marL="0" indent="0" eaLnBrk="1" hangingPunct="1">
              <a:buClrTx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dirty="0"/>
          </a:p>
          <a:p>
            <a:pPr lvl="1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dirty="0"/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8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</p:spTree>
    <p:extLst>
      <p:ext uri="{BB962C8B-B14F-4D97-AF65-F5344CB8AC3E}">
        <p14:creationId xmlns:p14="http://schemas.microsoft.com/office/powerpoint/2010/main" val="3816813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Types</a:t>
            </a:r>
            <a:endParaRPr lang="fr-BE" altLang="fr-F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27DEB3-0DCC-C74A-991E-34F8C7720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205" y="1303483"/>
            <a:ext cx="8403590" cy="42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4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Listes et </a:t>
            </a:r>
            <a:r>
              <a:rPr lang="fr-BE" altLang="fr-FR" dirty="0" err="1">
                <a:solidFill>
                  <a:srgbClr val="99CC00"/>
                </a:solidFill>
              </a:rPr>
              <a:t>Maps</a:t>
            </a:r>
            <a:endParaRPr lang="fr-BE" altLang="fr-F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27DEB3-0DCC-C74A-991E-34F8C7720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177" y="1018540"/>
            <a:ext cx="4779645" cy="48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 err="1">
                <a:solidFill>
                  <a:srgbClr val="99CC00"/>
                </a:solidFill>
              </a:rPr>
              <a:t>Null-safety</a:t>
            </a:r>
            <a:endParaRPr lang="fr-BE" altLang="fr-F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47E25F-4E59-1840-968B-E53C2471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9557" y="2199005"/>
            <a:ext cx="3524885" cy="2459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Fonctions</a:t>
            </a:r>
            <a:endParaRPr lang="fr-BE" altLang="fr-FR" dirty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EAB50AE-AA66-45B1-A71A-78647B842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marL="0" indent="0" eaLnBrk="1" hangingPunct="1">
              <a:buClrTx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dirty="0"/>
          </a:p>
          <a:p>
            <a:pPr lvl="1"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400" dirty="0"/>
          </a:p>
          <a:p>
            <a:pPr eaLnBrk="1" hangingPunct="1">
              <a:buClrTx/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fr-FR" altLang="fr-FR" sz="28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2D8190-A20B-104E-B391-10630CE95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775" y="1104900"/>
            <a:ext cx="4870450" cy="46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0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C8EB10-FC9F-4E0B-8144-DCE43A1D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80713" algn="l"/>
              </a:tabLst>
            </a:pPr>
            <a:r>
              <a:rPr lang="fr-BE" altLang="fr-FR" dirty="0">
                <a:solidFill>
                  <a:srgbClr val="99CC00"/>
                </a:solidFill>
              </a:rPr>
              <a:t>Classes et librairies</a:t>
            </a:r>
            <a:endParaRPr lang="fr-BE" altLang="fr-F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06B429-80ED-4686-9903-39D2E609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5850"/>
            <a:ext cx="1123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>
            <a:extLst>
              <a:ext uri="{FF2B5EF4-FFF2-40B4-BE49-F238E27FC236}">
                <a16:creationId xmlns:a16="http://schemas.microsoft.com/office/drawing/2014/main" id="{9254070B-6272-4205-AC86-4603DD36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37288"/>
            <a:ext cx="72723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fr-FR" altLang="fr-FR" sz="1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AC25EF-A108-2345-AFDB-6D5CD3F63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262" y="980949"/>
            <a:ext cx="6975475" cy="57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1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4DF0C830AC6549B1E66226134600A9" ma:contentTypeVersion="11" ma:contentTypeDescription="Crée un document." ma:contentTypeScope="" ma:versionID="d0151ec3ad79dc980200c7595fd63d87">
  <xsd:schema xmlns:xsd="http://www.w3.org/2001/XMLSchema" xmlns:xs="http://www.w3.org/2001/XMLSchema" xmlns:p="http://schemas.microsoft.com/office/2006/metadata/properties" xmlns:ns2="0863a118-b1a7-475b-863b-66114b769c40" xmlns:ns3="78335612-d1ac-4ba9-a920-b165765ef3b4" targetNamespace="http://schemas.microsoft.com/office/2006/metadata/properties" ma:root="true" ma:fieldsID="7157cc61fb5cef1dcf0918c3f7af1322" ns2:_="" ns3:_="">
    <xsd:import namespace="0863a118-b1a7-475b-863b-66114b769c40"/>
    <xsd:import namespace="78335612-d1ac-4ba9-a920-b165765ef3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a118-b1a7-475b-863b-66114b769c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35612-d1ac-4ba9-a920-b165765ef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6AFB3A-F045-4ECA-9B14-70DD346CED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1A8933-16C6-4EC1-9CE6-8058778D1D2D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8335612-d1ac-4ba9-a920-b165765ef3b4"/>
    <ds:schemaRef ds:uri="http://purl.org/dc/terms/"/>
    <ds:schemaRef ds:uri="http://purl.org/dc/elements/1.1/"/>
    <ds:schemaRef ds:uri="0863a118-b1a7-475b-863b-66114b769c4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E9DE8E-95FC-46C6-B1FC-B17C06C5F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3a118-b1a7-475b-863b-66114b769c40"/>
    <ds:schemaRef ds:uri="78335612-d1ac-4ba9-a920-b165765ef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(4:3)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Thème Office</vt:lpstr>
      <vt:lpstr>PowerPoint Presentation</vt:lpstr>
      <vt:lpstr>Dart </vt:lpstr>
      <vt:lpstr>Programme Dart</vt:lpstr>
      <vt:lpstr>Variables</vt:lpstr>
      <vt:lpstr>Types</vt:lpstr>
      <vt:lpstr>Listes et Maps</vt:lpstr>
      <vt:lpstr>Null-safety</vt:lpstr>
      <vt:lpstr>Fonctions</vt:lpstr>
      <vt:lpstr>Classes et librairies</vt:lpstr>
      <vt:lpstr>Pour 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Olivier</dc:creator>
  <cp:lastModifiedBy>Raphael Baroni</cp:lastModifiedBy>
  <cp:revision>142</cp:revision>
  <cp:lastPrinted>1601-01-01T00:00:00Z</cp:lastPrinted>
  <dcterms:created xsi:type="dcterms:W3CDTF">2008-08-05T16:58:14Z</dcterms:created>
  <dcterms:modified xsi:type="dcterms:W3CDTF">2023-02-16T16:35:21Z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0x0101003A4DF0C830AC6549B1E66226134600A9</vt:lpwstr>
  </property>
</Properties>
</file>