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sldIdLst>
    <p:sldId id="256" r:id="rId5"/>
    <p:sldId id="257" r:id="rId6"/>
    <p:sldId id="258" r:id="rId7"/>
    <p:sldId id="259" r:id="rId8"/>
    <p:sldId id="287" r:id="rId9"/>
    <p:sldId id="264" r:id="rId10"/>
    <p:sldId id="288" r:id="rId11"/>
    <p:sldId id="260" r:id="rId12"/>
    <p:sldId id="261" r:id="rId13"/>
    <p:sldId id="289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phaël Baroni" initials="R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19F63-CACB-4C61-BC90-511B8D19F9DE}" v="45" dt="2023-02-13T10:40:38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ël Baroni" userId="75a117a4-c3bc-4a2b-a45a-13ab6ee4f342" providerId="ADAL" clId="{B5366AF1-C940-4C37-AE6B-F846717C72DB}"/>
    <pc:docChg chg="undo custSel addSld delSld modSld">
      <pc:chgData name="Raphaël Baroni" userId="75a117a4-c3bc-4a2b-a45a-13ab6ee4f342" providerId="ADAL" clId="{B5366AF1-C940-4C37-AE6B-F846717C72DB}" dt="2022-01-31T12:49:06.549" v="474" actId="20577"/>
      <pc:docMkLst>
        <pc:docMk/>
      </pc:docMkLst>
      <pc:sldChg chg="modSp new mod">
        <pc:chgData name="Raphaël Baroni" userId="75a117a4-c3bc-4a2b-a45a-13ab6ee4f342" providerId="ADAL" clId="{B5366AF1-C940-4C37-AE6B-F846717C72DB}" dt="2022-01-31T12:41:24.507" v="82"/>
        <pc:sldMkLst>
          <pc:docMk/>
          <pc:sldMk cId="372745312" sldId="256"/>
        </pc:sldMkLst>
        <pc:spChg chg="mod">
          <ac:chgData name="Raphaël Baroni" userId="75a117a4-c3bc-4a2b-a45a-13ab6ee4f342" providerId="ADAL" clId="{B5366AF1-C940-4C37-AE6B-F846717C72DB}" dt="2022-01-31T12:41:24.507" v="82"/>
          <ac:spMkLst>
            <pc:docMk/>
            <pc:sldMk cId="372745312" sldId="256"/>
            <ac:spMk id="2" creationId="{AA5A6173-0071-44FB-9AC6-5B2BBC928E6B}"/>
          </ac:spMkLst>
        </pc:spChg>
        <pc:spChg chg="mod">
          <ac:chgData name="Raphaël Baroni" userId="75a117a4-c3bc-4a2b-a45a-13ab6ee4f342" providerId="ADAL" clId="{B5366AF1-C940-4C37-AE6B-F846717C72DB}" dt="2022-01-31T12:41:24.507" v="82"/>
          <ac:spMkLst>
            <pc:docMk/>
            <pc:sldMk cId="372745312" sldId="256"/>
            <ac:spMk id="3" creationId="{A11DCDDE-0C9A-4531-AB03-967C50E422BE}"/>
          </ac:spMkLst>
        </pc:spChg>
      </pc:sldChg>
      <pc:sldChg chg="new del">
        <pc:chgData name="Raphaël Baroni" userId="75a117a4-c3bc-4a2b-a45a-13ab6ee4f342" providerId="ADAL" clId="{B5366AF1-C940-4C37-AE6B-F846717C72DB}" dt="2022-01-31T12:38:12.089" v="18" actId="47"/>
        <pc:sldMkLst>
          <pc:docMk/>
          <pc:sldMk cId="681214093" sldId="257"/>
        </pc:sldMkLst>
      </pc:sldChg>
      <pc:sldChg chg="addSp delSp modSp new mod">
        <pc:chgData name="Raphaël Baroni" userId="75a117a4-c3bc-4a2b-a45a-13ab6ee4f342" providerId="ADAL" clId="{B5366AF1-C940-4C37-AE6B-F846717C72DB}" dt="2022-01-31T12:45:23.711" v="320" actId="113"/>
        <pc:sldMkLst>
          <pc:docMk/>
          <pc:sldMk cId="1817473984" sldId="257"/>
        </pc:sldMkLst>
        <pc:spChg chg="mod">
          <ac:chgData name="Raphaël Baroni" userId="75a117a4-c3bc-4a2b-a45a-13ab6ee4f342" providerId="ADAL" clId="{B5366AF1-C940-4C37-AE6B-F846717C72DB}" dt="2022-01-31T12:41:44.766" v="85" actId="20577"/>
          <ac:spMkLst>
            <pc:docMk/>
            <pc:sldMk cId="1817473984" sldId="257"/>
            <ac:spMk id="2" creationId="{2E1824F1-A279-4525-9842-85B95C354E42}"/>
          </ac:spMkLst>
        </pc:spChg>
        <pc:spChg chg="mod">
          <ac:chgData name="Raphaël Baroni" userId="75a117a4-c3bc-4a2b-a45a-13ab6ee4f342" providerId="ADAL" clId="{B5366AF1-C940-4C37-AE6B-F846717C72DB}" dt="2022-01-31T12:45:23.711" v="320" actId="113"/>
          <ac:spMkLst>
            <pc:docMk/>
            <pc:sldMk cId="1817473984" sldId="257"/>
            <ac:spMk id="3" creationId="{B1F932D9-2E88-48E9-B295-3AB9C25ED01D}"/>
          </ac:spMkLst>
        </pc:spChg>
        <pc:spChg chg="add del">
          <ac:chgData name="Raphaël Baroni" userId="75a117a4-c3bc-4a2b-a45a-13ab6ee4f342" providerId="ADAL" clId="{B5366AF1-C940-4C37-AE6B-F846717C72DB}" dt="2022-01-31T12:42:24.070" v="87" actId="22"/>
          <ac:spMkLst>
            <pc:docMk/>
            <pc:sldMk cId="1817473984" sldId="257"/>
            <ac:spMk id="5" creationId="{7117BA7B-55DB-4434-88A6-F0DE99F1AD07}"/>
          </ac:spMkLst>
        </pc:spChg>
      </pc:sldChg>
      <pc:sldChg chg="modSp add mod">
        <pc:chgData name="Raphaël Baroni" userId="75a117a4-c3bc-4a2b-a45a-13ab6ee4f342" providerId="ADAL" clId="{B5366AF1-C940-4C37-AE6B-F846717C72DB}" dt="2022-01-31T12:44:40.604" v="231" actId="5793"/>
        <pc:sldMkLst>
          <pc:docMk/>
          <pc:sldMk cId="3408353399" sldId="258"/>
        </pc:sldMkLst>
        <pc:spChg chg="mod">
          <ac:chgData name="Raphaël Baroni" userId="75a117a4-c3bc-4a2b-a45a-13ab6ee4f342" providerId="ADAL" clId="{B5366AF1-C940-4C37-AE6B-F846717C72DB}" dt="2022-01-31T12:42:39.765" v="100" actId="20577"/>
          <ac:spMkLst>
            <pc:docMk/>
            <pc:sldMk cId="3408353399" sldId="258"/>
            <ac:spMk id="2" creationId="{2E1824F1-A279-4525-9842-85B95C354E42}"/>
          </ac:spMkLst>
        </pc:spChg>
        <pc:spChg chg="mod">
          <ac:chgData name="Raphaël Baroni" userId="75a117a4-c3bc-4a2b-a45a-13ab6ee4f342" providerId="ADAL" clId="{B5366AF1-C940-4C37-AE6B-F846717C72DB}" dt="2022-01-31T12:44:40.604" v="231" actId="5793"/>
          <ac:spMkLst>
            <pc:docMk/>
            <pc:sldMk cId="3408353399" sldId="258"/>
            <ac:spMk id="3" creationId="{B1F932D9-2E88-48E9-B295-3AB9C25ED01D}"/>
          </ac:spMkLst>
        </pc:spChg>
      </pc:sldChg>
      <pc:sldChg chg="modSp add mod">
        <pc:chgData name="Raphaël Baroni" userId="75a117a4-c3bc-4a2b-a45a-13ab6ee4f342" providerId="ADAL" clId="{B5366AF1-C940-4C37-AE6B-F846717C72DB}" dt="2022-01-31T12:46:24.495" v="403" actId="20577"/>
        <pc:sldMkLst>
          <pc:docMk/>
          <pc:sldMk cId="1162715253" sldId="259"/>
        </pc:sldMkLst>
        <pc:spChg chg="mod">
          <ac:chgData name="Raphaël Baroni" userId="75a117a4-c3bc-4a2b-a45a-13ab6ee4f342" providerId="ADAL" clId="{B5366AF1-C940-4C37-AE6B-F846717C72DB}" dt="2022-01-31T12:44:16.637" v="207" actId="20577"/>
          <ac:spMkLst>
            <pc:docMk/>
            <pc:sldMk cId="1162715253" sldId="259"/>
            <ac:spMk id="2" creationId="{2E1824F1-A279-4525-9842-85B95C354E42}"/>
          </ac:spMkLst>
        </pc:spChg>
        <pc:spChg chg="mod">
          <ac:chgData name="Raphaël Baroni" userId="75a117a4-c3bc-4a2b-a45a-13ab6ee4f342" providerId="ADAL" clId="{B5366AF1-C940-4C37-AE6B-F846717C72DB}" dt="2022-01-31T12:46:24.495" v="403" actId="20577"/>
          <ac:spMkLst>
            <pc:docMk/>
            <pc:sldMk cId="1162715253" sldId="259"/>
            <ac:spMk id="3" creationId="{B1F932D9-2E88-48E9-B295-3AB9C25ED01D}"/>
          </ac:spMkLst>
        </pc:spChg>
      </pc:sldChg>
      <pc:sldChg chg="modSp add mod">
        <pc:chgData name="Raphaël Baroni" userId="75a117a4-c3bc-4a2b-a45a-13ab6ee4f342" providerId="ADAL" clId="{B5366AF1-C940-4C37-AE6B-F846717C72DB}" dt="2022-01-31T12:49:06.549" v="474" actId="20577"/>
        <pc:sldMkLst>
          <pc:docMk/>
          <pc:sldMk cId="1677321951" sldId="260"/>
        </pc:sldMkLst>
        <pc:spChg chg="mod">
          <ac:chgData name="Raphaël Baroni" userId="75a117a4-c3bc-4a2b-a45a-13ab6ee4f342" providerId="ADAL" clId="{B5366AF1-C940-4C37-AE6B-F846717C72DB}" dt="2022-01-31T12:46:45.117" v="412" actId="20577"/>
          <ac:spMkLst>
            <pc:docMk/>
            <pc:sldMk cId="1677321951" sldId="260"/>
            <ac:spMk id="2" creationId="{2E1824F1-A279-4525-9842-85B95C354E42}"/>
          </ac:spMkLst>
        </pc:spChg>
        <pc:spChg chg="mod">
          <ac:chgData name="Raphaël Baroni" userId="75a117a4-c3bc-4a2b-a45a-13ab6ee4f342" providerId="ADAL" clId="{B5366AF1-C940-4C37-AE6B-F846717C72DB}" dt="2022-01-31T12:49:06.549" v="474" actId="20577"/>
          <ac:spMkLst>
            <pc:docMk/>
            <pc:sldMk cId="1677321951" sldId="260"/>
            <ac:spMk id="3" creationId="{B1F932D9-2E88-48E9-B295-3AB9C25ED01D}"/>
          </ac:spMkLst>
        </pc:spChg>
      </pc:sldChg>
      <pc:sldMasterChg chg="addSldLayout">
        <pc:chgData name="Raphaël Baroni" userId="75a117a4-c3bc-4a2b-a45a-13ab6ee4f342" providerId="ADAL" clId="{B5366AF1-C940-4C37-AE6B-F846717C72DB}" dt="2022-01-31T12:37:38.422" v="0" actId="680"/>
        <pc:sldMasterMkLst>
          <pc:docMk/>
          <pc:sldMasterMk cId="1105014064" sldId="2147483648"/>
        </pc:sldMasterMkLst>
        <pc:sldLayoutChg chg="add">
          <pc:chgData name="Raphaël Baroni" userId="75a117a4-c3bc-4a2b-a45a-13ab6ee4f342" providerId="ADAL" clId="{B5366AF1-C940-4C37-AE6B-F846717C72DB}" dt="2022-01-31T12:37:38.422" v="0" actId="680"/>
          <pc:sldLayoutMkLst>
            <pc:docMk/>
            <pc:sldMasterMk cId="1105014064" sldId="2147483648"/>
            <pc:sldLayoutMk cId="736081525" sldId="2147483649"/>
          </pc:sldLayoutMkLst>
        </pc:sldLayoutChg>
      </pc:sldMasterChg>
    </pc:docChg>
  </pc:docChgLst>
  <pc:docChgLst>
    <pc:chgData name="Raphaël Baroni" userId="75a117a4-c3bc-4a2b-a45a-13ab6ee4f342" providerId="ADAL" clId="{D33F2C81-6E8D-4D87-B94C-230EC9B744F1}"/>
    <pc:docChg chg="custSel addSld delSld modSld">
      <pc:chgData name="Raphaël Baroni" userId="75a117a4-c3bc-4a2b-a45a-13ab6ee4f342" providerId="ADAL" clId="{D33F2C81-6E8D-4D87-B94C-230EC9B744F1}" dt="2023-01-31T17:07:55.703" v="676" actId="20577"/>
      <pc:docMkLst>
        <pc:docMk/>
      </pc:docMkLst>
      <pc:sldChg chg="modSp mod">
        <pc:chgData name="Raphaël Baroni" userId="75a117a4-c3bc-4a2b-a45a-13ab6ee4f342" providerId="ADAL" clId="{D33F2C81-6E8D-4D87-B94C-230EC9B744F1}" dt="2023-01-31T16:54:18.175" v="26" actId="20577"/>
        <pc:sldMkLst>
          <pc:docMk/>
          <pc:sldMk cId="372745312" sldId="256"/>
        </pc:sldMkLst>
        <pc:spChg chg="mod">
          <ac:chgData name="Raphaël Baroni" userId="75a117a4-c3bc-4a2b-a45a-13ab6ee4f342" providerId="ADAL" clId="{D33F2C81-6E8D-4D87-B94C-230EC9B744F1}" dt="2023-01-31T16:54:18.175" v="26" actId="20577"/>
          <ac:spMkLst>
            <pc:docMk/>
            <pc:sldMk cId="372745312" sldId="256"/>
            <ac:spMk id="3" creationId="{A11DCDDE-0C9A-4531-AB03-967C50E422BE}"/>
          </ac:spMkLst>
        </pc:spChg>
      </pc:sldChg>
      <pc:sldChg chg="modSp mod">
        <pc:chgData name="Raphaël Baroni" userId="75a117a4-c3bc-4a2b-a45a-13ab6ee4f342" providerId="ADAL" clId="{D33F2C81-6E8D-4D87-B94C-230EC9B744F1}" dt="2023-01-31T16:55:46.020" v="34" actId="6549"/>
        <pc:sldMkLst>
          <pc:docMk/>
          <pc:sldMk cId="3408353399" sldId="258"/>
        </pc:sldMkLst>
        <pc:spChg chg="mod">
          <ac:chgData name="Raphaël Baroni" userId="75a117a4-c3bc-4a2b-a45a-13ab6ee4f342" providerId="ADAL" clId="{D33F2C81-6E8D-4D87-B94C-230EC9B744F1}" dt="2023-01-31T16:55:46.020" v="34" actId="6549"/>
          <ac:spMkLst>
            <pc:docMk/>
            <pc:sldMk cId="3408353399" sldId="258"/>
            <ac:spMk id="3" creationId="{B1F932D9-2E88-48E9-B295-3AB9C25ED01D}"/>
          </ac:spMkLst>
        </pc:spChg>
      </pc:sldChg>
      <pc:sldChg chg="modSp add mod">
        <pc:chgData name="Raphaël Baroni" userId="75a117a4-c3bc-4a2b-a45a-13ab6ee4f342" providerId="ADAL" clId="{D33F2C81-6E8D-4D87-B94C-230EC9B744F1}" dt="2023-01-31T17:07:44.797" v="660"/>
        <pc:sldMkLst>
          <pc:docMk/>
          <pc:sldMk cId="2072759609" sldId="261"/>
        </pc:sldMkLst>
        <pc:spChg chg="mod">
          <ac:chgData name="Raphaël Baroni" userId="75a117a4-c3bc-4a2b-a45a-13ab6ee4f342" providerId="ADAL" clId="{D33F2C81-6E8D-4D87-B94C-230EC9B744F1}" dt="2023-01-31T17:07:44.797" v="660"/>
          <ac:spMkLst>
            <pc:docMk/>
            <pc:sldMk cId="2072759609" sldId="261"/>
            <ac:spMk id="2" creationId="{2E1824F1-A279-4525-9842-85B95C354E42}"/>
          </ac:spMkLst>
        </pc:spChg>
        <pc:spChg chg="mod">
          <ac:chgData name="Raphaël Baroni" userId="75a117a4-c3bc-4a2b-a45a-13ab6ee4f342" providerId="ADAL" clId="{D33F2C81-6E8D-4D87-B94C-230EC9B744F1}" dt="2023-01-31T16:59:30.583" v="182" actId="20577"/>
          <ac:spMkLst>
            <pc:docMk/>
            <pc:sldMk cId="2072759609" sldId="261"/>
            <ac:spMk id="3" creationId="{B1F932D9-2E88-48E9-B295-3AB9C25ED01D}"/>
          </ac:spMkLst>
        </pc:spChg>
      </pc:sldChg>
      <pc:sldChg chg="modSp add del mod">
        <pc:chgData name="Raphaël Baroni" userId="75a117a4-c3bc-4a2b-a45a-13ab6ee4f342" providerId="ADAL" clId="{D33F2C81-6E8D-4D87-B94C-230EC9B744F1}" dt="2023-01-31T16:57:59.675" v="59" actId="47"/>
        <pc:sldMkLst>
          <pc:docMk/>
          <pc:sldMk cId="2509087380" sldId="261"/>
        </pc:sldMkLst>
        <pc:spChg chg="mod">
          <ac:chgData name="Raphaël Baroni" userId="75a117a4-c3bc-4a2b-a45a-13ab6ee4f342" providerId="ADAL" clId="{D33F2C81-6E8D-4D87-B94C-230EC9B744F1}" dt="2023-01-31T16:57:53.477" v="58" actId="20577"/>
          <ac:spMkLst>
            <pc:docMk/>
            <pc:sldMk cId="2509087380" sldId="261"/>
            <ac:spMk id="2" creationId="{2E1824F1-A279-4525-9842-85B95C354E42}"/>
          </ac:spMkLst>
        </pc:spChg>
      </pc:sldChg>
      <pc:sldChg chg="modSp add mod">
        <pc:chgData name="Raphaël Baroni" userId="75a117a4-c3bc-4a2b-a45a-13ab6ee4f342" providerId="ADAL" clId="{D33F2C81-6E8D-4D87-B94C-230EC9B744F1}" dt="2023-01-31T17:07:39.727" v="656" actId="20577"/>
        <pc:sldMkLst>
          <pc:docMk/>
          <pc:sldMk cId="1307782455" sldId="262"/>
        </pc:sldMkLst>
        <pc:spChg chg="mod">
          <ac:chgData name="Raphaël Baroni" userId="75a117a4-c3bc-4a2b-a45a-13ab6ee4f342" providerId="ADAL" clId="{D33F2C81-6E8D-4D87-B94C-230EC9B744F1}" dt="2023-01-31T17:07:39.727" v="656" actId="20577"/>
          <ac:spMkLst>
            <pc:docMk/>
            <pc:sldMk cId="1307782455" sldId="262"/>
            <ac:spMk id="2" creationId="{2E1824F1-A279-4525-9842-85B95C354E42}"/>
          </ac:spMkLst>
        </pc:spChg>
        <pc:spChg chg="mod">
          <ac:chgData name="Raphaël Baroni" userId="75a117a4-c3bc-4a2b-a45a-13ab6ee4f342" providerId="ADAL" clId="{D33F2C81-6E8D-4D87-B94C-230EC9B744F1}" dt="2023-01-31T17:02:17.161" v="441" actId="20577"/>
          <ac:spMkLst>
            <pc:docMk/>
            <pc:sldMk cId="1307782455" sldId="262"/>
            <ac:spMk id="3" creationId="{B1F932D9-2E88-48E9-B295-3AB9C25ED01D}"/>
          </ac:spMkLst>
        </pc:spChg>
      </pc:sldChg>
      <pc:sldChg chg="modSp add mod">
        <pc:chgData name="Raphaël Baroni" userId="75a117a4-c3bc-4a2b-a45a-13ab6ee4f342" providerId="ADAL" clId="{D33F2C81-6E8D-4D87-B94C-230EC9B744F1}" dt="2023-01-31T17:07:55.703" v="676" actId="20577"/>
        <pc:sldMkLst>
          <pc:docMk/>
          <pc:sldMk cId="1853858461" sldId="263"/>
        </pc:sldMkLst>
        <pc:spChg chg="mod">
          <ac:chgData name="Raphaël Baroni" userId="75a117a4-c3bc-4a2b-a45a-13ab6ee4f342" providerId="ADAL" clId="{D33F2C81-6E8D-4D87-B94C-230EC9B744F1}" dt="2023-01-31T17:07:55.703" v="676" actId="20577"/>
          <ac:spMkLst>
            <pc:docMk/>
            <pc:sldMk cId="1853858461" sldId="263"/>
            <ac:spMk id="2" creationId="{2E1824F1-A279-4525-9842-85B95C354E42}"/>
          </ac:spMkLst>
        </pc:spChg>
        <pc:spChg chg="mod">
          <ac:chgData name="Raphaël Baroni" userId="75a117a4-c3bc-4a2b-a45a-13ab6ee4f342" providerId="ADAL" clId="{D33F2C81-6E8D-4D87-B94C-230EC9B744F1}" dt="2023-01-31T17:04:27.799" v="618" actId="313"/>
          <ac:spMkLst>
            <pc:docMk/>
            <pc:sldMk cId="1853858461" sldId="263"/>
            <ac:spMk id="3" creationId="{B1F932D9-2E88-48E9-B295-3AB9C25ED01D}"/>
          </ac:spMkLst>
        </pc:spChg>
      </pc:sldChg>
    </pc:docChg>
  </pc:docChgLst>
  <pc:docChgLst>
    <pc:chgData name="Raphaël Baroni" userId="75a117a4-c3bc-4a2b-a45a-13ab6ee4f342" providerId="ADAL" clId="{03419F63-CACB-4C61-BC90-511B8D19F9DE}"/>
    <pc:docChg chg="undo redo custSel addSld delSld modSld sldOrd modMainMaster">
      <pc:chgData name="Raphaël Baroni" userId="75a117a4-c3bc-4a2b-a45a-13ab6ee4f342" providerId="ADAL" clId="{03419F63-CACB-4C61-BC90-511B8D19F9DE}" dt="2023-02-13T10:40:38.813" v="4044" actId="20577"/>
      <pc:docMkLst>
        <pc:docMk/>
      </pc:docMkLst>
      <pc:sldChg chg="modSp mod">
        <pc:chgData name="Raphaël Baroni" userId="75a117a4-c3bc-4a2b-a45a-13ab6ee4f342" providerId="ADAL" clId="{03419F63-CACB-4C61-BC90-511B8D19F9DE}" dt="2023-02-01T06:46:00.132" v="104"/>
        <pc:sldMkLst>
          <pc:docMk/>
          <pc:sldMk cId="372745312" sldId="256"/>
        </pc:sldMkLst>
        <pc:spChg chg="mod">
          <ac:chgData name="Raphaël Baroni" userId="75a117a4-c3bc-4a2b-a45a-13ab6ee4f342" providerId="ADAL" clId="{03419F63-CACB-4C61-BC90-511B8D19F9DE}" dt="2023-02-01T06:46:00.132" v="104"/>
          <ac:spMkLst>
            <pc:docMk/>
            <pc:sldMk cId="372745312" sldId="256"/>
            <ac:spMk id="2" creationId="{AA5A6173-0071-44FB-9AC6-5B2BBC928E6B}"/>
          </ac:spMkLst>
        </pc:spChg>
        <pc:spChg chg="mod">
          <ac:chgData name="Raphaël Baroni" userId="75a117a4-c3bc-4a2b-a45a-13ab6ee4f342" providerId="ADAL" clId="{03419F63-CACB-4C61-BC90-511B8D19F9DE}" dt="2023-02-01T06:46:00.132" v="104"/>
          <ac:spMkLst>
            <pc:docMk/>
            <pc:sldMk cId="372745312" sldId="256"/>
            <ac:spMk id="3" creationId="{A11DCDDE-0C9A-4531-AB03-967C50E422BE}"/>
          </ac:spMkLst>
        </pc:spChg>
      </pc:sldChg>
      <pc:sldChg chg="modSp mod">
        <pc:chgData name="Raphaël Baroni" userId="75a117a4-c3bc-4a2b-a45a-13ab6ee4f342" providerId="ADAL" clId="{03419F63-CACB-4C61-BC90-511B8D19F9DE}" dt="2023-02-01T06:50:20.977" v="182" actId="20577"/>
        <pc:sldMkLst>
          <pc:docMk/>
          <pc:sldMk cId="1817473984" sldId="257"/>
        </pc:sldMkLst>
        <pc:spChg chg="mod">
          <ac:chgData name="Raphaël Baroni" userId="75a117a4-c3bc-4a2b-a45a-13ab6ee4f342" providerId="ADAL" clId="{03419F63-CACB-4C61-BC90-511B8D19F9DE}" dt="2023-02-01T06:46:00.132" v="104"/>
          <ac:spMkLst>
            <pc:docMk/>
            <pc:sldMk cId="1817473984" sldId="257"/>
            <ac:spMk id="2" creationId="{2E1824F1-A279-4525-9842-85B95C354E42}"/>
          </ac:spMkLst>
        </pc:spChg>
        <pc:spChg chg="mod">
          <ac:chgData name="Raphaël Baroni" userId="75a117a4-c3bc-4a2b-a45a-13ab6ee4f342" providerId="ADAL" clId="{03419F63-CACB-4C61-BC90-511B8D19F9DE}" dt="2023-02-01T06:50:20.977" v="182" actId="20577"/>
          <ac:spMkLst>
            <pc:docMk/>
            <pc:sldMk cId="1817473984" sldId="257"/>
            <ac:spMk id="3" creationId="{B1F932D9-2E88-48E9-B295-3AB9C25ED01D}"/>
          </ac:spMkLst>
        </pc:spChg>
      </pc:sldChg>
      <pc:sldChg chg="modSp mod chgLayout">
        <pc:chgData name="Raphaël Baroni" userId="75a117a4-c3bc-4a2b-a45a-13ab6ee4f342" providerId="ADAL" clId="{03419F63-CACB-4C61-BC90-511B8D19F9DE}" dt="2023-02-01T07:37:55.779" v="1161" actId="20577"/>
        <pc:sldMkLst>
          <pc:docMk/>
          <pc:sldMk cId="3408353399" sldId="258"/>
        </pc:sldMkLst>
        <pc:spChg chg="mod ord">
          <ac:chgData name="Raphaël Baroni" userId="75a117a4-c3bc-4a2b-a45a-13ab6ee4f342" providerId="ADAL" clId="{03419F63-CACB-4C61-BC90-511B8D19F9DE}" dt="2023-02-01T06:55:49.574" v="321" actId="20577"/>
          <ac:spMkLst>
            <pc:docMk/>
            <pc:sldMk cId="3408353399" sldId="258"/>
            <ac:spMk id="2" creationId="{2E1824F1-A279-4525-9842-85B95C354E42}"/>
          </ac:spMkLst>
        </pc:spChg>
        <pc:spChg chg="mod ord">
          <ac:chgData name="Raphaël Baroni" userId="75a117a4-c3bc-4a2b-a45a-13ab6ee4f342" providerId="ADAL" clId="{03419F63-CACB-4C61-BC90-511B8D19F9DE}" dt="2023-02-01T07:37:55.779" v="1161" actId="20577"/>
          <ac:spMkLst>
            <pc:docMk/>
            <pc:sldMk cId="3408353399" sldId="258"/>
            <ac:spMk id="3" creationId="{B1F932D9-2E88-48E9-B295-3AB9C25ED01D}"/>
          </ac:spMkLst>
        </pc:spChg>
      </pc:sldChg>
      <pc:sldChg chg="modSp mod">
        <pc:chgData name="Raphaël Baroni" userId="75a117a4-c3bc-4a2b-a45a-13ab6ee4f342" providerId="ADAL" clId="{03419F63-CACB-4C61-BC90-511B8D19F9DE}" dt="2023-02-01T12:35:43.927" v="3956" actId="20577"/>
        <pc:sldMkLst>
          <pc:docMk/>
          <pc:sldMk cId="1162715253" sldId="259"/>
        </pc:sldMkLst>
        <pc:spChg chg="mod">
          <ac:chgData name="Raphaël Baroni" userId="75a117a4-c3bc-4a2b-a45a-13ab6ee4f342" providerId="ADAL" clId="{03419F63-CACB-4C61-BC90-511B8D19F9DE}" dt="2023-02-01T07:57:15.528" v="1657" actId="20577"/>
          <ac:spMkLst>
            <pc:docMk/>
            <pc:sldMk cId="1162715253" sldId="259"/>
            <ac:spMk id="2" creationId="{2E1824F1-A279-4525-9842-85B95C354E42}"/>
          </ac:spMkLst>
        </pc:spChg>
        <pc:spChg chg="mod">
          <ac:chgData name="Raphaël Baroni" userId="75a117a4-c3bc-4a2b-a45a-13ab6ee4f342" providerId="ADAL" clId="{03419F63-CACB-4C61-BC90-511B8D19F9DE}" dt="2023-02-01T12:35:43.927" v="3956" actId="20577"/>
          <ac:spMkLst>
            <pc:docMk/>
            <pc:sldMk cId="1162715253" sldId="259"/>
            <ac:spMk id="3" creationId="{B1F932D9-2E88-48E9-B295-3AB9C25ED01D}"/>
          </ac:spMkLst>
        </pc:spChg>
      </pc:sldChg>
      <pc:sldChg chg="modSp mod">
        <pc:chgData name="Raphaël Baroni" userId="75a117a4-c3bc-4a2b-a45a-13ab6ee4f342" providerId="ADAL" clId="{03419F63-CACB-4C61-BC90-511B8D19F9DE}" dt="2023-02-13T10:12:15.404" v="4023" actId="20577"/>
        <pc:sldMkLst>
          <pc:docMk/>
          <pc:sldMk cId="1677321951" sldId="260"/>
        </pc:sldMkLst>
        <pc:spChg chg="mod">
          <ac:chgData name="Raphaël Baroni" userId="75a117a4-c3bc-4a2b-a45a-13ab6ee4f342" providerId="ADAL" clId="{03419F63-CACB-4C61-BC90-511B8D19F9DE}" dt="2023-02-01T06:46:00.132" v="104"/>
          <ac:spMkLst>
            <pc:docMk/>
            <pc:sldMk cId="1677321951" sldId="260"/>
            <ac:spMk id="2" creationId="{2E1824F1-A279-4525-9842-85B95C354E42}"/>
          </ac:spMkLst>
        </pc:spChg>
        <pc:spChg chg="mod">
          <ac:chgData name="Raphaël Baroni" userId="75a117a4-c3bc-4a2b-a45a-13ab6ee4f342" providerId="ADAL" clId="{03419F63-CACB-4C61-BC90-511B8D19F9DE}" dt="2023-02-13T10:12:15.404" v="4023" actId="20577"/>
          <ac:spMkLst>
            <pc:docMk/>
            <pc:sldMk cId="1677321951" sldId="260"/>
            <ac:spMk id="3" creationId="{B1F932D9-2E88-48E9-B295-3AB9C25ED01D}"/>
          </ac:spMkLst>
        </pc:spChg>
      </pc:sldChg>
      <pc:sldChg chg="modSp mod">
        <pc:chgData name="Raphaël Baroni" userId="75a117a4-c3bc-4a2b-a45a-13ab6ee4f342" providerId="ADAL" clId="{03419F63-CACB-4C61-BC90-511B8D19F9DE}" dt="2023-02-01T08:22:39.015" v="2473" actId="20577"/>
        <pc:sldMkLst>
          <pc:docMk/>
          <pc:sldMk cId="2072759609" sldId="261"/>
        </pc:sldMkLst>
        <pc:spChg chg="mod">
          <ac:chgData name="Raphaël Baroni" userId="75a117a4-c3bc-4a2b-a45a-13ab6ee4f342" providerId="ADAL" clId="{03419F63-CACB-4C61-BC90-511B8D19F9DE}" dt="2023-02-01T08:06:10.850" v="2203" actId="20577"/>
          <ac:spMkLst>
            <pc:docMk/>
            <pc:sldMk cId="2072759609" sldId="261"/>
            <ac:spMk id="2" creationId="{2E1824F1-A279-4525-9842-85B95C354E42}"/>
          </ac:spMkLst>
        </pc:spChg>
        <pc:spChg chg="mod">
          <ac:chgData name="Raphaël Baroni" userId="75a117a4-c3bc-4a2b-a45a-13ab6ee4f342" providerId="ADAL" clId="{03419F63-CACB-4C61-BC90-511B8D19F9DE}" dt="2023-02-01T08:22:39.015" v="2473" actId="20577"/>
          <ac:spMkLst>
            <pc:docMk/>
            <pc:sldMk cId="2072759609" sldId="261"/>
            <ac:spMk id="3" creationId="{B1F932D9-2E88-48E9-B295-3AB9C25ED01D}"/>
          </ac:spMkLst>
        </pc:spChg>
      </pc:sldChg>
      <pc:sldChg chg="addSp modSp mod">
        <pc:chgData name="Raphaël Baroni" userId="75a117a4-c3bc-4a2b-a45a-13ab6ee4f342" providerId="ADAL" clId="{03419F63-CACB-4C61-BC90-511B8D19F9DE}" dt="2023-02-01T10:41:23.166" v="3607" actId="20577"/>
        <pc:sldMkLst>
          <pc:docMk/>
          <pc:sldMk cId="1307782455" sldId="262"/>
        </pc:sldMkLst>
        <pc:spChg chg="mod">
          <ac:chgData name="Raphaël Baroni" userId="75a117a4-c3bc-4a2b-a45a-13ab6ee4f342" providerId="ADAL" clId="{03419F63-CACB-4C61-BC90-511B8D19F9DE}" dt="2023-02-01T10:38:20.438" v="3492" actId="20577"/>
          <ac:spMkLst>
            <pc:docMk/>
            <pc:sldMk cId="1307782455" sldId="262"/>
            <ac:spMk id="2" creationId="{2E1824F1-A279-4525-9842-85B95C354E42}"/>
          </ac:spMkLst>
        </pc:spChg>
        <pc:spChg chg="mod">
          <ac:chgData name="Raphaël Baroni" userId="75a117a4-c3bc-4a2b-a45a-13ab6ee4f342" providerId="ADAL" clId="{03419F63-CACB-4C61-BC90-511B8D19F9DE}" dt="2023-02-01T10:41:23.166" v="3607" actId="20577"/>
          <ac:spMkLst>
            <pc:docMk/>
            <pc:sldMk cId="1307782455" sldId="262"/>
            <ac:spMk id="3" creationId="{B1F932D9-2E88-48E9-B295-3AB9C25ED01D}"/>
          </ac:spMkLst>
        </pc:spChg>
        <pc:picChg chg="add mod">
          <ac:chgData name="Raphaël Baroni" userId="75a117a4-c3bc-4a2b-a45a-13ab6ee4f342" providerId="ADAL" clId="{03419F63-CACB-4C61-BC90-511B8D19F9DE}" dt="2023-02-01T10:39:57.628" v="3496" actId="1076"/>
          <ac:picMkLst>
            <pc:docMk/>
            <pc:sldMk cId="1307782455" sldId="262"/>
            <ac:picMk id="5" creationId="{E01F3EF1-7F2E-2944-B478-45ED195DCDA3}"/>
          </ac:picMkLst>
        </pc:picChg>
      </pc:sldChg>
      <pc:sldChg chg="addSp modSp mod">
        <pc:chgData name="Raphaël Baroni" userId="75a117a4-c3bc-4a2b-a45a-13ab6ee4f342" providerId="ADAL" clId="{03419F63-CACB-4C61-BC90-511B8D19F9DE}" dt="2023-02-01T10:48:16.751" v="3913" actId="20577"/>
        <pc:sldMkLst>
          <pc:docMk/>
          <pc:sldMk cId="1853858461" sldId="263"/>
        </pc:sldMkLst>
        <pc:spChg chg="mod">
          <ac:chgData name="Raphaël Baroni" userId="75a117a4-c3bc-4a2b-a45a-13ab6ee4f342" providerId="ADAL" clId="{03419F63-CACB-4C61-BC90-511B8D19F9DE}" dt="2023-02-01T10:41:52.694" v="3608"/>
          <ac:spMkLst>
            <pc:docMk/>
            <pc:sldMk cId="1853858461" sldId="263"/>
            <ac:spMk id="2" creationId="{2E1824F1-A279-4525-9842-85B95C354E42}"/>
          </ac:spMkLst>
        </pc:spChg>
        <pc:spChg chg="mod">
          <ac:chgData name="Raphaël Baroni" userId="75a117a4-c3bc-4a2b-a45a-13ab6ee4f342" providerId="ADAL" clId="{03419F63-CACB-4C61-BC90-511B8D19F9DE}" dt="2023-02-01T10:48:16.751" v="3913" actId="20577"/>
          <ac:spMkLst>
            <pc:docMk/>
            <pc:sldMk cId="1853858461" sldId="263"/>
            <ac:spMk id="3" creationId="{B1F932D9-2E88-48E9-B295-3AB9C25ED01D}"/>
          </ac:spMkLst>
        </pc:spChg>
        <pc:graphicFrameChg chg="add mod modGraphic">
          <ac:chgData name="Raphaël Baroni" userId="75a117a4-c3bc-4a2b-a45a-13ab6ee4f342" providerId="ADAL" clId="{03419F63-CACB-4C61-BC90-511B8D19F9DE}" dt="2023-02-01T10:46:01.206" v="3767" actId="1036"/>
          <ac:graphicFrameMkLst>
            <pc:docMk/>
            <pc:sldMk cId="1853858461" sldId="263"/>
            <ac:graphicFrameMk id="4" creationId="{7D380484-1DDC-CDBF-D246-D135B50D0E8C}"/>
          </ac:graphicFrameMkLst>
        </pc:graphicFrameChg>
      </pc:sldChg>
      <pc:sldChg chg="addSp delSp modSp add mod ord">
        <pc:chgData name="Raphaël Baroni" userId="75a117a4-c3bc-4a2b-a45a-13ab6ee4f342" providerId="ADAL" clId="{03419F63-CACB-4C61-BC90-511B8D19F9DE}" dt="2023-02-13T10:11:33.026" v="4007" actId="20577"/>
        <pc:sldMkLst>
          <pc:docMk/>
          <pc:sldMk cId="181016435" sldId="264"/>
        </pc:sldMkLst>
        <pc:spChg chg="mod">
          <ac:chgData name="Raphaël Baroni" userId="75a117a4-c3bc-4a2b-a45a-13ab6ee4f342" providerId="ADAL" clId="{03419F63-CACB-4C61-BC90-511B8D19F9DE}" dt="2023-02-01T06:55:45.069" v="312" actId="20577"/>
          <ac:spMkLst>
            <pc:docMk/>
            <pc:sldMk cId="181016435" sldId="264"/>
            <ac:spMk id="2" creationId="{2E1824F1-A279-4525-9842-85B95C354E42}"/>
          </ac:spMkLst>
        </pc:spChg>
        <pc:spChg chg="mod">
          <ac:chgData name="Raphaël Baroni" userId="75a117a4-c3bc-4a2b-a45a-13ab6ee4f342" providerId="ADAL" clId="{03419F63-CACB-4C61-BC90-511B8D19F9DE}" dt="2023-02-13T10:11:33.026" v="4007" actId="20577"/>
          <ac:spMkLst>
            <pc:docMk/>
            <pc:sldMk cId="181016435" sldId="264"/>
            <ac:spMk id="3" creationId="{B1F932D9-2E88-48E9-B295-3AB9C25ED01D}"/>
          </ac:spMkLst>
        </pc:spChg>
        <pc:graphicFrameChg chg="add del mod">
          <ac:chgData name="Raphaël Baroni" userId="75a117a4-c3bc-4a2b-a45a-13ab6ee4f342" providerId="ADAL" clId="{03419F63-CACB-4C61-BC90-511B8D19F9DE}" dt="2023-02-01T06:56:23.104" v="323"/>
          <ac:graphicFrameMkLst>
            <pc:docMk/>
            <pc:sldMk cId="181016435" sldId="264"/>
            <ac:graphicFrameMk id="4" creationId="{8EBD5184-FA6A-FBB6-6F35-30DBCD07F924}"/>
          </ac:graphicFrameMkLst>
        </pc:graphicFrameChg>
      </pc:sldChg>
      <pc:sldChg chg="modSp new del mod">
        <pc:chgData name="Raphaël Baroni" userId="75a117a4-c3bc-4a2b-a45a-13ab6ee4f342" providerId="ADAL" clId="{03419F63-CACB-4C61-BC90-511B8D19F9DE}" dt="2023-02-01T06:50:25.662" v="183" actId="47"/>
        <pc:sldMkLst>
          <pc:docMk/>
          <pc:sldMk cId="374190813" sldId="264"/>
        </pc:sldMkLst>
        <pc:spChg chg="mod">
          <ac:chgData name="Raphaël Baroni" userId="75a117a4-c3bc-4a2b-a45a-13ab6ee4f342" providerId="ADAL" clId="{03419F63-CACB-4C61-BC90-511B8D19F9DE}" dt="2023-02-01T06:49:46.326" v="142" actId="6549"/>
          <ac:spMkLst>
            <pc:docMk/>
            <pc:sldMk cId="374190813" sldId="264"/>
            <ac:spMk id="3" creationId="{E3C6ABBB-423D-81DB-AFEC-8062FB0AAB44}"/>
          </ac:spMkLst>
        </pc:spChg>
      </pc:sldChg>
      <pc:sldChg chg="modSp add mod delCm">
        <pc:chgData name="Raphaël Baroni" userId="75a117a4-c3bc-4a2b-a45a-13ab6ee4f342" providerId="ADAL" clId="{03419F63-CACB-4C61-BC90-511B8D19F9DE}" dt="2023-02-13T10:40:38.813" v="4044" actId="20577"/>
        <pc:sldMkLst>
          <pc:docMk/>
          <pc:sldMk cId="3304156272" sldId="287"/>
        </pc:sldMkLst>
        <pc:spChg chg="mod">
          <ac:chgData name="Raphaël Baroni" userId="75a117a4-c3bc-4a2b-a45a-13ab6ee4f342" providerId="ADAL" clId="{03419F63-CACB-4C61-BC90-511B8D19F9DE}" dt="2023-02-01T07:57:44.179" v="1662" actId="20577"/>
          <ac:spMkLst>
            <pc:docMk/>
            <pc:sldMk cId="3304156272" sldId="287"/>
            <ac:spMk id="2" creationId="{7A91105C-C653-4184-BDAC-711C41ECD2B3}"/>
          </ac:spMkLst>
        </pc:spChg>
        <pc:spChg chg="mod">
          <ac:chgData name="Raphaël Baroni" userId="75a117a4-c3bc-4a2b-a45a-13ab6ee4f342" providerId="ADAL" clId="{03419F63-CACB-4C61-BC90-511B8D19F9DE}" dt="2023-02-13T10:40:38.813" v="4044" actId="20577"/>
          <ac:spMkLst>
            <pc:docMk/>
            <pc:sldMk cId="3304156272" sldId="287"/>
            <ac:spMk id="3" creationId="{2C481F17-6598-44A2-9602-581A496E4253}"/>
          </ac:spMkLst>
        </pc:spChg>
      </pc:sldChg>
      <pc:sldChg chg="modSp add mod">
        <pc:chgData name="Raphaël Baroni" userId="75a117a4-c3bc-4a2b-a45a-13ab6ee4f342" providerId="ADAL" clId="{03419F63-CACB-4C61-BC90-511B8D19F9DE}" dt="2023-02-01T08:05:12.802" v="2168" actId="5793"/>
        <pc:sldMkLst>
          <pc:docMk/>
          <pc:sldMk cId="1022268451" sldId="288"/>
        </pc:sldMkLst>
        <pc:spChg chg="mod">
          <ac:chgData name="Raphaël Baroni" userId="75a117a4-c3bc-4a2b-a45a-13ab6ee4f342" providerId="ADAL" clId="{03419F63-CACB-4C61-BC90-511B8D19F9DE}" dt="2023-02-01T07:58:19.011" v="1673" actId="947"/>
          <ac:spMkLst>
            <pc:docMk/>
            <pc:sldMk cId="1022268451" sldId="288"/>
            <ac:spMk id="2" creationId="{2E1824F1-A279-4525-9842-85B95C354E42}"/>
          </ac:spMkLst>
        </pc:spChg>
        <pc:spChg chg="mod">
          <ac:chgData name="Raphaël Baroni" userId="75a117a4-c3bc-4a2b-a45a-13ab6ee4f342" providerId="ADAL" clId="{03419F63-CACB-4C61-BC90-511B8D19F9DE}" dt="2023-02-01T08:05:12.802" v="2168" actId="5793"/>
          <ac:spMkLst>
            <pc:docMk/>
            <pc:sldMk cId="1022268451" sldId="288"/>
            <ac:spMk id="3" creationId="{B1F932D9-2E88-48E9-B295-3AB9C25ED01D}"/>
          </ac:spMkLst>
        </pc:spChg>
      </pc:sldChg>
      <pc:sldChg chg="modSp add mod">
        <pc:chgData name="Raphaël Baroni" userId="75a117a4-c3bc-4a2b-a45a-13ab6ee4f342" providerId="ADAL" clId="{03419F63-CACB-4C61-BC90-511B8D19F9DE}" dt="2023-02-01T10:32:59.185" v="3474" actId="27636"/>
        <pc:sldMkLst>
          <pc:docMk/>
          <pc:sldMk cId="1422784700" sldId="289"/>
        </pc:sldMkLst>
        <pc:spChg chg="mod">
          <ac:chgData name="Raphaël Baroni" userId="75a117a4-c3bc-4a2b-a45a-13ab6ee4f342" providerId="ADAL" clId="{03419F63-CACB-4C61-BC90-511B8D19F9DE}" dt="2023-02-01T08:28:44.454" v="2513" actId="20577"/>
          <ac:spMkLst>
            <pc:docMk/>
            <pc:sldMk cId="1422784700" sldId="289"/>
            <ac:spMk id="2" creationId="{2E1824F1-A279-4525-9842-85B95C354E42}"/>
          </ac:spMkLst>
        </pc:spChg>
        <pc:spChg chg="mod">
          <ac:chgData name="Raphaël Baroni" userId="75a117a4-c3bc-4a2b-a45a-13ab6ee4f342" providerId="ADAL" clId="{03419F63-CACB-4C61-BC90-511B8D19F9DE}" dt="2023-02-01T10:32:59.185" v="3474" actId="27636"/>
          <ac:spMkLst>
            <pc:docMk/>
            <pc:sldMk cId="1422784700" sldId="289"/>
            <ac:spMk id="3" creationId="{B1F932D9-2E88-48E9-B295-3AB9C25ED01D}"/>
          </ac:spMkLst>
        </pc:spChg>
      </pc:sldChg>
      <pc:sldMasterChg chg="modSldLayout">
        <pc:chgData name="Raphaël Baroni" userId="75a117a4-c3bc-4a2b-a45a-13ab6ee4f342" providerId="ADAL" clId="{03419F63-CACB-4C61-BC90-511B8D19F9DE}" dt="2023-02-01T07:33:08.173" v="942" actId="15"/>
        <pc:sldMasterMkLst>
          <pc:docMk/>
          <pc:sldMasterMk cId="474149382" sldId="2147483668"/>
        </pc:sldMasterMkLst>
        <pc:sldLayoutChg chg="modSp mod">
          <pc:chgData name="Raphaël Baroni" userId="75a117a4-c3bc-4a2b-a45a-13ab6ee4f342" providerId="ADAL" clId="{03419F63-CACB-4C61-BC90-511B8D19F9DE}" dt="2023-02-01T07:33:08.173" v="942" actId="15"/>
          <pc:sldLayoutMkLst>
            <pc:docMk/>
            <pc:sldMasterMk cId="474149382" sldId="2147483668"/>
            <pc:sldLayoutMk cId="1814765286" sldId="2147483670"/>
          </pc:sldLayoutMkLst>
          <pc:spChg chg="mod">
            <ac:chgData name="Raphaël Baroni" userId="75a117a4-c3bc-4a2b-a45a-13ab6ee4f342" providerId="ADAL" clId="{03419F63-CACB-4C61-BC90-511B8D19F9DE}" dt="2023-02-01T07:33:08.173" v="942" actId="15"/>
            <ac:spMkLst>
              <pc:docMk/>
              <pc:sldMasterMk cId="474149382" sldId="2147483668"/>
              <pc:sldLayoutMk cId="1814765286" sldId="2147483670"/>
              <ac:spMk id="3" creationId="{00000000-0000-0000-0000-000000000000}"/>
            </ac:spMkLst>
          </pc:spChg>
        </pc:sldLayoutChg>
      </pc:sldMasterChg>
    </pc:docChg>
  </pc:docChgLst>
  <pc:docChgLst>
    <pc:chgData name="Raphaël Baroni" userId="75a117a4-c3bc-4a2b-a45a-13ab6ee4f342" providerId="ADAL" clId="{64921392-61EF-432F-A93B-A138EDAFC95A}"/>
    <pc:docChg chg="modSld">
      <pc:chgData name="Raphaël Baroni" userId="75a117a4-c3bc-4a2b-a45a-13ab6ee4f342" providerId="ADAL" clId="{64921392-61EF-432F-A93B-A138EDAFC95A}" dt="2022-01-31T12:51:37.605" v="2" actId="20577"/>
      <pc:docMkLst>
        <pc:docMk/>
      </pc:docMkLst>
      <pc:sldChg chg="modSp mod">
        <pc:chgData name="Raphaël Baroni" userId="75a117a4-c3bc-4a2b-a45a-13ab6ee4f342" providerId="ADAL" clId="{64921392-61EF-432F-A93B-A138EDAFC95A}" dt="2022-01-31T12:51:37.605" v="2" actId="20577"/>
        <pc:sldMkLst>
          <pc:docMk/>
          <pc:sldMk cId="3408353399" sldId="258"/>
        </pc:sldMkLst>
        <pc:spChg chg="mod">
          <ac:chgData name="Raphaël Baroni" userId="75a117a4-c3bc-4a2b-a45a-13ab6ee4f342" providerId="ADAL" clId="{64921392-61EF-432F-A93B-A138EDAFC95A}" dt="2022-01-31T12:51:37.605" v="2" actId="20577"/>
          <ac:spMkLst>
            <pc:docMk/>
            <pc:sldMk cId="3408353399" sldId="258"/>
            <ac:spMk id="3" creationId="{B1F932D9-2E88-48E9-B295-3AB9C25ED0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10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7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59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71463">
              <a:buFont typeface="Wingdings" panose="05000000000000000000" pitchFamily="2" charset="2"/>
              <a:buChar char="§"/>
              <a:defRPr/>
            </a:lvl1pPr>
            <a:lvl2pPr marL="358775" indent="-230188">
              <a:buFont typeface="Arial" panose="020B0604020202020204" pitchFamily="34" charset="0"/>
              <a:buChar char="•"/>
              <a:defRPr/>
            </a:lvl2pPr>
            <a:lvl3pPr marL="448056" indent="-137160">
              <a:buFont typeface="Courier New" panose="02070309020205020404" pitchFamily="49" charset="0"/>
              <a:buChar char="o"/>
              <a:defRPr/>
            </a:lvl3pPr>
            <a:lvl4pPr marL="630238" indent="-173038">
              <a:buFont typeface="Tw Cen MT" panose="020B0602020104020603" pitchFamily="34" charset="0"/>
              <a:buChar char="ˉ"/>
              <a:defRPr/>
            </a:lvl4pPr>
            <a:lvl5pPr marL="6400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6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22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5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3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1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3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0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14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biloud.com/blog/native-web-or-hybrid-app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urvey.stackoverflow.co/2022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vinci.be/mod/checklist/view.php?id=17200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tutorials/app-dev-training" TargetMode="External"/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6173-0071-44FB-9AC6-5B2BBC928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Mobile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DCDDE-0C9A-4531-AB03-967C50E42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72745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24F1-A279-4525-9842-85B95C35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Types d’applications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32D9-2E88-48E9-B295-3AB9C25E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Web App : application interactive dans un browser </a:t>
            </a:r>
          </a:p>
          <a:p>
            <a:r>
              <a:rPr lang="fr-BE" dirty="0"/>
              <a:t>PWA (Progressive Web Apps) : Web App « installables » sur une plateforme</a:t>
            </a:r>
          </a:p>
          <a:p>
            <a:r>
              <a:rPr lang="fr-BE" dirty="0"/>
              <a:t>Mobile App : applications téléchargées de Google Play ou iOS App Store</a:t>
            </a:r>
          </a:p>
          <a:p>
            <a:pPr lvl="1"/>
            <a:r>
              <a:rPr lang="fr-BE" dirty="0"/>
              <a:t>Native App : applications développée pour une seule </a:t>
            </a:r>
            <a:r>
              <a:rPr lang="fr-BE" dirty="0" err="1"/>
              <a:t>platforme</a:t>
            </a:r>
            <a:r>
              <a:rPr lang="fr-BE" dirty="0"/>
              <a:t>, Android (Java ou </a:t>
            </a:r>
            <a:r>
              <a:rPr lang="fr-BE" dirty="0" err="1"/>
              <a:t>Kotlin</a:t>
            </a:r>
            <a:r>
              <a:rPr lang="fr-BE" dirty="0"/>
              <a:t>) ou iOS (Swift ou Objective-C) </a:t>
            </a:r>
          </a:p>
          <a:p>
            <a:pPr lvl="2"/>
            <a:r>
              <a:rPr lang="fr-BE" dirty="0"/>
              <a:t>Native SDK App : application développé via Android Platform (Android Compose…) ou iOS App (Swift UI…)</a:t>
            </a:r>
          </a:p>
          <a:p>
            <a:pPr lvl="2"/>
            <a:r>
              <a:rPr lang="fr-BE" dirty="0"/>
              <a:t>Cross-Platform Native App : application développée via une plateforme permettant le développement multi-plateforme</a:t>
            </a:r>
            <a:br>
              <a:rPr lang="fr-BE" dirty="0"/>
            </a:br>
            <a:r>
              <a:rPr lang="fr-BE" dirty="0"/>
              <a:t>	(Flutter, </a:t>
            </a:r>
            <a:r>
              <a:rPr lang="fr-BE" dirty="0" err="1"/>
              <a:t>React</a:t>
            </a:r>
            <a:r>
              <a:rPr lang="fr-BE" dirty="0"/>
              <a:t> Native, Xamarin…)</a:t>
            </a:r>
          </a:p>
          <a:p>
            <a:pPr lvl="1"/>
            <a:r>
              <a:rPr lang="fr-BE" dirty="0" err="1"/>
              <a:t>Hybrid</a:t>
            </a:r>
            <a:r>
              <a:rPr lang="fr-BE" dirty="0"/>
              <a:t> App : application construite via du code web s’exécutant dans une </a:t>
            </a:r>
            <a:r>
              <a:rPr lang="fr-BE" dirty="0" err="1"/>
              <a:t>webview</a:t>
            </a:r>
            <a:r>
              <a:rPr lang="fr-BE" dirty="0"/>
              <a:t> (Cordova, Ionic…)</a:t>
            </a:r>
          </a:p>
          <a:p>
            <a:r>
              <a:rPr lang="fr-BE" dirty="0"/>
              <a:t>Plus d’infos sur les types d’applications : </a:t>
            </a:r>
            <a:r>
              <a:rPr lang="fr-BE" dirty="0">
                <a:hlinkClick r:id="rId2"/>
              </a:rPr>
              <a:t>https://www.mobiloud.com/blog/native-web-or-hybrid-apps</a:t>
            </a:r>
            <a:r>
              <a:rPr lang="fr-BE" dirty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2278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24F1-A279-4525-9842-85B95C35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Pourquoi flutter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32D9-2E88-48E9-B295-3AB9C25E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err="1"/>
              <a:t>Framworks</a:t>
            </a:r>
            <a:r>
              <a:rPr lang="fr-BE" dirty="0"/>
              <a:t> (autres que web) les plus populaires </a:t>
            </a:r>
            <a:br>
              <a:rPr lang="fr-BE" dirty="0"/>
            </a:br>
            <a:r>
              <a:rPr lang="fr-BE" dirty="0"/>
              <a:t>selon </a:t>
            </a:r>
            <a:r>
              <a:rPr lang="fr-BE" dirty="0" err="1"/>
              <a:t>stackoverflow</a:t>
            </a:r>
            <a:r>
              <a:rPr lang="fr-BE" dirty="0"/>
              <a:t> en 2022 : </a:t>
            </a:r>
            <a:br>
              <a:rPr lang="fr-BE" dirty="0"/>
            </a:br>
            <a:r>
              <a:rPr lang="fr-BE" dirty="0">
                <a:hlinkClick r:id="rId2"/>
              </a:rPr>
              <a:t>https://survey.stackoverflow.co/2022/</a:t>
            </a:r>
            <a:r>
              <a:rPr lang="fr-BE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F3EF1-7F2E-2944-B478-45ED195DC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051" y="0"/>
            <a:ext cx="5202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8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24F1-A279-4525-9842-85B95C35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Pourquoi flutter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32D9-2E88-48E9-B295-3AB9C25E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Résultats de l’évaluation du cours de Mobile par les étudiants en 2022 :</a:t>
            </a:r>
          </a:p>
          <a:p>
            <a:r>
              <a:rPr lang="fr-BE" dirty="0"/>
              <a:t>Souhait d’approfondir Flutter plutôt qu’Android Compose : </a:t>
            </a:r>
          </a:p>
          <a:p>
            <a:pPr lvl="1"/>
            <a:r>
              <a:rPr lang="fr-BE" dirty="0"/>
              <a:t>23 étudiants pour Flutter</a:t>
            </a:r>
          </a:p>
          <a:p>
            <a:pPr lvl="1"/>
            <a:r>
              <a:rPr lang="fr-BE"/>
              <a:t>4 étudiants </a:t>
            </a:r>
            <a:r>
              <a:rPr lang="fr-BE" dirty="0"/>
              <a:t>pour Android Compose</a:t>
            </a:r>
          </a:p>
          <a:p>
            <a:pPr lvl="1"/>
            <a:endParaRPr lang="fr-BE" dirty="0"/>
          </a:p>
          <a:p>
            <a:pPr marL="128587" lvl="1" indent="0">
              <a:buNone/>
            </a:pPr>
            <a:endParaRPr lang="fr-BE" dirty="0"/>
          </a:p>
          <a:p>
            <a:pPr marL="128587" lvl="1" indent="0">
              <a:buNone/>
            </a:pPr>
            <a:endParaRPr lang="fr-BE" dirty="0"/>
          </a:p>
          <a:p>
            <a:pPr>
              <a:buFont typeface="Wingdings" panose="05000000000000000000" pitchFamily="2" charset="2"/>
              <a:buChar char="§"/>
            </a:pPr>
            <a:endParaRPr lang="fr-B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380484-1DDC-CDBF-D246-D135B50D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57849"/>
              </p:ext>
            </p:extLst>
          </p:nvPr>
        </p:nvGraphicFramePr>
        <p:xfrm>
          <a:off x="506627" y="3889231"/>
          <a:ext cx="11009869" cy="2620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83362">
                  <a:extLst>
                    <a:ext uri="{9D8B030D-6E8A-4147-A177-3AD203B41FA5}">
                      <a16:colId xmlns:a16="http://schemas.microsoft.com/office/drawing/2014/main" val="1139889356"/>
                    </a:ext>
                  </a:extLst>
                </a:gridCol>
                <a:gridCol w="2026507">
                  <a:extLst>
                    <a:ext uri="{9D8B030D-6E8A-4147-A177-3AD203B41FA5}">
                      <a16:colId xmlns:a16="http://schemas.microsoft.com/office/drawing/2014/main" val="3517353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fr-BE" sz="1800" dirty="0">
                          <a:effectLst/>
                        </a:rPr>
                        <a:t>Constats</a:t>
                      </a:r>
                      <a:endParaRPr lang="fr-BE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fr-CH" sz="1800" dirty="0">
                          <a:effectLst/>
                        </a:rPr>
                        <a:t>Nombre de constats similaires</a:t>
                      </a:r>
                      <a:endParaRPr lang="fr-BE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3699570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fr-BE" sz="1800" dirty="0">
                          <a:effectLst/>
                        </a:rPr>
                        <a:t>Préféré l’approche du </a:t>
                      </a:r>
                      <a:r>
                        <a:rPr lang="fr-BE" sz="1800" dirty="0" err="1">
                          <a:effectLst/>
                        </a:rPr>
                        <a:t>framework</a:t>
                      </a:r>
                      <a:endParaRPr lang="fr-BE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fr-BE" sz="1800">
                          <a:effectLst/>
                        </a:rPr>
                        <a:t>9</a:t>
                      </a:r>
                      <a:endParaRPr lang="fr-BE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2791876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fr-BE" sz="1800" dirty="0">
                          <a:effectLst/>
                        </a:rPr>
                        <a:t>Développement multi-plateformes </a:t>
                      </a:r>
                      <a:endParaRPr lang="fr-BE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fr-BE" sz="1800">
                          <a:effectLst/>
                        </a:rPr>
                        <a:t>7</a:t>
                      </a:r>
                      <a:endParaRPr lang="fr-BE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3515541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fr-BE" sz="1800" dirty="0">
                          <a:effectLst/>
                        </a:rPr>
                        <a:t>La documentation de Google est excellente </a:t>
                      </a:r>
                      <a:endParaRPr lang="fr-BE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fr-CH" sz="1800">
                          <a:effectLst/>
                        </a:rPr>
                        <a:t>5</a:t>
                      </a:r>
                      <a:endParaRPr lang="fr-BE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309676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fr-BE" sz="1800">
                          <a:effectLst/>
                        </a:rPr>
                        <a:t>Outils de développeurs plus intéressants : compilation, hot reload, test de l’app sur plusieurs plateformes</a:t>
                      </a:r>
                      <a:endParaRPr lang="fr-BE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fr-CH" sz="1800" dirty="0">
                          <a:effectLst/>
                        </a:rPr>
                        <a:t>3</a:t>
                      </a:r>
                      <a:endParaRPr lang="fr-BE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20987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85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24F1-A279-4525-9842-85B95C35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CompétenceS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32D9-2E88-48E9-B295-3AB9C25E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/>
              <a:t>Développement d’</a:t>
            </a:r>
            <a:r>
              <a:rPr lang="fr-BE" b="1" dirty="0">
                <a:solidFill>
                  <a:srgbClr val="0070C0"/>
                </a:solidFill>
              </a:rPr>
              <a:t>application multiplateformes </a:t>
            </a:r>
            <a:r>
              <a:rPr lang="fr-BE" b="1" dirty="0"/>
              <a:t>(Android, iOS) pour des </a:t>
            </a:r>
            <a:r>
              <a:rPr lang="fr-BE" b="1" dirty="0">
                <a:solidFill>
                  <a:srgbClr val="0070C0"/>
                </a:solidFill>
              </a:rPr>
              <a:t>appareils mobiles</a:t>
            </a:r>
            <a:r>
              <a:rPr lang="fr-BE" b="1" dirty="0"/>
              <a:t> (smartphone, tablette...) en faisant de la </a:t>
            </a:r>
            <a:r>
              <a:rPr lang="fr-BE" b="1" dirty="0">
                <a:solidFill>
                  <a:srgbClr val="0070C0"/>
                </a:solidFill>
              </a:rPr>
              <a:t>programmation déclarative</a:t>
            </a:r>
            <a:r>
              <a:rPr lang="fr-BE" b="1" dirty="0"/>
              <a:t>.</a:t>
            </a:r>
          </a:p>
          <a:p>
            <a:pPr marL="788670" lvl="3"/>
            <a:endParaRPr lang="fr-BE" b="1" dirty="0"/>
          </a:p>
          <a:p>
            <a:r>
              <a:rPr lang="fr-BE" b="1" dirty="0">
                <a:solidFill>
                  <a:srgbClr val="0070C0"/>
                </a:solidFill>
              </a:rPr>
              <a:t>Expliquer</a:t>
            </a:r>
            <a:r>
              <a:rPr lang="fr-BE" b="1" dirty="0"/>
              <a:t> </a:t>
            </a:r>
            <a:r>
              <a:rPr lang="fr-BE" b="1" dirty="0">
                <a:solidFill>
                  <a:srgbClr val="0070C0"/>
                </a:solidFill>
              </a:rPr>
              <a:t>oralement</a:t>
            </a:r>
            <a:r>
              <a:rPr lang="fr-BE" b="1" dirty="0"/>
              <a:t> le </a:t>
            </a:r>
            <a:r>
              <a:rPr lang="fr-BE" b="1" dirty="0">
                <a:solidFill>
                  <a:srgbClr val="0070C0"/>
                </a:solidFill>
              </a:rPr>
              <a:t>code</a:t>
            </a:r>
            <a:r>
              <a:rPr lang="fr-BE" b="1" dirty="0"/>
              <a:t> associé aux </a:t>
            </a:r>
            <a:r>
              <a:rPr lang="fr-BE" b="1" dirty="0">
                <a:solidFill>
                  <a:srgbClr val="0070C0"/>
                </a:solidFill>
              </a:rPr>
              <a:t>objectifs</a:t>
            </a:r>
            <a:r>
              <a:rPr lang="fr-BE" b="1" dirty="0"/>
              <a:t> de chaque atelier en démontrant la bonne </a:t>
            </a:r>
            <a:r>
              <a:rPr lang="fr-BE" b="1" dirty="0">
                <a:solidFill>
                  <a:srgbClr val="0070C0"/>
                </a:solidFill>
              </a:rPr>
              <a:t>compréhension</a:t>
            </a:r>
            <a:r>
              <a:rPr lang="fr-BE" b="1" dirty="0"/>
              <a:t> des </a:t>
            </a:r>
            <a:r>
              <a:rPr lang="fr-BE" b="1" dirty="0">
                <a:solidFill>
                  <a:srgbClr val="0070C0"/>
                </a:solidFill>
              </a:rPr>
              <a:t>concepts</a:t>
            </a:r>
            <a:r>
              <a:rPr lang="fr-BE" b="1" dirty="0"/>
              <a:t> associés à la </a:t>
            </a:r>
            <a:r>
              <a:rPr lang="fr-BE" b="1" dirty="0">
                <a:solidFill>
                  <a:srgbClr val="0070C0"/>
                </a:solidFill>
              </a:rPr>
              <a:t>programmation</a:t>
            </a:r>
            <a:r>
              <a:rPr lang="fr-BE" b="1" dirty="0"/>
              <a:t> </a:t>
            </a:r>
            <a:r>
              <a:rPr lang="fr-BE" b="1" dirty="0">
                <a:solidFill>
                  <a:srgbClr val="0070C0"/>
                </a:solidFill>
              </a:rPr>
              <a:t>déclarative</a:t>
            </a:r>
            <a:r>
              <a:rPr lang="fr-BE" b="1" dirty="0"/>
              <a:t> et au </a:t>
            </a:r>
            <a:r>
              <a:rPr lang="fr-BE" b="1" dirty="0" err="1">
                <a:solidFill>
                  <a:srgbClr val="0070C0"/>
                </a:solidFill>
              </a:rPr>
              <a:t>framework</a:t>
            </a:r>
            <a:r>
              <a:rPr lang="fr-BE" b="1" dirty="0"/>
              <a:t> utilisé.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1747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24F1-A279-4525-9842-85B95C35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Organisation Générale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32D9-2E88-48E9-B295-3AB9C25E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9 semaines de 2 X 2h</a:t>
            </a:r>
          </a:p>
          <a:p>
            <a:r>
              <a:rPr lang="fr-BE" dirty="0"/>
              <a:t>8 ateliers, consolidation en dernière semaine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1 atelier par semaine sous forme de fiche (théorie + tutoriel + exercices)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Mêmes enseignants que pour Mobile : S. </a:t>
            </a:r>
            <a:r>
              <a:rPr lang="fr-BE" dirty="0" err="1"/>
              <a:t>Strebelle</a:t>
            </a:r>
            <a:r>
              <a:rPr lang="fr-BE" dirty="0"/>
              <a:t> et R. Baroni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Activités pédagogiques associées à un atelier</a:t>
            </a:r>
          </a:p>
          <a:p>
            <a:pPr lvl="1"/>
            <a:r>
              <a:rPr lang="fr-BE" dirty="0"/>
              <a:t>1</a:t>
            </a:r>
            <a:r>
              <a:rPr lang="fr-BE" baseline="30000" dirty="0"/>
              <a:t>ère</a:t>
            </a:r>
            <a:r>
              <a:rPr lang="fr-BE" dirty="0"/>
              <a:t> séance : Découverte des concepts via des tutoriels et des applications existantes (~1h)</a:t>
            </a:r>
          </a:p>
          <a:p>
            <a:pPr lvl="1"/>
            <a:r>
              <a:rPr lang="fr-BE" dirty="0"/>
              <a:t>1</a:t>
            </a:r>
            <a:r>
              <a:rPr lang="fr-BE" baseline="30000" dirty="0"/>
              <a:t>ère</a:t>
            </a:r>
            <a:r>
              <a:rPr lang="fr-BE" dirty="0"/>
              <a:t> &amp; 2</a:t>
            </a:r>
            <a:r>
              <a:rPr lang="fr-BE" baseline="30000" dirty="0"/>
              <a:t>ème</a:t>
            </a:r>
            <a:r>
              <a:rPr lang="fr-BE" dirty="0"/>
              <a:t> séance : Pratique des concepts via des exercices (~2h30)</a:t>
            </a:r>
          </a:p>
          <a:p>
            <a:pPr lvl="1"/>
            <a:r>
              <a:rPr lang="fr-BE" dirty="0"/>
              <a:t>2</a:t>
            </a:r>
            <a:r>
              <a:rPr lang="fr-BE" baseline="30000" dirty="0"/>
              <a:t>ème</a:t>
            </a:r>
            <a:r>
              <a:rPr lang="fr-BE" dirty="0"/>
              <a:t> séance : Vérification de la compréhension des concepts et présentation si nécessaire (~20min)</a:t>
            </a:r>
          </a:p>
          <a:p>
            <a:pPr lvl="1"/>
            <a:r>
              <a:rPr lang="fr-BE" dirty="0"/>
              <a:t>1</a:t>
            </a:r>
            <a:r>
              <a:rPr lang="fr-BE" baseline="30000" dirty="0"/>
              <a:t>ère</a:t>
            </a:r>
            <a:r>
              <a:rPr lang="fr-BE" dirty="0"/>
              <a:t> &amp; 2</a:t>
            </a:r>
            <a:r>
              <a:rPr lang="fr-BE" baseline="30000" dirty="0"/>
              <a:t>ème</a:t>
            </a:r>
            <a:r>
              <a:rPr lang="fr-BE" dirty="0"/>
              <a:t> séance : Validation des objectifs : explication du code associé aux objectifs en démontrant la bonne compréhension des concepts (~10min)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0835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24F1-A279-4525-9842-85B95C35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Evaluation en 1</a:t>
            </a:r>
            <a:r>
              <a:rPr lang="fr-BE" baseline="30000" dirty="0"/>
              <a:t>ère</a:t>
            </a:r>
            <a:r>
              <a:rPr lang="fr-BE" dirty="0"/>
              <a:t>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32D9-2E88-48E9-B295-3AB9C25E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fr-FR" altLang="fr-FR" b="1" dirty="0"/>
              <a:t>100% évaluation continue en 1</a:t>
            </a:r>
            <a:r>
              <a:rPr lang="fr-FR" altLang="fr-FR" b="1" baseline="30000" dirty="0"/>
              <a:t>ère</a:t>
            </a:r>
            <a:r>
              <a:rPr lang="fr-FR" altLang="fr-FR" b="1" dirty="0"/>
              <a:t> session </a:t>
            </a:r>
            <a:r>
              <a:rPr lang="fr-FR" altLang="fr-FR" dirty="0"/>
              <a:t>(pas d’examen !)</a:t>
            </a:r>
          </a:p>
          <a:p>
            <a:pPr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fr-FR" altLang="fr-FR" dirty="0"/>
              <a:t>2 objectifs à atteindre par atelier, sauf au 1 objectif au </a:t>
            </a:r>
            <a:r>
              <a:rPr lang="fr-FR" altLang="fr-FR"/>
              <a:t>1</a:t>
            </a:r>
            <a:r>
              <a:rPr lang="fr-FR" altLang="fr-FR" baseline="30000"/>
              <a:t>er</a:t>
            </a:r>
            <a:r>
              <a:rPr lang="fr-FR" altLang="fr-FR"/>
              <a:t> atelier</a:t>
            </a:r>
            <a:endParaRPr lang="fr-FR" altLang="fr-FR" dirty="0"/>
          </a:p>
          <a:p>
            <a:pPr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fr-FR" altLang="fr-FR" dirty="0"/>
              <a:t>Critères d’évaluation associés à un objectif donnés dans la fiche</a:t>
            </a:r>
          </a:p>
          <a:p>
            <a:pPr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fr-FR" b="1" dirty="0"/>
              <a:t>15 objectifs </a:t>
            </a:r>
            <a:r>
              <a:rPr lang="fr-FR" dirty="0"/>
              <a:t>validables</a:t>
            </a:r>
          </a:p>
          <a:p>
            <a:pPr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fr-FR" b="1" dirty="0"/>
              <a:t>Note = pourcentage d’objectifs validés * 20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6271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1105C-C653-4184-BDAC-711C41EC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Evaluation en 1</a:t>
            </a:r>
            <a:r>
              <a:rPr lang="fr-BE" baseline="30000" dirty="0"/>
              <a:t>ère</a:t>
            </a:r>
            <a:r>
              <a:rPr lang="fr-BE" dirty="0"/>
              <a:t> session : </a:t>
            </a:r>
            <a:br>
              <a:rPr lang="fr-BE" dirty="0"/>
            </a:br>
            <a:r>
              <a:rPr lang="fr-FR" dirty="0">
                <a:cs typeface="Arial"/>
              </a:rPr>
              <a:t>Validation des objectifs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81F17-6598-44A2-9602-581A496E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00087" indent="-342900"/>
            <a:r>
              <a:rPr lang="fr-FR" sz="2400" b="1" dirty="0">
                <a:ea typeface="+mn-lt"/>
                <a:cs typeface="+mn-lt"/>
              </a:rPr>
              <a:t>Lisez bien les indicateurs </a:t>
            </a:r>
            <a:r>
              <a:rPr lang="fr-FR" sz="2400" dirty="0">
                <a:ea typeface="+mn-lt"/>
                <a:cs typeface="+mn-lt"/>
              </a:rPr>
              <a:t>associés à chaque objectif &amp; </a:t>
            </a:r>
            <a:r>
              <a:rPr lang="fr-FR" sz="2400" b="1" dirty="0">
                <a:ea typeface="+mn-lt"/>
                <a:cs typeface="+mn-lt"/>
              </a:rPr>
              <a:t>préparez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b="1" dirty="0">
                <a:ea typeface="+mn-lt"/>
                <a:cs typeface="+mn-lt"/>
              </a:rPr>
              <a:t>vous</a:t>
            </a:r>
            <a:r>
              <a:rPr lang="fr-FR" sz="2400" dirty="0">
                <a:ea typeface="+mn-lt"/>
                <a:cs typeface="+mn-lt"/>
              </a:rPr>
              <a:t> pour </a:t>
            </a:r>
            <a:r>
              <a:rPr lang="fr-FR" sz="2400" b="1" dirty="0">
                <a:ea typeface="+mn-lt"/>
                <a:cs typeface="+mn-lt"/>
              </a:rPr>
              <a:t>expliquer</a:t>
            </a:r>
            <a:r>
              <a:rPr lang="fr-FR" sz="2400" dirty="0">
                <a:ea typeface="+mn-lt"/>
                <a:cs typeface="+mn-lt"/>
              </a:rPr>
              <a:t> ce qui est demandé !</a:t>
            </a:r>
          </a:p>
          <a:p>
            <a:pPr marL="700087" indent="-342900"/>
            <a:r>
              <a:rPr lang="fr-FR" sz="2400" dirty="0">
                <a:ea typeface="+mn-lt"/>
                <a:cs typeface="+mn-lt"/>
              </a:rPr>
              <a:t>Validation sur base de </a:t>
            </a:r>
            <a:r>
              <a:rPr lang="fr-FR" sz="2400" b="1" dirty="0">
                <a:ea typeface="+mn-lt"/>
                <a:cs typeface="+mn-lt"/>
              </a:rPr>
              <a:t>vos </a:t>
            </a:r>
            <a:r>
              <a:rPr lang="fr-FR" sz="2400" b="1" dirty="0" err="1">
                <a:ea typeface="+mn-lt"/>
                <a:cs typeface="+mn-lt"/>
              </a:rPr>
              <a:t>commits</a:t>
            </a:r>
            <a:r>
              <a:rPr lang="fr-FR" sz="2400" b="1" dirty="0">
                <a:ea typeface="+mn-lt"/>
                <a:cs typeface="+mn-lt"/>
              </a:rPr>
              <a:t> </a:t>
            </a:r>
            <a:r>
              <a:rPr lang="fr-FR" sz="2400" dirty="0">
                <a:ea typeface="+mn-lt"/>
                <a:cs typeface="+mn-lt"/>
              </a:rPr>
              <a:t>avec un enseignant </a:t>
            </a:r>
          </a:p>
          <a:p>
            <a:pPr marL="357187" indent="0">
              <a:buNone/>
            </a:pPr>
            <a:r>
              <a:rPr lang="fr-BE" sz="2400" dirty="0">
                <a:ea typeface="+mn-lt"/>
                <a:cs typeface="+mn-lt"/>
              </a:rPr>
              <a:t>⚡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b="1" dirty="0">
                <a:ea typeface="+mn-lt"/>
                <a:cs typeface="+mn-lt"/>
              </a:rPr>
              <a:t>pas de message de commit demandé, pas de validation ! </a:t>
            </a:r>
            <a:r>
              <a:rPr lang="fr-BE" sz="2400" b="1" dirty="0">
                <a:ea typeface="+mn-lt"/>
                <a:cs typeface="+mn-lt"/>
              </a:rPr>
              <a:t>⚡</a:t>
            </a:r>
            <a:endParaRPr lang="fr-FR" sz="2400" b="1" dirty="0">
              <a:ea typeface="+mn-lt"/>
              <a:cs typeface="+mn-lt"/>
            </a:endParaRPr>
          </a:p>
          <a:p>
            <a:pPr marL="700087" indent="-342900"/>
            <a:r>
              <a:rPr lang="fr-FR" sz="2400" dirty="0">
                <a:ea typeface="+mn-lt"/>
                <a:cs typeface="+mn-lt"/>
              </a:rPr>
              <a:t>Validation : </a:t>
            </a:r>
          </a:p>
          <a:p>
            <a:pPr marL="787399" lvl="1" indent="-342900"/>
            <a:r>
              <a:rPr lang="fr-FR" sz="2000" b="1" dirty="0">
                <a:ea typeface="+mn-lt"/>
                <a:cs typeface="+mn-lt"/>
              </a:rPr>
              <a:t>Semaine X</a:t>
            </a:r>
            <a:r>
              <a:rPr lang="fr-FR" sz="2000" dirty="0">
                <a:ea typeface="+mn-lt"/>
                <a:cs typeface="+mn-lt"/>
              </a:rPr>
              <a:t> pour la </a:t>
            </a:r>
            <a:r>
              <a:rPr lang="fr-FR" sz="2000" b="1" dirty="0">
                <a:ea typeface="+mn-lt"/>
                <a:cs typeface="+mn-lt"/>
              </a:rPr>
              <a:t>fiche</a:t>
            </a:r>
            <a:r>
              <a:rPr lang="fr-FR" sz="2000" dirty="0">
                <a:ea typeface="+mn-lt"/>
                <a:cs typeface="+mn-lt"/>
              </a:rPr>
              <a:t> de </a:t>
            </a:r>
            <a:r>
              <a:rPr lang="fr-FR" sz="2000" b="1" dirty="0">
                <a:ea typeface="+mn-lt"/>
                <a:cs typeface="+mn-lt"/>
              </a:rPr>
              <a:t>semaine X</a:t>
            </a:r>
          </a:p>
          <a:p>
            <a:pPr marL="787399" lvl="1" indent="-342900"/>
            <a:r>
              <a:rPr lang="fr-FR" sz="2000" b="1" dirty="0">
                <a:ea typeface="+mn-lt"/>
                <a:cs typeface="+mn-lt"/>
              </a:rPr>
              <a:t>Deadline</a:t>
            </a:r>
            <a:r>
              <a:rPr lang="fr-FR" sz="2000" dirty="0">
                <a:ea typeface="+mn-lt"/>
                <a:cs typeface="+mn-lt"/>
              </a:rPr>
              <a:t> : </a:t>
            </a:r>
            <a:r>
              <a:rPr lang="fr-FR" sz="2000" b="1" dirty="0">
                <a:ea typeface="+mn-lt"/>
                <a:cs typeface="+mn-lt"/>
              </a:rPr>
              <a:t>Semaine X+1</a:t>
            </a:r>
            <a:r>
              <a:rPr lang="fr-FR" sz="2000" dirty="0">
                <a:ea typeface="+mn-lt"/>
                <a:cs typeface="+mn-lt"/>
              </a:rPr>
              <a:t> (pas après !)</a:t>
            </a:r>
          </a:p>
          <a:p>
            <a:pPr marL="700087" indent="-342900"/>
            <a:r>
              <a:rPr lang="fr-FR" sz="2400" dirty="0">
                <a:ea typeface="+mn-lt"/>
                <a:cs typeface="+mn-lt"/>
              </a:rPr>
              <a:t>Visualisation de l’état de votre validation sur Moodle : </a:t>
            </a:r>
            <a:r>
              <a:rPr lang="fr-FR" sz="2400" dirty="0">
                <a:ea typeface="+mn-lt"/>
                <a:cs typeface="+mn-lt"/>
                <a:hlinkClick r:id="rId2"/>
              </a:rPr>
              <a:t>https://moodle.vinci.be/mod/checklist/view.php?id=172001</a:t>
            </a:r>
            <a:r>
              <a:rPr lang="fr-FR" sz="2400" dirty="0">
                <a:ea typeface="+mn-lt"/>
                <a:cs typeface="+mn-lt"/>
              </a:rPr>
              <a:t> </a:t>
            </a:r>
            <a:endParaRPr lang="fr-FR" sz="32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415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24F1-A279-4525-9842-85B95C35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32D9-2E88-48E9-B295-3AB9C25E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27/02-04/03 : Flutter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06/03-11/03 : Flutter 2 &amp;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13/03-18/03 : Flutter 3 &amp;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20/03-25/03 : Flutter 4 &amp;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27/03-01/04 : Flutter 5 &amp; 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17/04-22/04 : Flutter 6 &amp; 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24/04-29/04 : Flutter 7 &amp; 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01/05-06/05 : Flutter 8 - Distanciel (pas d’évaluation)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08/05-13/05 : Consolidation &amp; validations Flutter 7 &amp; 8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101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24F1-A279-4525-9842-85B95C35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Evaluation en 2</a:t>
            </a:r>
            <a:r>
              <a:rPr lang="fr-BE" cap="none" baseline="30000" dirty="0"/>
              <a:t>ÈME</a:t>
            </a:r>
            <a:r>
              <a:rPr lang="fr-BE" dirty="0"/>
              <a:t>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32D9-2E88-48E9-B295-3AB9C25E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fr-FR" altLang="fr-FR" b="1" dirty="0"/>
              <a:t>Note 100% examen oral</a:t>
            </a:r>
            <a:endParaRPr lang="fr-FR" altLang="fr-FR" dirty="0"/>
          </a:p>
          <a:p>
            <a:pPr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fr-FR" altLang="fr-FR" dirty="0"/>
              <a:t>Emporter son code pour </a:t>
            </a:r>
            <a:r>
              <a:rPr lang="fr-FR" altLang="fr-FR" b="1" dirty="0"/>
              <a:t>tous les ateliers</a:t>
            </a:r>
          </a:p>
          <a:p>
            <a:pPr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fr-FR" altLang="fr-FR" dirty="0"/>
              <a:t>1 question pratique associée à un atelier : 45min pour développer une extension</a:t>
            </a:r>
          </a:p>
          <a:p>
            <a:pPr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fr-FR" altLang="fr-FR" dirty="0"/>
              <a:t>Des questions théoriques sur base de l’extension, des exercices de l’atelier et des concepts traités dans la fiche</a:t>
            </a:r>
          </a:p>
          <a:p>
            <a:pPr marL="0" indent="0"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02226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24F1-A279-4525-9842-85B95C35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Supports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32D9-2E88-48E9-B295-3AB9C25E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Fiches sur Moodle &amp; présentations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b="1" dirty="0"/>
              <a:t>Bien</a:t>
            </a:r>
            <a:r>
              <a:rPr lang="fr-BE" dirty="0"/>
              <a:t> </a:t>
            </a:r>
            <a:r>
              <a:rPr lang="fr-BE" b="1" dirty="0"/>
              <a:t>lire</a:t>
            </a:r>
            <a:r>
              <a:rPr lang="fr-BE" dirty="0"/>
              <a:t> </a:t>
            </a:r>
            <a:r>
              <a:rPr lang="fr-BE" b="1" dirty="0"/>
              <a:t>chaque fiche </a:t>
            </a:r>
            <a:r>
              <a:rPr lang="fr-BE" dirty="0"/>
              <a:t>et </a:t>
            </a:r>
            <a:r>
              <a:rPr lang="fr-BE" b="1" dirty="0"/>
              <a:t>réaliser les tutoriels avant</a:t>
            </a:r>
            <a:r>
              <a:rPr lang="fr-BE" dirty="0"/>
              <a:t> de passer aux </a:t>
            </a:r>
            <a:r>
              <a:rPr lang="fr-BE" b="1" dirty="0"/>
              <a:t>exercices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7732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24F1-A279-4525-9842-85B95C35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 aux </a:t>
            </a:r>
            <a:r>
              <a:rPr lang="fr-BE" dirty="0" err="1"/>
              <a:t>frameworks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32D9-2E88-48E9-B295-3AB9C25E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/>
              <a:t>Frameworks</a:t>
            </a:r>
            <a:r>
              <a:rPr lang="fr-BE" dirty="0"/>
              <a:t> natifs</a:t>
            </a:r>
          </a:p>
          <a:p>
            <a:pPr lvl="1"/>
            <a:r>
              <a:rPr lang="fr-BE" dirty="0"/>
              <a:t>App utilisable uniquement sur la plateforme native</a:t>
            </a:r>
          </a:p>
          <a:p>
            <a:pPr lvl="1"/>
            <a:r>
              <a:rPr lang="fr-BE" dirty="0"/>
              <a:t>Efficacité : accès total aux fonctionnalités de la plateforme</a:t>
            </a:r>
          </a:p>
          <a:p>
            <a:pPr lvl="1"/>
            <a:r>
              <a:rPr lang="fr-BE" dirty="0"/>
              <a:t>Android Platform : </a:t>
            </a:r>
            <a:r>
              <a:rPr lang="fr-BE" dirty="0">
                <a:hlinkClick r:id="rId2"/>
              </a:rPr>
              <a:t>https://developer.android.com/</a:t>
            </a:r>
            <a:r>
              <a:rPr lang="fr-BE" dirty="0"/>
              <a:t> </a:t>
            </a:r>
          </a:p>
          <a:p>
            <a:pPr lvl="1"/>
            <a:r>
              <a:rPr lang="fr-BE" dirty="0"/>
              <a:t>iOS App Dev (Mac nécessaire) : </a:t>
            </a:r>
            <a:r>
              <a:rPr lang="fr-BE" dirty="0">
                <a:hlinkClick r:id="rId3"/>
              </a:rPr>
              <a:t>https://developer.apple.com/tutorials/app-dev-training</a:t>
            </a:r>
            <a:r>
              <a:rPr lang="fr-BE" dirty="0"/>
              <a:t> </a:t>
            </a:r>
          </a:p>
          <a:p>
            <a:pPr lvl="1"/>
            <a:endParaRPr lang="fr-BE" dirty="0"/>
          </a:p>
          <a:p>
            <a:pPr>
              <a:lnSpc>
                <a:spcPct val="110000"/>
              </a:lnSpc>
            </a:pPr>
            <a:r>
              <a:rPr lang="fr-BE" sz="2400" dirty="0" err="1"/>
              <a:t>Frameworks</a:t>
            </a:r>
            <a:r>
              <a:rPr lang="fr-BE" sz="2400" dirty="0"/>
              <a:t> </a:t>
            </a:r>
            <a:r>
              <a:rPr lang="fr-BE" sz="2400" dirty="0" err="1"/>
              <a:t>mutliplateformes</a:t>
            </a:r>
            <a:endParaRPr lang="fr-BE" sz="2400" dirty="0"/>
          </a:p>
          <a:p>
            <a:pPr lvl="1">
              <a:lnSpc>
                <a:spcPct val="110000"/>
              </a:lnSpc>
            </a:pPr>
            <a:r>
              <a:rPr lang="fr-BE" sz="1900" dirty="0"/>
              <a:t>App utilisable sur iOS, Android, le Web et le bureau</a:t>
            </a:r>
          </a:p>
          <a:p>
            <a:pPr lvl="1">
              <a:lnSpc>
                <a:spcPct val="110000"/>
              </a:lnSpc>
            </a:pPr>
            <a:r>
              <a:rPr lang="fr-BE" sz="1900" dirty="0"/>
              <a:t>Potentiellement</a:t>
            </a:r>
            <a:r>
              <a:rPr lang="fr-BE" dirty="0"/>
              <a:t> moins efficace : pas accès à toutes les fonctionnalités de la plateforme</a:t>
            </a:r>
          </a:p>
          <a:p>
            <a:pPr lvl="1">
              <a:lnSpc>
                <a:spcPct val="110000"/>
              </a:lnSpc>
            </a:pPr>
            <a:r>
              <a:rPr lang="fr-BE" dirty="0"/>
              <a:t>Un projet couvre plusieurs plateforme avec parfois des adaptations par plateforme </a:t>
            </a:r>
          </a:p>
          <a:p>
            <a:pPr>
              <a:buFont typeface="Wingdings" panose="05000000000000000000" pitchFamily="2" charset="2"/>
              <a:buChar char="§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72759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4DF0C830AC6549B1E66226134600A9" ma:contentTypeVersion="11" ma:contentTypeDescription="Crée un document." ma:contentTypeScope="" ma:versionID="d0151ec3ad79dc980200c7595fd63d87">
  <xsd:schema xmlns:xsd="http://www.w3.org/2001/XMLSchema" xmlns:xs="http://www.w3.org/2001/XMLSchema" xmlns:p="http://schemas.microsoft.com/office/2006/metadata/properties" xmlns:ns2="0863a118-b1a7-475b-863b-66114b769c40" xmlns:ns3="78335612-d1ac-4ba9-a920-b165765ef3b4" targetNamespace="http://schemas.microsoft.com/office/2006/metadata/properties" ma:root="true" ma:fieldsID="7157cc61fb5cef1dcf0918c3f7af1322" ns2:_="" ns3:_="">
    <xsd:import namespace="0863a118-b1a7-475b-863b-66114b769c40"/>
    <xsd:import namespace="78335612-d1ac-4ba9-a920-b165765ef3b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3a118-b1a7-475b-863b-66114b769c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335612-d1ac-4ba9-a920-b165765ef3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0673F8-A9A6-4FA5-AF8C-2C339CDED3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019D66-AAB0-4B68-9122-B5EBADD43FB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F185ED-B44F-42E5-92C9-88C4949C9DF6}">
  <ds:schemaRefs>
    <ds:schemaRef ds:uri="0863a118-b1a7-475b-863b-66114b769c40"/>
    <ds:schemaRef ds:uri="78335612-d1ac-4ba9-a920-b165765ef3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774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Mobile</vt:lpstr>
      <vt:lpstr>CompétenceS</vt:lpstr>
      <vt:lpstr>Organisation Générale</vt:lpstr>
      <vt:lpstr>Evaluation en 1ère session</vt:lpstr>
      <vt:lpstr>Evaluation en 1ère session :  Validation des objectifs</vt:lpstr>
      <vt:lpstr>Planning</vt:lpstr>
      <vt:lpstr>Evaluation en 2ÈME session</vt:lpstr>
      <vt:lpstr>Supports</vt:lpstr>
      <vt:lpstr>Introduction aux frameworks</vt:lpstr>
      <vt:lpstr>Types d’applications</vt:lpstr>
      <vt:lpstr>Pourquoi flutter ?</vt:lpstr>
      <vt:lpstr>Pourquoi flutter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Java</dc:title>
  <dc:creator>Raphael Baroni</dc:creator>
  <cp:lastModifiedBy>Raphael Baroni</cp:lastModifiedBy>
  <cp:revision>1</cp:revision>
  <dcterms:created xsi:type="dcterms:W3CDTF">2022-01-31T12:37:34Z</dcterms:created>
  <dcterms:modified xsi:type="dcterms:W3CDTF">2023-02-13T10:40:42Z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0x0101003A4DF0C830AC6549B1E66226134600A9</vt:lpwstr>
  </property>
</Properties>
</file>