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2"/>
  </p:notesMasterIdLst>
  <p:sldIdLst>
    <p:sldId id="256" r:id="rId5"/>
    <p:sldId id="257" r:id="rId6"/>
    <p:sldId id="261" r:id="rId7"/>
    <p:sldId id="258" r:id="rId8"/>
    <p:sldId id="259" r:id="rId9"/>
    <p:sldId id="260" r:id="rId10"/>
    <p:sldId id="26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A12"/>
    <a:srgbClr val="E7246E"/>
    <a:srgbClr val="0586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58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9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Choquet" userId="53f816d3-8107-4a93-b043-614abb2d31bd" providerId="ADAL" clId="{93E4DD2D-6EB8-4625-A33D-34FECDD4E0F8}"/>
    <pc:docChg chg="custSel modSld">
      <pc:chgData name="Olivier Choquet" userId="53f816d3-8107-4a93-b043-614abb2d31bd" providerId="ADAL" clId="{93E4DD2D-6EB8-4625-A33D-34FECDD4E0F8}" dt="2021-09-12T06:53:47.614" v="34" actId="20577"/>
      <pc:docMkLst>
        <pc:docMk/>
      </pc:docMkLst>
      <pc:sldChg chg="modSp mod">
        <pc:chgData name="Olivier Choquet" userId="53f816d3-8107-4a93-b043-614abb2d31bd" providerId="ADAL" clId="{93E4DD2D-6EB8-4625-A33D-34FECDD4E0F8}" dt="2021-09-12T06:53:47.614" v="34" actId="20577"/>
        <pc:sldMkLst>
          <pc:docMk/>
          <pc:sldMk cId="3910221475" sldId="258"/>
        </pc:sldMkLst>
        <pc:spChg chg="mod">
          <ac:chgData name="Olivier Choquet" userId="53f816d3-8107-4a93-b043-614abb2d31bd" providerId="ADAL" clId="{93E4DD2D-6EB8-4625-A33D-34FECDD4E0F8}" dt="2021-09-12T06:53:47.614" v="34" actId="20577"/>
          <ac:spMkLst>
            <pc:docMk/>
            <pc:sldMk cId="3910221475" sldId="258"/>
            <ac:spMk id="3" creationId="{322F38CA-2831-44D4-A267-77CA6368DFF7}"/>
          </ac:spMkLst>
        </pc:spChg>
      </pc:sldChg>
    </pc:docChg>
  </pc:docChgLst>
  <pc:docChgLst>
    <pc:chgData name="Olivier Choquet" userId="S::olivier.choquet@vinci.be::53f816d3-8107-4a93-b043-614abb2d31bd" providerId="AD" clId="Web-{0344D11A-7682-4D05-A505-2BB351867FFD}"/>
    <pc:docChg chg="addSld modSld sldOrd">
      <pc:chgData name="Olivier Choquet" userId="S::olivier.choquet@vinci.be::53f816d3-8107-4a93-b043-614abb2d31bd" providerId="AD" clId="Web-{0344D11A-7682-4D05-A505-2BB351867FFD}" dt="2021-09-09T11:38:57.361" v="80" actId="14100"/>
      <pc:docMkLst>
        <pc:docMk/>
      </pc:docMkLst>
      <pc:sldChg chg="modSp">
        <pc:chgData name="Olivier Choquet" userId="S::olivier.choquet@vinci.be::53f816d3-8107-4a93-b043-614abb2d31bd" providerId="AD" clId="Web-{0344D11A-7682-4D05-A505-2BB351867FFD}" dt="2021-09-09T11:33:53.245" v="51" actId="20577"/>
        <pc:sldMkLst>
          <pc:docMk/>
          <pc:sldMk cId="3910221475" sldId="258"/>
        </pc:sldMkLst>
        <pc:spChg chg="mod">
          <ac:chgData name="Olivier Choquet" userId="S::olivier.choquet@vinci.be::53f816d3-8107-4a93-b043-614abb2d31bd" providerId="AD" clId="Web-{0344D11A-7682-4D05-A505-2BB351867FFD}" dt="2021-09-09T11:33:53.245" v="51" actId="20577"/>
          <ac:spMkLst>
            <pc:docMk/>
            <pc:sldMk cId="3910221475" sldId="258"/>
            <ac:spMk id="3" creationId="{322F38CA-2831-44D4-A267-77CA6368DFF7}"/>
          </ac:spMkLst>
        </pc:spChg>
      </pc:sldChg>
      <pc:sldChg chg="addSp delSp modSp">
        <pc:chgData name="Olivier Choquet" userId="S::olivier.choquet@vinci.be::53f816d3-8107-4a93-b043-614abb2d31bd" providerId="AD" clId="Web-{0344D11A-7682-4D05-A505-2BB351867FFD}" dt="2021-09-09T11:36:07.654" v="66" actId="20577"/>
        <pc:sldMkLst>
          <pc:docMk/>
          <pc:sldMk cId="3714923581" sldId="262"/>
        </pc:sldMkLst>
        <pc:spChg chg="mod">
          <ac:chgData name="Olivier Choquet" userId="S::olivier.choquet@vinci.be::53f816d3-8107-4a93-b043-614abb2d31bd" providerId="AD" clId="Web-{0344D11A-7682-4D05-A505-2BB351867FFD}" dt="2021-09-09T11:36:07.654" v="66" actId="20577"/>
          <ac:spMkLst>
            <pc:docMk/>
            <pc:sldMk cId="3714923581" sldId="262"/>
            <ac:spMk id="3" creationId="{60E26E0B-BB63-45A6-A3EF-84A2CC4FC4E1}"/>
          </ac:spMkLst>
        </pc:spChg>
        <pc:picChg chg="add del mod">
          <ac:chgData name="Olivier Choquet" userId="S::olivier.choquet@vinci.be::53f816d3-8107-4a93-b043-614abb2d31bd" providerId="AD" clId="Web-{0344D11A-7682-4D05-A505-2BB351867FFD}" dt="2021-09-09T11:23:48.387" v="25"/>
          <ac:picMkLst>
            <pc:docMk/>
            <pc:sldMk cId="3714923581" sldId="262"/>
            <ac:picMk id="4" creationId="{AFF4A8D3-E56C-432A-9D5D-3094AD1E728A}"/>
          </ac:picMkLst>
        </pc:picChg>
      </pc:sldChg>
      <pc:sldChg chg="addSp delSp modSp new ord">
        <pc:chgData name="Olivier Choquet" userId="S::olivier.choquet@vinci.be::53f816d3-8107-4a93-b043-614abb2d31bd" providerId="AD" clId="Web-{0344D11A-7682-4D05-A505-2BB351867FFD}" dt="2021-09-09T11:38:57.361" v="80" actId="14100"/>
        <pc:sldMkLst>
          <pc:docMk/>
          <pc:sldMk cId="3795957952" sldId="263"/>
        </pc:sldMkLst>
        <pc:spChg chg="mod">
          <ac:chgData name="Olivier Choquet" userId="S::olivier.choquet@vinci.be::53f816d3-8107-4a93-b043-614abb2d31bd" providerId="AD" clId="Web-{0344D11A-7682-4D05-A505-2BB351867FFD}" dt="2021-09-09T11:23:18.652" v="18" actId="20577"/>
          <ac:spMkLst>
            <pc:docMk/>
            <pc:sldMk cId="3795957952" sldId="263"/>
            <ac:spMk id="2" creationId="{0F581519-4FC3-4272-8CF3-E983D264A28B}"/>
          </ac:spMkLst>
        </pc:spChg>
        <pc:spChg chg="del">
          <ac:chgData name="Olivier Choquet" userId="S::olivier.choquet@vinci.be::53f816d3-8107-4a93-b043-614abb2d31bd" providerId="AD" clId="Web-{0344D11A-7682-4D05-A505-2BB351867FFD}" dt="2021-09-09T11:23:32.824" v="20"/>
          <ac:spMkLst>
            <pc:docMk/>
            <pc:sldMk cId="3795957952" sldId="263"/>
            <ac:spMk id="3" creationId="{F74CDB23-E528-46F0-86EF-9DAE3E3F68AF}"/>
          </ac:spMkLst>
        </pc:spChg>
        <pc:picChg chg="add mod">
          <ac:chgData name="Olivier Choquet" userId="S::olivier.choquet@vinci.be::53f816d3-8107-4a93-b043-614abb2d31bd" providerId="AD" clId="Web-{0344D11A-7682-4D05-A505-2BB351867FFD}" dt="2021-09-09T11:36:22.639" v="74" actId="1076"/>
          <ac:picMkLst>
            <pc:docMk/>
            <pc:sldMk cId="3795957952" sldId="263"/>
            <ac:picMk id="5" creationId="{B0B8A514-36B0-4F77-908D-E2598B7E9F7F}"/>
          </ac:picMkLst>
        </pc:picChg>
        <pc:picChg chg="add mod">
          <ac:chgData name="Olivier Choquet" userId="S::olivier.choquet@vinci.be::53f816d3-8107-4a93-b043-614abb2d31bd" providerId="AD" clId="Web-{0344D11A-7682-4D05-A505-2BB351867FFD}" dt="2021-09-09T11:38:57.361" v="80" actId="14100"/>
          <ac:picMkLst>
            <pc:docMk/>
            <pc:sldMk cId="3795957952" sldId="263"/>
            <ac:picMk id="6" creationId="{E614520F-04C0-4F65-9F11-FA9FEC7D2254}"/>
          </ac:picMkLst>
        </pc:picChg>
        <pc:picChg chg="add mod">
          <ac:chgData name="Olivier Choquet" userId="S::olivier.choquet@vinci.be::53f816d3-8107-4a93-b043-614abb2d31bd" providerId="AD" clId="Web-{0344D11A-7682-4D05-A505-2BB351867FFD}" dt="2021-09-09T11:36:31.624" v="78" actId="1076"/>
          <ac:picMkLst>
            <pc:docMk/>
            <pc:sldMk cId="3795957952" sldId="263"/>
            <ac:picMk id="7" creationId="{AD836E8A-209F-4B2E-AA40-CB61CBE75650}"/>
          </ac:picMkLst>
        </pc:picChg>
        <pc:picChg chg="add mod">
          <ac:chgData name="Olivier Choquet" userId="S::olivier.choquet@vinci.be::53f816d3-8107-4a93-b043-614abb2d31bd" providerId="AD" clId="Web-{0344D11A-7682-4D05-A505-2BB351867FFD}" dt="2021-09-09T11:38:52.268" v="79" actId="14100"/>
          <ac:picMkLst>
            <pc:docMk/>
            <pc:sldMk cId="3795957952" sldId="263"/>
            <ac:picMk id="8" creationId="{9F169FB6-ECFC-4E6D-9917-0DC67CDC3505}"/>
          </ac:picMkLst>
        </pc:picChg>
      </pc:sldChg>
    </pc:docChg>
  </pc:docChgLst>
  <pc:docChgLst>
    <pc:chgData name="Olivier Choquet" userId="S::olivier.choquet@vinci.be::53f816d3-8107-4a93-b043-614abb2d31bd" providerId="AD" clId="Web-{7609D489-D445-40F6-B605-C03CD0BF8332}"/>
    <pc:docChg chg="modSld">
      <pc:chgData name="Olivier Choquet" userId="S::olivier.choquet@vinci.be::53f816d3-8107-4a93-b043-614abb2d31bd" providerId="AD" clId="Web-{7609D489-D445-40F6-B605-C03CD0BF8332}" dt="2021-09-10T06:00:40.433" v="2" actId="20577"/>
      <pc:docMkLst>
        <pc:docMk/>
      </pc:docMkLst>
      <pc:sldChg chg="modSp">
        <pc:chgData name="Olivier Choquet" userId="S::olivier.choquet@vinci.be::53f816d3-8107-4a93-b043-614abb2d31bd" providerId="AD" clId="Web-{7609D489-D445-40F6-B605-C03CD0BF8332}" dt="2021-09-10T06:00:40.433" v="2" actId="20577"/>
        <pc:sldMkLst>
          <pc:docMk/>
          <pc:sldMk cId="574253405" sldId="261"/>
        </pc:sldMkLst>
        <pc:spChg chg="mod">
          <ac:chgData name="Olivier Choquet" userId="S::olivier.choquet@vinci.be::53f816d3-8107-4a93-b043-614abb2d31bd" providerId="AD" clId="Web-{7609D489-D445-40F6-B605-C03CD0BF8332}" dt="2021-09-10T06:00:40.433" v="2" actId="20577"/>
          <ac:spMkLst>
            <pc:docMk/>
            <pc:sldMk cId="574253405" sldId="261"/>
            <ac:spMk id="3" creationId="{C457A062-B489-4437-B84C-BA19C6E0CC81}"/>
          </ac:spMkLst>
        </pc:spChg>
      </pc:sldChg>
    </pc:docChg>
  </pc:docChgLst>
  <pc:docChgLst>
    <pc:chgData name="Olivier Choquet" userId="S::olivier.choquet@vinci.be::53f816d3-8107-4a93-b043-614abb2d31bd" providerId="AD" clId="Web-{653D764B-BFD0-402C-82E9-EB9ADE2F497C}"/>
    <pc:docChg chg="addSld modSld sldOrd">
      <pc:chgData name="Olivier Choquet" userId="S::olivier.choquet@vinci.be::53f816d3-8107-4a93-b043-614abb2d31bd" providerId="AD" clId="Web-{653D764B-BFD0-402C-82E9-EB9ADE2F497C}" dt="2021-09-09T06:43:14.493" v="733" actId="20577"/>
      <pc:docMkLst>
        <pc:docMk/>
      </pc:docMkLst>
      <pc:sldChg chg="modSp">
        <pc:chgData name="Olivier Choquet" userId="S::olivier.choquet@vinci.be::53f816d3-8107-4a93-b043-614abb2d31bd" providerId="AD" clId="Web-{653D764B-BFD0-402C-82E9-EB9ADE2F497C}" dt="2021-09-09T06:06:25.923" v="46" actId="20577"/>
        <pc:sldMkLst>
          <pc:docMk/>
          <pc:sldMk cId="3320706561" sldId="256"/>
        </pc:sldMkLst>
        <pc:spChg chg="mod">
          <ac:chgData name="Olivier Choquet" userId="S::olivier.choquet@vinci.be::53f816d3-8107-4a93-b043-614abb2d31bd" providerId="AD" clId="Web-{653D764B-BFD0-402C-82E9-EB9ADE2F497C}" dt="2021-09-09T06:05:53.344" v="19" actId="20577"/>
          <ac:spMkLst>
            <pc:docMk/>
            <pc:sldMk cId="3320706561" sldId="256"/>
            <ac:spMk id="2" creationId="{00000000-0000-0000-0000-000000000000}"/>
          </ac:spMkLst>
        </pc:spChg>
        <pc:spChg chg="mod">
          <ac:chgData name="Olivier Choquet" userId="S::olivier.choquet@vinci.be::53f816d3-8107-4a93-b043-614abb2d31bd" providerId="AD" clId="Web-{653D764B-BFD0-402C-82E9-EB9ADE2F497C}" dt="2021-09-09T06:06:25.923" v="46" actId="20577"/>
          <ac:spMkLst>
            <pc:docMk/>
            <pc:sldMk cId="3320706561" sldId="256"/>
            <ac:spMk id="3" creationId="{00000000-0000-0000-0000-000000000000}"/>
          </ac:spMkLst>
        </pc:spChg>
      </pc:sldChg>
      <pc:sldChg chg="modSp">
        <pc:chgData name="Olivier Choquet" userId="S::olivier.choquet@vinci.be::53f816d3-8107-4a93-b043-614abb2d31bd" providerId="AD" clId="Web-{653D764B-BFD0-402C-82E9-EB9ADE2F497C}" dt="2021-09-09T06:12:47.352" v="236" actId="20577"/>
        <pc:sldMkLst>
          <pc:docMk/>
          <pc:sldMk cId="1170697118" sldId="257"/>
        </pc:sldMkLst>
        <pc:spChg chg="mod">
          <ac:chgData name="Olivier Choquet" userId="S::olivier.choquet@vinci.be::53f816d3-8107-4a93-b043-614abb2d31bd" providerId="AD" clId="Web-{653D764B-BFD0-402C-82E9-EB9ADE2F497C}" dt="2021-09-09T06:07:47.254" v="49" actId="20577"/>
          <ac:spMkLst>
            <pc:docMk/>
            <pc:sldMk cId="1170697118" sldId="257"/>
            <ac:spMk id="2" creationId="{00000000-0000-0000-0000-000000000000}"/>
          </ac:spMkLst>
        </pc:spChg>
        <pc:spChg chg="mod">
          <ac:chgData name="Olivier Choquet" userId="S::olivier.choquet@vinci.be::53f816d3-8107-4a93-b043-614abb2d31bd" providerId="AD" clId="Web-{653D764B-BFD0-402C-82E9-EB9ADE2F497C}" dt="2021-09-09T06:12:47.352" v="236" actId="20577"/>
          <ac:spMkLst>
            <pc:docMk/>
            <pc:sldMk cId="1170697118" sldId="257"/>
            <ac:spMk id="3" creationId="{00000000-0000-0000-0000-000000000000}"/>
          </ac:spMkLst>
        </pc:spChg>
      </pc:sldChg>
      <pc:sldChg chg="modSp new">
        <pc:chgData name="Olivier Choquet" userId="S::olivier.choquet@vinci.be::53f816d3-8107-4a93-b043-614abb2d31bd" providerId="AD" clId="Web-{653D764B-BFD0-402C-82E9-EB9ADE2F497C}" dt="2021-09-09T06:34:42.875" v="546" actId="20577"/>
        <pc:sldMkLst>
          <pc:docMk/>
          <pc:sldMk cId="3910221475" sldId="258"/>
        </pc:sldMkLst>
        <pc:spChg chg="mod">
          <ac:chgData name="Olivier Choquet" userId="S::olivier.choquet@vinci.be::53f816d3-8107-4a93-b043-614abb2d31bd" providerId="AD" clId="Web-{653D764B-BFD0-402C-82E9-EB9ADE2F497C}" dt="2021-09-09T06:09:03.035" v="76" actId="20577"/>
          <ac:spMkLst>
            <pc:docMk/>
            <pc:sldMk cId="3910221475" sldId="258"/>
            <ac:spMk id="2" creationId="{4D54D181-507E-4339-9349-E7721EAE0CD3}"/>
          </ac:spMkLst>
        </pc:spChg>
        <pc:spChg chg="mod">
          <ac:chgData name="Olivier Choquet" userId="S::olivier.choquet@vinci.be::53f816d3-8107-4a93-b043-614abb2d31bd" providerId="AD" clId="Web-{653D764B-BFD0-402C-82E9-EB9ADE2F497C}" dt="2021-09-09T06:34:42.875" v="546" actId="20577"/>
          <ac:spMkLst>
            <pc:docMk/>
            <pc:sldMk cId="3910221475" sldId="258"/>
            <ac:spMk id="3" creationId="{322F38CA-2831-44D4-A267-77CA6368DFF7}"/>
          </ac:spMkLst>
        </pc:spChg>
      </pc:sldChg>
      <pc:sldChg chg="modSp new ord">
        <pc:chgData name="Olivier Choquet" userId="S::olivier.choquet@vinci.be::53f816d3-8107-4a93-b043-614abb2d31bd" providerId="AD" clId="Web-{653D764B-BFD0-402C-82E9-EB9ADE2F497C}" dt="2021-09-09T06:18:21.295" v="403" actId="20577"/>
        <pc:sldMkLst>
          <pc:docMk/>
          <pc:sldMk cId="3903233223" sldId="259"/>
        </pc:sldMkLst>
        <pc:spChg chg="mod">
          <ac:chgData name="Olivier Choquet" userId="S::olivier.choquet@vinci.be::53f816d3-8107-4a93-b043-614abb2d31bd" providerId="AD" clId="Web-{653D764B-BFD0-402C-82E9-EB9ADE2F497C}" dt="2021-09-09T06:14:51.666" v="276" actId="20577"/>
          <ac:spMkLst>
            <pc:docMk/>
            <pc:sldMk cId="3903233223" sldId="259"/>
            <ac:spMk id="2" creationId="{158A290F-2F76-40E6-A193-115E1495DB2B}"/>
          </ac:spMkLst>
        </pc:spChg>
        <pc:spChg chg="mod">
          <ac:chgData name="Olivier Choquet" userId="S::olivier.choquet@vinci.be::53f816d3-8107-4a93-b043-614abb2d31bd" providerId="AD" clId="Web-{653D764B-BFD0-402C-82E9-EB9ADE2F497C}" dt="2021-09-09T06:18:21.295" v="403" actId="20577"/>
          <ac:spMkLst>
            <pc:docMk/>
            <pc:sldMk cId="3903233223" sldId="259"/>
            <ac:spMk id="3" creationId="{95200591-80C7-498E-8F02-9C19A43427E5}"/>
          </ac:spMkLst>
        </pc:spChg>
      </pc:sldChg>
      <pc:sldChg chg="modSp new">
        <pc:chgData name="Olivier Choquet" userId="S::olivier.choquet@vinci.be::53f816d3-8107-4a93-b043-614abb2d31bd" providerId="AD" clId="Web-{653D764B-BFD0-402C-82E9-EB9ADE2F497C}" dt="2021-09-09T06:22:03.674" v="519" actId="20577"/>
        <pc:sldMkLst>
          <pc:docMk/>
          <pc:sldMk cId="1729506849" sldId="260"/>
        </pc:sldMkLst>
        <pc:spChg chg="mod">
          <ac:chgData name="Olivier Choquet" userId="S::olivier.choquet@vinci.be::53f816d3-8107-4a93-b043-614abb2d31bd" providerId="AD" clId="Web-{653D764B-BFD0-402C-82E9-EB9ADE2F497C}" dt="2021-09-09T06:19:26.999" v="413" actId="20577"/>
          <ac:spMkLst>
            <pc:docMk/>
            <pc:sldMk cId="1729506849" sldId="260"/>
            <ac:spMk id="2" creationId="{468BFAAD-E8F2-414B-BFA1-C300E1FF8958}"/>
          </ac:spMkLst>
        </pc:spChg>
        <pc:spChg chg="mod">
          <ac:chgData name="Olivier Choquet" userId="S::olivier.choquet@vinci.be::53f816d3-8107-4a93-b043-614abb2d31bd" providerId="AD" clId="Web-{653D764B-BFD0-402C-82E9-EB9ADE2F497C}" dt="2021-09-09T06:22:03.674" v="519" actId="20577"/>
          <ac:spMkLst>
            <pc:docMk/>
            <pc:sldMk cId="1729506849" sldId="260"/>
            <ac:spMk id="3" creationId="{5CC35F77-81E7-4ED5-AFB5-FAB18A4D9361}"/>
          </ac:spMkLst>
        </pc:spChg>
      </pc:sldChg>
      <pc:sldChg chg="modSp new">
        <pc:chgData name="Olivier Choquet" userId="S::olivier.choquet@vinci.be::53f816d3-8107-4a93-b043-614abb2d31bd" providerId="AD" clId="Web-{653D764B-BFD0-402C-82E9-EB9ADE2F497C}" dt="2021-09-09T06:36:56.752" v="611" actId="20577"/>
        <pc:sldMkLst>
          <pc:docMk/>
          <pc:sldMk cId="574253405" sldId="261"/>
        </pc:sldMkLst>
        <pc:spChg chg="mod">
          <ac:chgData name="Olivier Choquet" userId="S::olivier.choquet@vinci.be::53f816d3-8107-4a93-b043-614abb2d31bd" providerId="AD" clId="Web-{653D764B-BFD0-402C-82E9-EB9ADE2F497C}" dt="2021-09-09T06:36:46.252" v="603" actId="20577"/>
          <ac:spMkLst>
            <pc:docMk/>
            <pc:sldMk cId="574253405" sldId="261"/>
            <ac:spMk id="2" creationId="{EE3BAB4C-387C-47A8-ACAF-63AD01601F1E}"/>
          </ac:spMkLst>
        </pc:spChg>
        <pc:spChg chg="mod">
          <ac:chgData name="Olivier Choquet" userId="S::olivier.choquet@vinci.be::53f816d3-8107-4a93-b043-614abb2d31bd" providerId="AD" clId="Web-{653D764B-BFD0-402C-82E9-EB9ADE2F497C}" dt="2021-09-09T06:36:56.752" v="611" actId="20577"/>
          <ac:spMkLst>
            <pc:docMk/>
            <pc:sldMk cId="574253405" sldId="261"/>
            <ac:spMk id="3" creationId="{C457A062-B489-4437-B84C-BA19C6E0CC81}"/>
          </ac:spMkLst>
        </pc:spChg>
      </pc:sldChg>
      <pc:sldChg chg="modSp new">
        <pc:chgData name="Olivier Choquet" userId="S::olivier.choquet@vinci.be::53f816d3-8107-4a93-b043-614abb2d31bd" providerId="AD" clId="Web-{653D764B-BFD0-402C-82E9-EB9ADE2F497C}" dt="2021-09-09T06:43:14.493" v="733" actId="20577"/>
        <pc:sldMkLst>
          <pc:docMk/>
          <pc:sldMk cId="3714923581" sldId="262"/>
        </pc:sldMkLst>
        <pc:spChg chg="mod">
          <ac:chgData name="Olivier Choquet" userId="S::olivier.choquet@vinci.be::53f816d3-8107-4a93-b043-614abb2d31bd" providerId="AD" clId="Web-{653D764B-BFD0-402C-82E9-EB9ADE2F497C}" dt="2021-09-09T06:37:24.815" v="619" actId="20577"/>
          <ac:spMkLst>
            <pc:docMk/>
            <pc:sldMk cId="3714923581" sldId="262"/>
            <ac:spMk id="2" creationId="{931F9941-2EB3-4511-90E5-62B781A0BAF1}"/>
          </ac:spMkLst>
        </pc:spChg>
        <pc:spChg chg="mod">
          <ac:chgData name="Olivier Choquet" userId="S::olivier.choquet@vinci.be::53f816d3-8107-4a93-b043-614abb2d31bd" providerId="AD" clId="Web-{653D764B-BFD0-402C-82E9-EB9ADE2F497C}" dt="2021-09-09T06:43:14.493" v="733" actId="20577"/>
          <ac:spMkLst>
            <pc:docMk/>
            <pc:sldMk cId="3714923581" sldId="262"/>
            <ac:spMk id="3" creationId="{60E26E0B-BB63-45A6-A3EF-84A2CC4FC4E1}"/>
          </ac:spMkLst>
        </pc:spChg>
      </pc:sldChg>
    </pc:docChg>
  </pc:docChgLst>
  <pc:docChgLst>
    <pc:chgData name="Olivier Choquet" userId="S::olivier.choquet@vinci.be::53f816d3-8107-4a93-b043-614abb2d31bd" providerId="AD" clId="Web-{D25E1753-6725-432E-B65B-D36577FBD58A}"/>
    <pc:docChg chg="modSld">
      <pc:chgData name="Olivier Choquet" userId="S::olivier.choquet@vinci.be::53f816d3-8107-4a93-b043-614abb2d31bd" providerId="AD" clId="Web-{D25E1753-6725-432E-B65B-D36577FBD58A}" dt="2021-09-09T14:39:36.862" v="138" actId="20577"/>
      <pc:docMkLst>
        <pc:docMk/>
      </pc:docMkLst>
      <pc:sldChg chg="modSp">
        <pc:chgData name="Olivier Choquet" userId="S::olivier.choquet@vinci.be::53f816d3-8107-4a93-b043-614abb2d31bd" providerId="AD" clId="Web-{D25E1753-6725-432E-B65B-D36577FBD58A}" dt="2021-09-09T14:39:36.862" v="138" actId="20577"/>
        <pc:sldMkLst>
          <pc:docMk/>
          <pc:sldMk cId="3910221475" sldId="258"/>
        </pc:sldMkLst>
        <pc:spChg chg="mod">
          <ac:chgData name="Olivier Choquet" userId="S::olivier.choquet@vinci.be::53f816d3-8107-4a93-b043-614abb2d31bd" providerId="AD" clId="Web-{D25E1753-6725-432E-B65B-D36577FBD58A}" dt="2021-09-09T14:39:36.862" v="138" actId="20577"/>
          <ac:spMkLst>
            <pc:docMk/>
            <pc:sldMk cId="3910221475" sldId="258"/>
            <ac:spMk id="3" creationId="{322F38CA-2831-44D4-A267-77CA6368DFF7}"/>
          </ac:spMkLst>
        </pc:spChg>
      </pc:sldChg>
      <pc:sldChg chg="modSp">
        <pc:chgData name="Olivier Choquet" userId="S::olivier.choquet@vinci.be::53f816d3-8107-4a93-b043-614abb2d31bd" providerId="AD" clId="Web-{D25E1753-6725-432E-B65B-D36577FBD58A}" dt="2021-09-09T14:38:09.345" v="95" actId="20577"/>
        <pc:sldMkLst>
          <pc:docMk/>
          <pc:sldMk cId="1729506849" sldId="260"/>
        </pc:sldMkLst>
        <pc:spChg chg="mod">
          <ac:chgData name="Olivier Choquet" userId="S::olivier.choquet@vinci.be::53f816d3-8107-4a93-b043-614abb2d31bd" providerId="AD" clId="Web-{D25E1753-6725-432E-B65B-D36577FBD58A}" dt="2021-09-09T14:38:09.345" v="95" actId="20577"/>
          <ac:spMkLst>
            <pc:docMk/>
            <pc:sldMk cId="1729506849" sldId="260"/>
            <ac:spMk id="3" creationId="{5CC35F77-81E7-4ED5-AFB5-FAB18A4D93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2D8A7-A360-4360-8B1B-53927643E22D}" type="datetimeFigureOut">
              <a:rPr lang="fr-BE" smtClean="0"/>
              <a:t>10/10/22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DDCC9-0934-48FE-BAEC-7CA1FC4FC49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0407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rgbClr val="F8AA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81239" y="1499012"/>
            <a:ext cx="7429522" cy="2387600"/>
          </a:xfrm>
        </p:spPr>
        <p:txBody>
          <a:bodyPr anchor="b"/>
          <a:lstStyle>
            <a:lvl1pPr algn="ctr">
              <a:defRPr sz="6000" b="1" spc="30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AJOUTER UN 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3469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Modifier le style des sous-titres du masque</a:t>
            </a:r>
            <a:endParaRPr lang="fr-BE" dirty="0"/>
          </a:p>
        </p:txBody>
      </p:sp>
      <p:sp>
        <p:nvSpPr>
          <p:cNvPr id="4" name="Organigramme : Délai 3"/>
          <p:cNvSpPr/>
          <p:nvPr userDrawn="1"/>
        </p:nvSpPr>
        <p:spPr>
          <a:xfrm>
            <a:off x="0" y="-247527"/>
            <a:ext cx="3471345" cy="1216546"/>
          </a:xfrm>
          <a:custGeom>
            <a:avLst/>
            <a:gdLst>
              <a:gd name="connsiteX0" fmla="*/ 0 w 3136875"/>
              <a:gd name="connsiteY0" fmla="*/ 0 h 2509094"/>
              <a:gd name="connsiteX1" fmla="*/ 1568438 w 3136875"/>
              <a:gd name="connsiteY1" fmla="*/ 0 h 2509094"/>
              <a:gd name="connsiteX2" fmla="*/ 3136876 w 3136875"/>
              <a:gd name="connsiteY2" fmla="*/ 1254547 h 2509094"/>
              <a:gd name="connsiteX3" fmla="*/ 1568438 w 3136875"/>
              <a:gd name="connsiteY3" fmla="*/ 2509094 h 2509094"/>
              <a:gd name="connsiteX4" fmla="*/ 0 w 3136875"/>
              <a:gd name="connsiteY4" fmla="*/ 2509094 h 2509094"/>
              <a:gd name="connsiteX5" fmla="*/ 0 w 3136875"/>
              <a:gd name="connsiteY5" fmla="*/ 0 h 2509094"/>
              <a:gd name="connsiteX0" fmla="*/ 8878 w 3145754"/>
              <a:gd name="connsiteY0" fmla="*/ 0 h 2509094"/>
              <a:gd name="connsiteX1" fmla="*/ 1577316 w 3145754"/>
              <a:gd name="connsiteY1" fmla="*/ 0 h 2509094"/>
              <a:gd name="connsiteX2" fmla="*/ 3145754 w 3145754"/>
              <a:gd name="connsiteY2" fmla="*/ 1254547 h 2509094"/>
              <a:gd name="connsiteX3" fmla="*/ 1577316 w 3145754"/>
              <a:gd name="connsiteY3" fmla="*/ 2509094 h 2509094"/>
              <a:gd name="connsiteX4" fmla="*/ 8878 w 3145754"/>
              <a:gd name="connsiteY4" fmla="*/ 2509094 h 2509094"/>
              <a:gd name="connsiteX5" fmla="*/ 0 w 3145754"/>
              <a:gd name="connsiteY5" fmla="*/ 1213443 h 2509094"/>
              <a:gd name="connsiteX6" fmla="*/ 8878 w 3145754"/>
              <a:gd name="connsiteY6" fmla="*/ 0 h 2509094"/>
              <a:gd name="connsiteX0" fmla="*/ 8878 w 3145754"/>
              <a:gd name="connsiteY0" fmla="*/ 0 h 2509094"/>
              <a:gd name="connsiteX1" fmla="*/ 3145754 w 3145754"/>
              <a:gd name="connsiteY1" fmla="*/ 1254547 h 2509094"/>
              <a:gd name="connsiteX2" fmla="*/ 1577316 w 3145754"/>
              <a:gd name="connsiteY2" fmla="*/ 2509094 h 2509094"/>
              <a:gd name="connsiteX3" fmla="*/ 8878 w 3145754"/>
              <a:gd name="connsiteY3" fmla="*/ 2509094 h 2509094"/>
              <a:gd name="connsiteX4" fmla="*/ 0 w 3145754"/>
              <a:gd name="connsiteY4" fmla="*/ 1213443 h 2509094"/>
              <a:gd name="connsiteX5" fmla="*/ 8878 w 3145754"/>
              <a:gd name="connsiteY5" fmla="*/ 0 h 2509094"/>
              <a:gd name="connsiteX0" fmla="*/ 0 w 3145754"/>
              <a:gd name="connsiteY0" fmla="*/ 140083 h 1435734"/>
              <a:gd name="connsiteX1" fmla="*/ 3145754 w 3145754"/>
              <a:gd name="connsiteY1" fmla="*/ 181187 h 1435734"/>
              <a:gd name="connsiteX2" fmla="*/ 1577316 w 3145754"/>
              <a:gd name="connsiteY2" fmla="*/ 1435734 h 1435734"/>
              <a:gd name="connsiteX3" fmla="*/ 8878 w 3145754"/>
              <a:gd name="connsiteY3" fmla="*/ 1435734 h 1435734"/>
              <a:gd name="connsiteX4" fmla="*/ 0 w 3145754"/>
              <a:gd name="connsiteY4" fmla="*/ 140083 h 1435734"/>
              <a:gd name="connsiteX0" fmla="*/ 0 w 3145754"/>
              <a:gd name="connsiteY0" fmla="*/ 70636 h 1366287"/>
              <a:gd name="connsiteX1" fmla="*/ 3145754 w 3145754"/>
              <a:gd name="connsiteY1" fmla="*/ 111740 h 1366287"/>
              <a:gd name="connsiteX2" fmla="*/ 1577316 w 3145754"/>
              <a:gd name="connsiteY2" fmla="*/ 1366287 h 1366287"/>
              <a:gd name="connsiteX3" fmla="*/ 8878 w 3145754"/>
              <a:gd name="connsiteY3" fmla="*/ 1366287 h 1366287"/>
              <a:gd name="connsiteX4" fmla="*/ 0 w 3145754"/>
              <a:gd name="connsiteY4" fmla="*/ 70636 h 1366287"/>
              <a:gd name="connsiteX0" fmla="*/ 233347 w 3379101"/>
              <a:gd name="connsiteY0" fmla="*/ 70636 h 1366287"/>
              <a:gd name="connsiteX1" fmla="*/ 3379101 w 3379101"/>
              <a:gd name="connsiteY1" fmla="*/ 111740 h 1366287"/>
              <a:gd name="connsiteX2" fmla="*/ 1810663 w 3379101"/>
              <a:gd name="connsiteY2" fmla="*/ 1366287 h 1366287"/>
              <a:gd name="connsiteX3" fmla="*/ 242225 w 3379101"/>
              <a:gd name="connsiteY3" fmla="*/ 1366287 h 1366287"/>
              <a:gd name="connsiteX4" fmla="*/ 233347 w 3379101"/>
              <a:gd name="connsiteY4" fmla="*/ 345018 h 1366287"/>
              <a:gd name="connsiteX5" fmla="*/ 233347 w 3379101"/>
              <a:gd name="connsiteY5" fmla="*/ 70636 h 1366287"/>
              <a:gd name="connsiteX0" fmla="*/ 298911 w 3444665"/>
              <a:gd name="connsiteY0" fmla="*/ 298301 h 1319570"/>
              <a:gd name="connsiteX1" fmla="*/ 3444665 w 3444665"/>
              <a:gd name="connsiteY1" fmla="*/ 65023 h 1319570"/>
              <a:gd name="connsiteX2" fmla="*/ 1876227 w 3444665"/>
              <a:gd name="connsiteY2" fmla="*/ 1319570 h 1319570"/>
              <a:gd name="connsiteX3" fmla="*/ 307789 w 3444665"/>
              <a:gd name="connsiteY3" fmla="*/ 1319570 h 1319570"/>
              <a:gd name="connsiteX4" fmla="*/ 298911 w 3444665"/>
              <a:gd name="connsiteY4" fmla="*/ 298301 h 1319570"/>
              <a:gd name="connsiteX0" fmla="*/ 298911 w 3444665"/>
              <a:gd name="connsiteY0" fmla="*/ 277227 h 1298496"/>
              <a:gd name="connsiteX1" fmla="*/ 3444665 w 3444665"/>
              <a:gd name="connsiteY1" fmla="*/ 43949 h 1298496"/>
              <a:gd name="connsiteX2" fmla="*/ 1876227 w 3444665"/>
              <a:gd name="connsiteY2" fmla="*/ 1298496 h 1298496"/>
              <a:gd name="connsiteX3" fmla="*/ 307789 w 3444665"/>
              <a:gd name="connsiteY3" fmla="*/ 1298496 h 1298496"/>
              <a:gd name="connsiteX4" fmla="*/ 298911 w 3444665"/>
              <a:gd name="connsiteY4" fmla="*/ 277227 h 1298496"/>
              <a:gd name="connsiteX0" fmla="*/ 109560 w 3255314"/>
              <a:gd name="connsiteY0" fmla="*/ 277227 h 1298496"/>
              <a:gd name="connsiteX1" fmla="*/ 3255314 w 3255314"/>
              <a:gd name="connsiteY1" fmla="*/ 43949 h 1298496"/>
              <a:gd name="connsiteX2" fmla="*/ 1686876 w 3255314"/>
              <a:gd name="connsiteY2" fmla="*/ 1298496 h 1298496"/>
              <a:gd name="connsiteX3" fmla="*/ 118438 w 3255314"/>
              <a:gd name="connsiteY3" fmla="*/ 1298496 h 1298496"/>
              <a:gd name="connsiteX4" fmla="*/ 109560 w 3255314"/>
              <a:gd name="connsiteY4" fmla="*/ 277227 h 1298496"/>
              <a:gd name="connsiteX0" fmla="*/ 0 w 3145754"/>
              <a:gd name="connsiteY0" fmla="*/ 277227 h 1298496"/>
              <a:gd name="connsiteX1" fmla="*/ 3145754 w 3145754"/>
              <a:gd name="connsiteY1" fmla="*/ 43949 h 1298496"/>
              <a:gd name="connsiteX2" fmla="*/ 1577316 w 3145754"/>
              <a:gd name="connsiteY2" fmla="*/ 1298496 h 1298496"/>
              <a:gd name="connsiteX3" fmla="*/ 8878 w 3145754"/>
              <a:gd name="connsiteY3" fmla="*/ 1298496 h 1298496"/>
              <a:gd name="connsiteX4" fmla="*/ 0 w 3145754"/>
              <a:gd name="connsiteY4" fmla="*/ 277227 h 1298496"/>
              <a:gd name="connsiteX0" fmla="*/ 0 w 3138017"/>
              <a:gd name="connsiteY0" fmla="*/ 390500 h 1289849"/>
              <a:gd name="connsiteX1" fmla="*/ 3138017 w 3138017"/>
              <a:gd name="connsiteY1" fmla="*/ 35302 h 1289849"/>
              <a:gd name="connsiteX2" fmla="*/ 1569579 w 3138017"/>
              <a:gd name="connsiteY2" fmla="*/ 1289849 h 1289849"/>
              <a:gd name="connsiteX3" fmla="*/ 1141 w 3138017"/>
              <a:gd name="connsiteY3" fmla="*/ 1289849 h 1289849"/>
              <a:gd name="connsiteX4" fmla="*/ 0 w 3138017"/>
              <a:gd name="connsiteY4" fmla="*/ 390500 h 1289849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083862"/>
              <a:gd name="connsiteY0" fmla="*/ 230111 h 1216546"/>
              <a:gd name="connsiteX1" fmla="*/ 3083862 w 3083862"/>
              <a:gd name="connsiteY1" fmla="*/ 49085 h 1216546"/>
              <a:gd name="connsiteX2" fmla="*/ 1569579 w 3083862"/>
              <a:gd name="connsiteY2" fmla="*/ 1216546 h 1216546"/>
              <a:gd name="connsiteX3" fmla="*/ 1141 w 3083862"/>
              <a:gd name="connsiteY3" fmla="*/ 1216546 h 1216546"/>
              <a:gd name="connsiteX4" fmla="*/ 0 w 3083862"/>
              <a:gd name="connsiteY4" fmla="*/ 230111 h 121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862" h="1216546">
                <a:moveTo>
                  <a:pt x="0" y="230111"/>
                </a:moveTo>
                <a:cubicBezTo>
                  <a:pt x="460922" y="203900"/>
                  <a:pt x="2820976" y="-121127"/>
                  <a:pt x="3083862" y="49085"/>
                </a:cubicBezTo>
                <a:cubicBezTo>
                  <a:pt x="3083862" y="741952"/>
                  <a:pt x="2435803" y="1216546"/>
                  <a:pt x="1569579" y="1216546"/>
                </a:cubicBezTo>
                <a:lnTo>
                  <a:pt x="1141" y="1216546"/>
                </a:lnTo>
                <a:cubicBezTo>
                  <a:pt x="1295" y="872164"/>
                  <a:pt x="3269" y="552414"/>
                  <a:pt x="0" y="23011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21" y="208579"/>
            <a:ext cx="2583757" cy="51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1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4" y="365125"/>
            <a:ext cx="9049586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10/10/22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10/10/22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0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4" y="365125"/>
            <a:ext cx="9049586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10/10/22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9" name="Rectangle 8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7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10/10/22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7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4" y="365125"/>
            <a:ext cx="9049585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10/10/22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0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78839" y="365125"/>
            <a:ext cx="8876548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10/10/22</a:t>
            </a:fld>
            <a:endParaRPr lang="fr-BE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5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4" y="365125"/>
            <a:ext cx="9049585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10/10/22</a:t>
            </a:fld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4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10/10/22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4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1043608"/>
            <a:ext cx="3932237" cy="1333831"/>
          </a:xfrm>
        </p:spPr>
        <p:txBody>
          <a:bodyPr anchor="b"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377440"/>
            <a:ext cx="3932237" cy="349154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10/10/22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1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105156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651760"/>
            <a:ext cx="3932237" cy="32172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10/10/22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6" y="167639"/>
            <a:ext cx="3336011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9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8C142-0AE8-40BB-8B04-D35F2345CDAA}" type="datetimeFigureOut">
              <a:rPr lang="fr-BE" smtClean="0"/>
              <a:t>10/10/22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9AA2C-E778-4E72-8175-B201207834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770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rettier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slint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BE" dirty="0">
                <a:cs typeface="Calibri Light"/>
              </a:rPr>
              <a:t>BINV2190-B</a:t>
            </a:r>
            <a:br>
              <a:rPr lang="fr-BE" dirty="0">
                <a:cs typeface="Calibri Light"/>
              </a:rPr>
            </a:br>
            <a:r>
              <a:rPr lang="fr-BE" dirty="0">
                <a:cs typeface="Calibri Light"/>
              </a:rPr>
              <a:t>DevOps : les bonnes pratiques de développement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BE" dirty="0">
                <a:cs typeface="Calibri"/>
              </a:rPr>
              <a:t>Les bonnes pratiques de développement</a:t>
            </a:r>
          </a:p>
          <a:p>
            <a:r>
              <a:rPr lang="fr-BE" dirty="0">
                <a:cs typeface="Calibri"/>
              </a:rPr>
              <a:t>Diego </a:t>
            </a:r>
            <a:r>
              <a:rPr lang="fr-BE" dirty="0" err="1">
                <a:cs typeface="Calibri"/>
              </a:rPr>
              <a:t>Legua</a:t>
            </a:r>
            <a:r>
              <a:rPr lang="fr-BE" dirty="0">
                <a:cs typeface="Calibri"/>
              </a:rPr>
              <a:t> – Olivier Choquet</a:t>
            </a:r>
          </a:p>
        </p:txBody>
      </p:sp>
    </p:spTree>
    <p:extLst>
      <p:ext uri="{BB962C8B-B14F-4D97-AF65-F5344CB8AC3E}">
        <p14:creationId xmlns:p14="http://schemas.microsoft.com/office/powerpoint/2010/main" val="332070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cs typeface="Calibri Light"/>
              </a:rPr>
              <a:t>Sommaire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BE" sz="2000" dirty="0">
                <a:cs typeface="Calibri" panose="020F0502020204030204"/>
              </a:rPr>
              <a:t>Introduction</a:t>
            </a:r>
          </a:p>
          <a:p>
            <a:r>
              <a:rPr lang="fr-BE" sz="2000" dirty="0" err="1">
                <a:cs typeface="Calibri" panose="020F0502020204030204"/>
              </a:rPr>
              <a:t>Prettier</a:t>
            </a:r>
            <a:endParaRPr lang="fr-BE" sz="2000" dirty="0">
              <a:cs typeface="Calibri" panose="020F0502020204030204"/>
            </a:endParaRPr>
          </a:p>
          <a:p>
            <a:r>
              <a:rPr lang="fr-BE" sz="2000" dirty="0" err="1">
                <a:cs typeface="Calibri" panose="020F0502020204030204"/>
              </a:rPr>
              <a:t>ESLint</a:t>
            </a:r>
            <a:endParaRPr lang="fr-BE" sz="2000" dirty="0">
              <a:cs typeface="Calibri" panose="020F0502020204030204"/>
            </a:endParaRPr>
          </a:p>
          <a:p>
            <a:r>
              <a:rPr lang="fr-BE" sz="2000" dirty="0">
                <a:cs typeface="Calibri" panose="020F0502020204030204"/>
              </a:rPr>
              <a:t>Automatisation</a:t>
            </a:r>
          </a:p>
          <a:p>
            <a:r>
              <a:rPr lang="fr-BE" sz="2000" dirty="0">
                <a:cs typeface="Calibri" panose="020F0502020204030204"/>
              </a:rPr>
              <a:t>Workshop #1</a:t>
            </a:r>
          </a:p>
          <a:p>
            <a:endParaRPr lang="fr-BE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7069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cs typeface="Calibri Light"/>
              </a:rPr>
              <a:t>Introduction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BE" sz="2000" dirty="0">
                <a:cs typeface="Calibri" panose="020F0502020204030204"/>
              </a:rPr>
              <a:t>Un développeur = une manière de faire</a:t>
            </a:r>
          </a:p>
          <a:p>
            <a:endParaRPr lang="fr-BE" sz="2000" dirty="0">
              <a:cs typeface="Calibri" panose="020F0502020204030204"/>
            </a:endParaRPr>
          </a:p>
          <a:p>
            <a:r>
              <a:rPr lang="fr-BE" sz="2000" dirty="0">
                <a:cs typeface="Calibri" panose="020F0502020204030204"/>
              </a:rPr>
              <a:t>Problème ? Quelles règles vont être appliquées au code ?</a:t>
            </a:r>
          </a:p>
          <a:p>
            <a:endParaRPr lang="fr-BE" sz="2000" dirty="0">
              <a:cs typeface="Calibri" panose="020F0502020204030204"/>
            </a:endParaRPr>
          </a:p>
          <a:p>
            <a:r>
              <a:rPr lang="fr-BE" sz="2000" dirty="0">
                <a:cs typeface="Calibri" panose="020F0502020204030204"/>
              </a:rPr>
              <a:t>Lors de la </a:t>
            </a:r>
            <a:r>
              <a:rPr lang="fr-BE" sz="2000" dirty="0" err="1">
                <a:cs typeface="Calibri" panose="020F0502020204030204"/>
              </a:rPr>
              <a:t>review</a:t>
            </a:r>
            <a:r>
              <a:rPr lang="fr-BE" sz="2000" dirty="0">
                <a:cs typeface="Calibri" panose="020F0502020204030204"/>
              </a:rPr>
              <a:t> du code ? Perte de temps alors que les standards peuvent être définis</a:t>
            </a:r>
          </a:p>
          <a:p>
            <a:endParaRPr lang="fr-BE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7315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>
                <a:cs typeface="Calibri Light"/>
              </a:rPr>
              <a:t>Prettier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25447" y="4840727"/>
            <a:ext cx="2951602" cy="6531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fr-BE" sz="2000" dirty="0">
                <a:cs typeface="Calibri" panose="020F0502020204030204"/>
                <a:hlinkClick r:id="rId2"/>
              </a:rPr>
              <a:t>https://prettier.io</a:t>
            </a:r>
            <a:endParaRPr lang="fr-BE" sz="2000" dirty="0">
              <a:cs typeface="Calibri" panose="020F0502020204030204"/>
            </a:endParaRP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096677B5-4791-5B4E-8AF1-EC8AAC7F3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79944" y="1690688"/>
            <a:ext cx="6832111" cy="284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9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>
                <a:cs typeface="Calibri Light"/>
              </a:rPr>
              <a:t>ESLint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20199" y="5122231"/>
            <a:ext cx="2951602" cy="6531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fr-BE" sz="2000" dirty="0">
                <a:cs typeface="Calibri" panose="020F0502020204030204"/>
                <a:hlinkClick r:id="rId2"/>
              </a:rPr>
              <a:t>https://eslint.org</a:t>
            </a:r>
            <a:endParaRPr lang="fr-BE" sz="2000" dirty="0">
              <a:cs typeface="Calibri" panose="020F0502020204030204"/>
            </a:endParaRPr>
          </a:p>
        </p:txBody>
      </p:sp>
      <p:sp>
        <p:nvSpPr>
          <p:cNvPr id="6" name="AutoShape 2" descr="raw.githubusercontent.com/github/explore/80688e...">
            <a:extLst>
              <a:ext uri="{FF2B5EF4-FFF2-40B4-BE49-F238E27FC236}">
                <a16:creationId xmlns:a16="http://schemas.microsoft.com/office/drawing/2014/main" id="{F33403B8-4901-554C-93F2-EF1CEE219E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94250" y="2127250"/>
            <a:ext cx="2603500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raw.githubusercontent.com/github/explore/80688e...">
            <a:extLst>
              <a:ext uri="{FF2B5EF4-FFF2-40B4-BE49-F238E27FC236}">
                <a16:creationId xmlns:a16="http://schemas.microsoft.com/office/drawing/2014/main" id="{F3CD6448-0E21-B443-B7D5-685E26AEA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54654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63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cs typeface="Calibri Light"/>
              </a:rPr>
              <a:t>Automatisation</a:t>
            </a:r>
            <a:endParaRPr lang="fr-BE" dirty="0"/>
          </a:p>
        </p:txBody>
      </p:sp>
      <p:sp>
        <p:nvSpPr>
          <p:cNvPr id="6" name="AutoShape 2" descr="raw.githubusercontent.com/github/explore/80688e...">
            <a:extLst>
              <a:ext uri="{FF2B5EF4-FFF2-40B4-BE49-F238E27FC236}">
                <a16:creationId xmlns:a16="http://schemas.microsoft.com/office/drawing/2014/main" id="{F33403B8-4901-554C-93F2-EF1CEE219E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94250" y="2127250"/>
            <a:ext cx="2603500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CDE61C7-483B-DB49-91D4-CEA19EE85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Check dans la pipeline de </a:t>
            </a:r>
            <a:r>
              <a:rPr lang="en-US" sz="2000" dirty="0" err="1"/>
              <a:t>l’integration</a:t>
            </a:r>
            <a:r>
              <a:rPr lang="en-US" sz="2000" dirty="0"/>
              <a:t> continue (CI)</a:t>
            </a:r>
          </a:p>
          <a:p>
            <a:endParaRPr lang="en-US" sz="2000" dirty="0"/>
          </a:p>
          <a:p>
            <a:r>
              <a:rPr lang="en-US" sz="2000" dirty="0" err="1"/>
              <a:t>Peut</a:t>
            </a:r>
            <a:r>
              <a:rPr lang="en-US" sz="2000" dirty="0"/>
              <a:t> </a:t>
            </a:r>
            <a:r>
              <a:rPr lang="en-US" sz="2000" dirty="0" err="1"/>
              <a:t>être</a:t>
            </a:r>
            <a:r>
              <a:rPr lang="en-US" sz="2000" dirty="0"/>
              <a:t> </a:t>
            </a:r>
            <a:r>
              <a:rPr lang="en-US" sz="2000" dirty="0" err="1"/>
              <a:t>lancé</a:t>
            </a:r>
            <a:r>
              <a:rPr lang="en-US" sz="2000" dirty="0"/>
              <a:t> </a:t>
            </a:r>
            <a:r>
              <a:rPr lang="en-US" sz="2000" dirty="0" err="1"/>
              <a:t>lors</a:t>
            </a:r>
            <a:r>
              <a:rPr lang="en-US" sz="2000" dirty="0"/>
              <a:t> de la MR / PR</a:t>
            </a:r>
          </a:p>
          <a:p>
            <a:endParaRPr lang="en-US" sz="2000" dirty="0"/>
          </a:p>
          <a:p>
            <a:r>
              <a:rPr lang="en-US" sz="2000" dirty="0" err="1"/>
              <a:t>Aligne</a:t>
            </a:r>
            <a:r>
              <a:rPr lang="en-US" sz="2000" dirty="0"/>
              <a:t> tout les </a:t>
            </a:r>
            <a:r>
              <a:rPr lang="en-US" sz="2000" dirty="0" err="1"/>
              <a:t>développeurs</a:t>
            </a:r>
            <a:r>
              <a:rPr lang="en-US" sz="2000" dirty="0"/>
              <a:t> sur la </a:t>
            </a:r>
            <a:r>
              <a:rPr lang="en-US" sz="2000" dirty="0" err="1"/>
              <a:t>façon</a:t>
            </a:r>
            <a:r>
              <a:rPr lang="en-US" sz="2000" dirty="0"/>
              <a:t> de coder et le </a:t>
            </a:r>
            <a:r>
              <a:rPr lang="en-US" sz="2000" dirty="0" err="1"/>
              <a:t>formattage</a:t>
            </a:r>
            <a:r>
              <a:rPr lang="en-US" sz="2000" dirty="0"/>
              <a:t> du code</a:t>
            </a:r>
          </a:p>
          <a:p>
            <a:endParaRPr lang="en-US" sz="2000" dirty="0"/>
          </a:p>
          <a:p>
            <a:r>
              <a:rPr lang="en-US" sz="2000" dirty="0" err="1"/>
              <a:t>Plusieurs</a:t>
            </a:r>
            <a:r>
              <a:rPr lang="en-US" sz="2000" dirty="0"/>
              <a:t> </a:t>
            </a:r>
            <a:r>
              <a:rPr lang="en-US" sz="2000" dirty="0" err="1"/>
              <a:t>outils</a:t>
            </a:r>
            <a:r>
              <a:rPr lang="en-US" sz="2000" dirty="0"/>
              <a:t> </a:t>
            </a:r>
            <a:r>
              <a:rPr lang="en-US" sz="2000" dirty="0" err="1"/>
              <a:t>peuvent</a:t>
            </a:r>
            <a:r>
              <a:rPr lang="en-US" sz="2000" dirty="0"/>
              <a:t> </a:t>
            </a:r>
            <a:r>
              <a:rPr lang="en-US" sz="2000" dirty="0" err="1"/>
              <a:t>servir</a:t>
            </a:r>
            <a:r>
              <a:rPr lang="en-US" sz="2000" dirty="0"/>
              <a:t> </a:t>
            </a:r>
            <a:r>
              <a:rPr lang="en-US" sz="2000" dirty="0" err="1"/>
              <a:t>à</a:t>
            </a:r>
            <a:r>
              <a:rPr lang="en-US" sz="2000" dirty="0"/>
              <a:t> </a:t>
            </a:r>
            <a:r>
              <a:rPr lang="en-US" sz="2000" dirty="0" err="1"/>
              <a:t>cette</a:t>
            </a:r>
            <a:r>
              <a:rPr lang="en-US" sz="2000" dirty="0"/>
              <a:t> automatization</a:t>
            </a:r>
          </a:p>
          <a:p>
            <a:pPr lvl="1"/>
            <a:r>
              <a:rPr lang="en-US" sz="1600" dirty="0"/>
              <a:t>SonarQube</a:t>
            </a:r>
          </a:p>
          <a:p>
            <a:pPr lvl="1"/>
            <a:r>
              <a:rPr lang="en-US" sz="1600" dirty="0"/>
              <a:t>Dynatrace</a:t>
            </a:r>
          </a:p>
          <a:p>
            <a:pPr lvl="1"/>
            <a:r>
              <a:rPr lang="en-US" sz="1600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5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cs typeface="Calibri Light"/>
              </a:rPr>
              <a:t>Workshop #1</a:t>
            </a:r>
            <a:endParaRPr lang="fr-BE" dirty="0"/>
          </a:p>
        </p:txBody>
      </p:sp>
      <p:sp>
        <p:nvSpPr>
          <p:cNvPr id="6" name="AutoShape 2" descr="raw.githubusercontent.com/github/explore/80688e...">
            <a:extLst>
              <a:ext uri="{FF2B5EF4-FFF2-40B4-BE49-F238E27FC236}">
                <a16:creationId xmlns:a16="http://schemas.microsoft.com/office/drawing/2014/main" id="{F33403B8-4901-554C-93F2-EF1CEE219E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94250" y="2127250"/>
            <a:ext cx="2603500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CDE61C7-483B-DB49-91D4-CEA19EE85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b="0" i="0" u="none" strike="noStrike" kern="1200" cap="none" spc="0" baseline="0" dirty="0" err="1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Forker</a:t>
            </a: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 le répertoire « devops-02-gitflow-start »</a:t>
            </a:r>
          </a:p>
          <a:p>
            <a:endParaRPr lang="fr-FR" sz="2000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En suivant le setup de </a:t>
            </a:r>
            <a:r>
              <a:rPr lang="fr-FR" sz="2000" b="0" i="0" u="none" strike="noStrike" kern="1200" cap="none" spc="0" baseline="0" dirty="0" err="1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prettier</a:t>
            </a: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 et de </a:t>
            </a:r>
            <a:r>
              <a:rPr lang="fr-FR" sz="2000" b="0" i="0" u="none" strike="noStrike" kern="1200" cap="none" spc="0" baseline="0" dirty="0" err="1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eslint</a:t>
            </a: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, installer les deux outils</a:t>
            </a:r>
          </a:p>
          <a:p>
            <a:endParaRPr lang="fr-FR" sz="2000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Définissez les commandes pour appliquer </a:t>
            </a:r>
            <a:r>
              <a:rPr lang="fr-FR" sz="2000" b="0" i="0" u="none" strike="noStrike" kern="1200" cap="none" spc="0" baseline="0" dirty="0" err="1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prettier</a:t>
            </a: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 et </a:t>
            </a:r>
            <a:r>
              <a:rPr lang="fr-FR" sz="2000" b="0" i="0" u="none" strike="noStrike" kern="1200" cap="none" spc="0" baseline="0" dirty="0" err="1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eslint</a:t>
            </a:r>
            <a:endParaRPr lang="fr-FR" sz="2000" b="0" i="0" u="none" strike="noStrike" kern="1200" cap="none" spc="0" baseline="0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endParaRPr lang="fr-FR" sz="2000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Intégrer le nouveau setup en ouvrant la </a:t>
            </a:r>
            <a:r>
              <a:rPr lang="fr-FR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Merge</a:t>
            </a: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r>
              <a:rPr lang="fr-FR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Request</a:t>
            </a: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vers la branche de </a:t>
            </a:r>
            <a:r>
              <a:rPr lang="fr-FR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dévelopement</a:t>
            </a: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de votre répertoire </a:t>
            </a:r>
            <a:r>
              <a:rPr lang="fr-FR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forké</a:t>
            </a:r>
            <a:endParaRPr lang="fr-FR" sz="2000" b="0" i="0" u="none" strike="noStrike" kern="1200" cap="none" spc="0" baseline="0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71966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HEVINC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HEVINCI" id="{E83B297F-8A55-4CC8-A51B-0038100A2C29}" vid="{A244249A-BDC5-4ED4-887D-AAF0E661B73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1F7770AEB57F4D9E08691D62E16A99" ma:contentTypeVersion="9" ma:contentTypeDescription="Crée un document." ma:contentTypeScope="" ma:versionID="05dd66b1190c8f0f7b7f17bc34ff4108">
  <xsd:schema xmlns:xsd="http://www.w3.org/2001/XMLSchema" xmlns:xs="http://www.w3.org/2001/XMLSchema" xmlns:p="http://schemas.microsoft.com/office/2006/metadata/properties" xmlns:ns2="7a56ee12-99f1-4a87-ab15-e35f9667cf03" targetNamespace="http://schemas.microsoft.com/office/2006/metadata/properties" ma:root="true" ma:fieldsID="864dfe5196e6573918543c011b3f3af0" ns2:_="">
    <xsd:import namespace="7a56ee12-99f1-4a87-ab15-e35f9667cf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6ee12-99f1-4a87-ab15-e35f9667cf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0725D0-C0DE-45EE-84E6-C744CD6FCC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7D2CB1-FBF0-4694-B60F-0BEA6BDF14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56ee12-99f1-4a87-ab15-e35f9667cf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B163AB-EDCC-4B76-B96A-1399E00BB7A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ThèmeHEVINCI</Template>
  <TotalTime>593</TotalTime>
  <Words>167</Words>
  <Application>Microsoft Macintosh PowerPoint</Application>
  <PresentationFormat>Grand écran</PresentationFormat>
  <Paragraphs>38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ThèmeHEVINCI</vt:lpstr>
      <vt:lpstr>BINV2190-B DevOps : les bonnes pratiques de développement</vt:lpstr>
      <vt:lpstr>Sommaire</vt:lpstr>
      <vt:lpstr>Introduction</vt:lpstr>
      <vt:lpstr>Prettier</vt:lpstr>
      <vt:lpstr>ESLint</vt:lpstr>
      <vt:lpstr>Automatisation</vt:lpstr>
      <vt:lpstr>Workshop #1</vt:lpstr>
    </vt:vector>
  </TitlesOfParts>
  <Company>Institut Paul Lambin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Ophélie Michelet</dc:creator>
  <cp:lastModifiedBy>Microsoft Office User</cp:lastModifiedBy>
  <cp:revision>219</cp:revision>
  <dcterms:created xsi:type="dcterms:W3CDTF">2020-11-23T15:04:38Z</dcterms:created>
  <dcterms:modified xsi:type="dcterms:W3CDTF">2022-10-10T22:16:45Z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0x0101001B1F7770AEB57F4D9E08691D62E16A99</vt:lpwstr>
  </property>
</Properties>
</file>