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3"/>
  </p:notesMasterIdLst>
  <p:sldIdLst>
    <p:sldId id="256" r:id="rId5"/>
    <p:sldId id="257" r:id="rId6"/>
    <p:sldId id="274" r:id="rId7"/>
    <p:sldId id="265" r:id="rId8"/>
    <p:sldId id="266" r:id="rId9"/>
    <p:sldId id="264" r:id="rId10"/>
    <p:sldId id="263" r:id="rId11"/>
    <p:sldId id="275" r:id="rId12"/>
    <p:sldId id="259" r:id="rId13"/>
    <p:sldId id="267" r:id="rId14"/>
    <p:sldId id="268" r:id="rId15"/>
    <p:sldId id="276" r:id="rId16"/>
    <p:sldId id="278" r:id="rId17"/>
    <p:sldId id="269" r:id="rId18"/>
    <p:sldId id="270" r:id="rId19"/>
    <p:sldId id="273" r:id="rId20"/>
    <p:sldId id="262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A12"/>
    <a:srgbClr val="E7246E"/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93E4DD2D-6EB8-4625-A33D-34FECDD4E0F8}"/>
    <pc:docChg chg="custSel modSld">
      <pc:chgData name="Olivier Choquet" userId="53f816d3-8107-4a93-b043-614abb2d31bd" providerId="ADAL" clId="{93E4DD2D-6EB8-4625-A33D-34FECDD4E0F8}" dt="2021-09-12T06:53:47.614" v="34" actId="20577"/>
      <pc:docMkLst>
        <pc:docMk/>
      </pc:docMkLst>
      <pc:sldChg chg="modSp mod">
        <pc:chgData name="Olivier Choquet" userId="53f816d3-8107-4a93-b043-614abb2d31bd" providerId="ADAL" clId="{93E4DD2D-6EB8-4625-A33D-34FECDD4E0F8}" dt="2021-09-12T06:53:47.614" v="34" actId="20577"/>
        <pc:sldMkLst>
          <pc:docMk/>
          <pc:sldMk cId="3910221475" sldId="258"/>
        </pc:sldMkLst>
        <pc:spChg chg="mod">
          <ac:chgData name="Olivier Choquet" userId="53f816d3-8107-4a93-b043-614abb2d31bd" providerId="ADAL" clId="{93E4DD2D-6EB8-4625-A33D-34FECDD4E0F8}" dt="2021-09-12T06:53:47.614" v="34" actId="20577"/>
          <ac:spMkLst>
            <pc:docMk/>
            <pc:sldMk cId="3910221475" sldId="258"/>
            <ac:spMk id="3" creationId="{322F38CA-2831-44D4-A267-77CA6368DFF7}"/>
          </ac:spMkLst>
        </pc:spChg>
      </pc:sldChg>
    </pc:docChg>
  </pc:docChgLst>
  <pc:docChgLst>
    <pc:chgData name="Olivier Choquet" userId="S::olivier.choquet@vinci.be::53f816d3-8107-4a93-b043-614abb2d31bd" providerId="AD" clId="Web-{0344D11A-7682-4D05-A505-2BB351867FFD}"/>
    <pc:docChg chg="addSld modSld sldOrd">
      <pc:chgData name="Olivier Choquet" userId="S::olivier.choquet@vinci.be::53f816d3-8107-4a93-b043-614abb2d31bd" providerId="AD" clId="Web-{0344D11A-7682-4D05-A505-2BB351867FFD}" dt="2021-09-09T11:38:57.361" v="80" actId="14100"/>
      <pc:docMkLst>
        <pc:docMk/>
      </pc:docMkLst>
      <pc:sldChg chg="modSp">
        <pc:chgData name="Olivier Choquet" userId="S::olivier.choquet@vinci.be::53f816d3-8107-4a93-b043-614abb2d31bd" providerId="AD" clId="Web-{0344D11A-7682-4D05-A505-2BB351867FFD}" dt="2021-09-09T11:33:53.245" v="51" actId="20577"/>
        <pc:sldMkLst>
          <pc:docMk/>
          <pc:sldMk cId="3910221475" sldId="258"/>
        </pc:sldMkLst>
        <pc:spChg chg="mod">
          <ac:chgData name="Olivier Choquet" userId="S::olivier.choquet@vinci.be::53f816d3-8107-4a93-b043-614abb2d31bd" providerId="AD" clId="Web-{0344D11A-7682-4D05-A505-2BB351867FFD}" dt="2021-09-09T11:33:53.245" v="51" actId="20577"/>
          <ac:spMkLst>
            <pc:docMk/>
            <pc:sldMk cId="3910221475" sldId="258"/>
            <ac:spMk id="3" creationId="{322F38CA-2831-44D4-A267-77CA6368DFF7}"/>
          </ac:spMkLst>
        </pc:spChg>
      </pc:sldChg>
      <pc:sldChg chg="addSp delSp modSp">
        <pc:chgData name="Olivier Choquet" userId="S::olivier.choquet@vinci.be::53f816d3-8107-4a93-b043-614abb2d31bd" providerId="AD" clId="Web-{0344D11A-7682-4D05-A505-2BB351867FFD}" dt="2021-09-09T11:36:07.654" v="66" actId="20577"/>
        <pc:sldMkLst>
          <pc:docMk/>
          <pc:sldMk cId="3714923581" sldId="262"/>
        </pc:sldMkLst>
        <pc:spChg chg="mod">
          <ac:chgData name="Olivier Choquet" userId="S::olivier.choquet@vinci.be::53f816d3-8107-4a93-b043-614abb2d31bd" providerId="AD" clId="Web-{0344D11A-7682-4D05-A505-2BB351867FFD}" dt="2021-09-09T11:36:07.654" v="66" actId="20577"/>
          <ac:spMkLst>
            <pc:docMk/>
            <pc:sldMk cId="3714923581" sldId="262"/>
            <ac:spMk id="3" creationId="{60E26E0B-BB63-45A6-A3EF-84A2CC4FC4E1}"/>
          </ac:spMkLst>
        </pc:spChg>
        <pc:picChg chg="add del mod">
          <ac:chgData name="Olivier Choquet" userId="S::olivier.choquet@vinci.be::53f816d3-8107-4a93-b043-614abb2d31bd" providerId="AD" clId="Web-{0344D11A-7682-4D05-A505-2BB351867FFD}" dt="2021-09-09T11:23:48.387" v="25"/>
          <ac:picMkLst>
            <pc:docMk/>
            <pc:sldMk cId="3714923581" sldId="262"/>
            <ac:picMk id="4" creationId="{AFF4A8D3-E56C-432A-9D5D-3094AD1E728A}"/>
          </ac:picMkLst>
        </pc:picChg>
      </pc:sldChg>
      <pc:sldChg chg="addSp delSp modSp new ord">
        <pc:chgData name="Olivier Choquet" userId="S::olivier.choquet@vinci.be::53f816d3-8107-4a93-b043-614abb2d31bd" providerId="AD" clId="Web-{0344D11A-7682-4D05-A505-2BB351867FFD}" dt="2021-09-09T11:38:57.361" v="80" actId="14100"/>
        <pc:sldMkLst>
          <pc:docMk/>
          <pc:sldMk cId="3795957952" sldId="263"/>
        </pc:sldMkLst>
        <pc:spChg chg="mod">
          <ac:chgData name="Olivier Choquet" userId="S::olivier.choquet@vinci.be::53f816d3-8107-4a93-b043-614abb2d31bd" providerId="AD" clId="Web-{0344D11A-7682-4D05-A505-2BB351867FFD}" dt="2021-09-09T11:23:18.652" v="18" actId="20577"/>
          <ac:spMkLst>
            <pc:docMk/>
            <pc:sldMk cId="3795957952" sldId="263"/>
            <ac:spMk id="2" creationId="{0F581519-4FC3-4272-8CF3-E983D264A28B}"/>
          </ac:spMkLst>
        </pc:spChg>
        <pc:spChg chg="del">
          <ac:chgData name="Olivier Choquet" userId="S::olivier.choquet@vinci.be::53f816d3-8107-4a93-b043-614abb2d31bd" providerId="AD" clId="Web-{0344D11A-7682-4D05-A505-2BB351867FFD}" dt="2021-09-09T11:23:32.824" v="20"/>
          <ac:spMkLst>
            <pc:docMk/>
            <pc:sldMk cId="3795957952" sldId="263"/>
            <ac:spMk id="3" creationId="{F74CDB23-E528-46F0-86EF-9DAE3E3F68AF}"/>
          </ac:spMkLst>
        </pc:spChg>
        <pc:picChg chg="add mod">
          <ac:chgData name="Olivier Choquet" userId="S::olivier.choquet@vinci.be::53f816d3-8107-4a93-b043-614abb2d31bd" providerId="AD" clId="Web-{0344D11A-7682-4D05-A505-2BB351867FFD}" dt="2021-09-09T11:36:22.639" v="74" actId="1076"/>
          <ac:picMkLst>
            <pc:docMk/>
            <pc:sldMk cId="3795957952" sldId="263"/>
            <ac:picMk id="5" creationId="{B0B8A514-36B0-4F77-908D-E2598B7E9F7F}"/>
          </ac:picMkLst>
        </pc:picChg>
        <pc:picChg chg="add mod">
          <ac:chgData name="Olivier Choquet" userId="S::olivier.choquet@vinci.be::53f816d3-8107-4a93-b043-614abb2d31bd" providerId="AD" clId="Web-{0344D11A-7682-4D05-A505-2BB351867FFD}" dt="2021-09-09T11:38:57.361" v="80" actId="14100"/>
          <ac:picMkLst>
            <pc:docMk/>
            <pc:sldMk cId="3795957952" sldId="263"/>
            <ac:picMk id="6" creationId="{E614520F-04C0-4F65-9F11-FA9FEC7D2254}"/>
          </ac:picMkLst>
        </pc:picChg>
        <pc:picChg chg="add mod">
          <ac:chgData name="Olivier Choquet" userId="S::olivier.choquet@vinci.be::53f816d3-8107-4a93-b043-614abb2d31bd" providerId="AD" clId="Web-{0344D11A-7682-4D05-A505-2BB351867FFD}" dt="2021-09-09T11:36:31.624" v="78" actId="1076"/>
          <ac:picMkLst>
            <pc:docMk/>
            <pc:sldMk cId="3795957952" sldId="263"/>
            <ac:picMk id="7" creationId="{AD836E8A-209F-4B2E-AA40-CB61CBE75650}"/>
          </ac:picMkLst>
        </pc:picChg>
        <pc:picChg chg="add mod">
          <ac:chgData name="Olivier Choquet" userId="S::olivier.choquet@vinci.be::53f816d3-8107-4a93-b043-614abb2d31bd" providerId="AD" clId="Web-{0344D11A-7682-4D05-A505-2BB351867FFD}" dt="2021-09-09T11:38:52.268" v="79" actId="14100"/>
          <ac:picMkLst>
            <pc:docMk/>
            <pc:sldMk cId="3795957952" sldId="263"/>
            <ac:picMk id="8" creationId="{9F169FB6-ECFC-4E6D-9917-0DC67CDC3505}"/>
          </ac:picMkLst>
        </pc:picChg>
      </pc:sldChg>
    </pc:docChg>
  </pc:docChgLst>
  <pc:docChgLst>
    <pc:chgData name="Olivier Choquet" userId="S::olivier.choquet@vinci.be::53f816d3-8107-4a93-b043-614abb2d31bd" providerId="AD" clId="Web-{7609D489-D445-40F6-B605-C03CD0BF8332}"/>
    <pc:docChg chg="modSld">
      <pc:chgData name="Olivier Choquet" userId="S::olivier.choquet@vinci.be::53f816d3-8107-4a93-b043-614abb2d31bd" providerId="AD" clId="Web-{7609D489-D445-40F6-B605-C03CD0BF8332}" dt="2021-09-10T06:00:40.433" v="2" actId="20577"/>
      <pc:docMkLst>
        <pc:docMk/>
      </pc:docMkLst>
      <pc:sldChg chg="modSp">
        <pc:chgData name="Olivier Choquet" userId="S::olivier.choquet@vinci.be::53f816d3-8107-4a93-b043-614abb2d31bd" providerId="AD" clId="Web-{7609D489-D445-40F6-B605-C03CD0BF8332}" dt="2021-09-10T06:00:40.433" v="2" actId="20577"/>
        <pc:sldMkLst>
          <pc:docMk/>
          <pc:sldMk cId="574253405" sldId="261"/>
        </pc:sldMkLst>
        <pc:spChg chg="mod">
          <ac:chgData name="Olivier Choquet" userId="S::olivier.choquet@vinci.be::53f816d3-8107-4a93-b043-614abb2d31bd" providerId="AD" clId="Web-{7609D489-D445-40F6-B605-C03CD0BF8332}" dt="2021-09-10T06:00:40.433" v="2" actId="20577"/>
          <ac:spMkLst>
            <pc:docMk/>
            <pc:sldMk cId="574253405" sldId="261"/>
            <ac:spMk id="3" creationId="{C457A062-B489-4437-B84C-BA19C6E0CC81}"/>
          </ac:spMkLst>
        </pc:spChg>
      </pc:sldChg>
    </pc:docChg>
  </pc:docChgLst>
  <pc:docChgLst>
    <pc:chgData name="Olivier Choquet" userId="S::olivier.choquet@vinci.be::53f816d3-8107-4a93-b043-614abb2d31bd" providerId="AD" clId="Web-{653D764B-BFD0-402C-82E9-EB9ADE2F497C}"/>
    <pc:docChg chg="addSld modSld sldOrd">
      <pc:chgData name="Olivier Choquet" userId="S::olivier.choquet@vinci.be::53f816d3-8107-4a93-b043-614abb2d31bd" providerId="AD" clId="Web-{653D764B-BFD0-402C-82E9-EB9ADE2F497C}" dt="2021-09-09T06:43:14.493" v="733" actId="20577"/>
      <pc:docMkLst>
        <pc:docMk/>
      </pc:docMkLst>
      <pc:sldChg chg="modSp">
        <pc:chgData name="Olivier Choquet" userId="S::olivier.choquet@vinci.be::53f816d3-8107-4a93-b043-614abb2d31bd" providerId="AD" clId="Web-{653D764B-BFD0-402C-82E9-EB9ADE2F497C}" dt="2021-09-09T06:06:25.923" v="46" actId="20577"/>
        <pc:sldMkLst>
          <pc:docMk/>
          <pc:sldMk cId="3320706561" sldId="256"/>
        </pc:sldMkLst>
        <pc:spChg chg="mod">
          <ac:chgData name="Olivier Choquet" userId="S::olivier.choquet@vinci.be::53f816d3-8107-4a93-b043-614abb2d31bd" providerId="AD" clId="Web-{653D764B-BFD0-402C-82E9-EB9ADE2F497C}" dt="2021-09-09T06:05:53.344" v="19" actId="20577"/>
          <ac:spMkLst>
            <pc:docMk/>
            <pc:sldMk cId="3320706561" sldId="256"/>
            <ac:spMk id="2" creationId="{00000000-0000-0000-0000-000000000000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06:25.923" v="46" actId="20577"/>
          <ac:spMkLst>
            <pc:docMk/>
            <pc:sldMk cId="3320706561" sldId="256"/>
            <ac:spMk id="3" creationId="{00000000-0000-0000-0000-000000000000}"/>
          </ac:spMkLst>
        </pc:spChg>
      </pc:sldChg>
      <pc:sldChg chg="modSp">
        <pc:chgData name="Olivier Choquet" userId="S::olivier.choquet@vinci.be::53f816d3-8107-4a93-b043-614abb2d31bd" providerId="AD" clId="Web-{653D764B-BFD0-402C-82E9-EB9ADE2F497C}" dt="2021-09-09T06:12:47.352" v="236" actId="20577"/>
        <pc:sldMkLst>
          <pc:docMk/>
          <pc:sldMk cId="1170697118" sldId="257"/>
        </pc:sldMkLst>
        <pc:spChg chg="mod">
          <ac:chgData name="Olivier Choquet" userId="S::olivier.choquet@vinci.be::53f816d3-8107-4a93-b043-614abb2d31bd" providerId="AD" clId="Web-{653D764B-BFD0-402C-82E9-EB9ADE2F497C}" dt="2021-09-09T06:07:47.254" v="49" actId="20577"/>
          <ac:spMkLst>
            <pc:docMk/>
            <pc:sldMk cId="1170697118" sldId="257"/>
            <ac:spMk id="2" creationId="{00000000-0000-0000-0000-000000000000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12:47.352" v="236" actId="20577"/>
          <ac:spMkLst>
            <pc:docMk/>
            <pc:sldMk cId="1170697118" sldId="257"/>
            <ac:spMk id="3" creationId="{00000000-0000-0000-0000-000000000000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34:42.875" v="546" actId="20577"/>
        <pc:sldMkLst>
          <pc:docMk/>
          <pc:sldMk cId="3910221475" sldId="258"/>
        </pc:sldMkLst>
        <pc:spChg chg="mod">
          <ac:chgData name="Olivier Choquet" userId="S::olivier.choquet@vinci.be::53f816d3-8107-4a93-b043-614abb2d31bd" providerId="AD" clId="Web-{653D764B-BFD0-402C-82E9-EB9ADE2F497C}" dt="2021-09-09T06:09:03.035" v="76" actId="20577"/>
          <ac:spMkLst>
            <pc:docMk/>
            <pc:sldMk cId="3910221475" sldId="258"/>
            <ac:spMk id="2" creationId="{4D54D181-507E-4339-9349-E7721EAE0CD3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34:42.875" v="546" actId="20577"/>
          <ac:spMkLst>
            <pc:docMk/>
            <pc:sldMk cId="3910221475" sldId="258"/>
            <ac:spMk id="3" creationId="{322F38CA-2831-44D4-A267-77CA6368DFF7}"/>
          </ac:spMkLst>
        </pc:spChg>
      </pc:sldChg>
      <pc:sldChg chg="modSp new ord">
        <pc:chgData name="Olivier Choquet" userId="S::olivier.choquet@vinci.be::53f816d3-8107-4a93-b043-614abb2d31bd" providerId="AD" clId="Web-{653D764B-BFD0-402C-82E9-EB9ADE2F497C}" dt="2021-09-09T06:18:21.295" v="403" actId="20577"/>
        <pc:sldMkLst>
          <pc:docMk/>
          <pc:sldMk cId="3903233223" sldId="259"/>
        </pc:sldMkLst>
        <pc:spChg chg="mod">
          <ac:chgData name="Olivier Choquet" userId="S::olivier.choquet@vinci.be::53f816d3-8107-4a93-b043-614abb2d31bd" providerId="AD" clId="Web-{653D764B-BFD0-402C-82E9-EB9ADE2F497C}" dt="2021-09-09T06:14:51.666" v="276" actId="20577"/>
          <ac:spMkLst>
            <pc:docMk/>
            <pc:sldMk cId="3903233223" sldId="259"/>
            <ac:spMk id="2" creationId="{158A290F-2F76-40E6-A193-115E1495DB2B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18:21.295" v="403" actId="20577"/>
          <ac:spMkLst>
            <pc:docMk/>
            <pc:sldMk cId="3903233223" sldId="259"/>
            <ac:spMk id="3" creationId="{95200591-80C7-498E-8F02-9C19A43427E5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22:03.674" v="519" actId="20577"/>
        <pc:sldMkLst>
          <pc:docMk/>
          <pc:sldMk cId="1729506849" sldId="260"/>
        </pc:sldMkLst>
        <pc:spChg chg="mod">
          <ac:chgData name="Olivier Choquet" userId="S::olivier.choquet@vinci.be::53f816d3-8107-4a93-b043-614abb2d31bd" providerId="AD" clId="Web-{653D764B-BFD0-402C-82E9-EB9ADE2F497C}" dt="2021-09-09T06:19:26.999" v="413" actId="20577"/>
          <ac:spMkLst>
            <pc:docMk/>
            <pc:sldMk cId="1729506849" sldId="260"/>
            <ac:spMk id="2" creationId="{468BFAAD-E8F2-414B-BFA1-C300E1FF8958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22:03.674" v="519" actId="20577"/>
          <ac:spMkLst>
            <pc:docMk/>
            <pc:sldMk cId="1729506849" sldId="260"/>
            <ac:spMk id="3" creationId="{5CC35F77-81E7-4ED5-AFB5-FAB18A4D9361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36:56.752" v="611" actId="20577"/>
        <pc:sldMkLst>
          <pc:docMk/>
          <pc:sldMk cId="574253405" sldId="261"/>
        </pc:sldMkLst>
        <pc:spChg chg="mod">
          <ac:chgData name="Olivier Choquet" userId="S::olivier.choquet@vinci.be::53f816d3-8107-4a93-b043-614abb2d31bd" providerId="AD" clId="Web-{653D764B-BFD0-402C-82E9-EB9ADE2F497C}" dt="2021-09-09T06:36:46.252" v="603" actId="20577"/>
          <ac:spMkLst>
            <pc:docMk/>
            <pc:sldMk cId="574253405" sldId="261"/>
            <ac:spMk id="2" creationId="{EE3BAB4C-387C-47A8-ACAF-63AD01601F1E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36:56.752" v="611" actId="20577"/>
          <ac:spMkLst>
            <pc:docMk/>
            <pc:sldMk cId="574253405" sldId="261"/>
            <ac:spMk id="3" creationId="{C457A062-B489-4437-B84C-BA19C6E0CC81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43:14.493" v="733" actId="20577"/>
        <pc:sldMkLst>
          <pc:docMk/>
          <pc:sldMk cId="3714923581" sldId="262"/>
        </pc:sldMkLst>
        <pc:spChg chg="mod">
          <ac:chgData name="Olivier Choquet" userId="S::olivier.choquet@vinci.be::53f816d3-8107-4a93-b043-614abb2d31bd" providerId="AD" clId="Web-{653D764B-BFD0-402C-82E9-EB9ADE2F497C}" dt="2021-09-09T06:37:24.815" v="619" actId="20577"/>
          <ac:spMkLst>
            <pc:docMk/>
            <pc:sldMk cId="3714923581" sldId="262"/>
            <ac:spMk id="2" creationId="{931F9941-2EB3-4511-90E5-62B781A0BAF1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43:14.493" v="733" actId="20577"/>
          <ac:spMkLst>
            <pc:docMk/>
            <pc:sldMk cId="3714923581" sldId="262"/>
            <ac:spMk id="3" creationId="{60E26E0B-BB63-45A6-A3EF-84A2CC4FC4E1}"/>
          </ac:spMkLst>
        </pc:spChg>
      </pc:sldChg>
    </pc:docChg>
  </pc:docChgLst>
  <pc:docChgLst>
    <pc:chgData name="Olivier Choquet" userId="S::olivier.choquet@vinci.be::53f816d3-8107-4a93-b043-614abb2d31bd" providerId="AD" clId="Web-{D25E1753-6725-432E-B65B-D36577FBD58A}"/>
    <pc:docChg chg="modSld">
      <pc:chgData name="Olivier Choquet" userId="S::olivier.choquet@vinci.be::53f816d3-8107-4a93-b043-614abb2d31bd" providerId="AD" clId="Web-{D25E1753-6725-432E-B65B-D36577FBD58A}" dt="2021-09-09T14:39:36.862" v="138" actId="20577"/>
      <pc:docMkLst>
        <pc:docMk/>
      </pc:docMkLst>
      <pc:sldChg chg="modSp">
        <pc:chgData name="Olivier Choquet" userId="S::olivier.choquet@vinci.be::53f816d3-8107-4a93-b043-614abb2d31bd" providerId="AD" clId="Web-{D25E1753-6725-432E-B65B-D36577FBD58A}" dt="2021-09-09T14:39:36.862" v="138" actId="20577"/>
        <pc:sldMkLst>
          <pc:docMk/>
          <pc:sldMk cId="3910221475" sldId="258"/>
        </pc:sldMkLst>
        <pc:spChg chg="mod">
          <ac:chgData name="Olivier Choquet" userId="S::olivier.choquet@vinci.be::53f816d3-8107-4a93-b043-614abb2d31bd" providerId="AD" clId="Web-{D25E1753-6725-432E-B65B-D36577FBD58A}" dt="2021-09-09T14:39:36.862" v="138" actId="20577"/>
          <ac:spMkLst>
            <pc:docMk/>
            <pc:sldMk cId="3910221475" sldId="258"/>
            <ac:spMk id="3" creationId="{322F38CA-2831-44D4-A267-77CA6368DFF7}"/>
          </ac:spMkLst>
        </pc:spChg>
      </pc:sldChg>
      <pc:sldChg chg="modSp">
        <pc:chgData name="Olivier Choquet" userId="S::olivier.choquet@vinci.be::53f816d3-8107-4a93-b043-614abb2d31bd" providerId="AD" clId="Web-{D25E1753-6725-432E-B65B-D36577FBD58A}" dt="2021-09-09T14:38:09.345" v="95" actId="20577"/>
        <pc:sldMkLst>
          <pc:docMk/>
          <pc:sldMk cId="1729506849" sldId="260"/>
        </pc:sldMkLst>
        <pc:spChg chg="mod">
          <ac:chgData name="Olivier Choquet" userId="S::olivier.choquet@vinci.be::53f816d3-8107-4a93-b043-614abb2d31bd" providerId="AD" clId="Web-{D25E1753-6725-432E-B65B-D36577FBD58A}" dt="2021-09-09T14:38:09.345" v="95" actId="20577"/>
          <ac:spMkLst>
            <pc:docMk/>
            <pc:sldMk cId="1729506849" sldId="260"/>
            <ac:spMk id="3" creationId="{5CC35F77-81E7-4ED5-AFB5-FAB18A4D93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09314-CE70-4D94-90F9-D9BEE9AE312A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fr-BE"/>
        </a:p>
      </dgm:t>
    </dgm:pt>
    <dgm:pt modelId="{916B7741-31D8-4926-A477-0A9E3F82087E}">
      <dgm:prSet phldrT="[Texte]" custT="1"/>
      <dgm:spPr/>
      <dgm:t>
        <a:bodyPr/>
        <a:lstStyle/>
        <a:p>
          <a:r>
            <a:rPr lang="fr-BE" sz="3200" dirty="0"/>
            <a:t>UI tests</a:t>
          </a:r>
        </a:p>
      </dgm:t>
    </dgm:pt>
    <dgm:pt modelId="{978F779D-A7F7-41AE-B676-2BC09C868EC5}" type="parTrans" cxnId="{EBE80944-CD12-44DF-B2FA-BFCDDE67FF4B}">
      <dgm:prSet/>
      <dgm:spPr/>
      <dgm:t>
        <a:bodyPr/>
        <a:lstStyle/>
        <a:p>
          <a:endParaRPr lang="fr-BE"/>
        </a:p>
      </dgm:t>
    </dgm:pt>
    <dgm:pt modelId="{BDF089A8-4590-4EC5-9FC3-32A0C493628C}" type="sibTrans" cxnId="{EBE80944-CD12-44DF-B2FA-BFCDDE67FF4B}">
      <dgm:prSet/>
      <dgm:spPr/>
      <dgm:t>
        <a:bodyPr/>
        <a:lstStyle/>
        <a:p>
          <a:endParaRPr lang="fr-BE"/>
        </a:p>
      </dgm:t>
    </dgm:pt>
    <dgm:pt modelId="{C2EBD492-A050-41DD-8227-BC6D414E6C6E}">
      <dgm:prSet phldrT="[Texte]" custT="1"/>
      <dgm:spPr/>
      <dgm:t>
        <a:bodyPr/>
        <a:lstStyle/>
        <a:p>
          <a:r>
            <a:rPr lang="fr-BE" sz="4000" dirty="0" err="1"/>
            <a:t>Integration</a:t>
          </a:r>
          <a:r>
            <a:rPr lang="fr-BE" sz="4000" dirty="0"/>
            <a:t> tests</a:t>
          </a:r>
        </a:p>
      </dgm:t>
    </dgm:pt>
    <dgm:pt modelId="{29FA9834-35BB-4C58-84F9-E8A3F9651F3C}" type="parTrans" cxnId="{8221965E-B738-4388-89FB-49552B4950E7}">
      <dgm:prSet/>
      <dgm:spPr/>
      <dgm:t>
        <a:bodyPr/>
        <a:lstStyle/>
        <a:p>
          <a:endParaRPr lang="fr-BE"/>
        </a:p>
      </dgm:t>
    </dgm:pt>
    <dgm:pt modelId="{0E0C7E67-3461-4BED-96E9-ECAD09F5C175}" type="sibTrans" cxnId="{8221965E-B738-4388-89FB-49552B4950E7}">
      <dgm:prSet/>
      <dgm:spPr/>
      <dgm:t>
        <a:bodyPr/>
        <a:lstStyle/>
        <a:p>
          <a:endParaRPr lang="fr-BE"/>
        </a:p>
      </dgm:t>
    </dgm:pt>
    <dgm:pt modelId="{E76A9C40-DFCB-41C4-9E0F-A33C4ECA1B93}">
      <dgm:prSet/>
      <dgm:spPr/>
      <dgm:t>
        <a:bodyPr/>
        <a:lstStyle/>
        <a:p>
          <a:r>
            <a:rPr lang="fr-BE" dirty="0"/>
            <a:t>Unit tests</a:t>
          </a:r>
        </a:p>
      </dgm:t>
    </dgm:pt>
    <dgm:pt modelId="{19819D74-7F6F-4276-B1DB-A66BCFA51394}" type="parTrans" cxnId="{60B70F99-2AD9-4DB1-8C18-18A7316A899F}">
      <dgm:prSet/>
      <dgm:spPr/>
      <dgm:t>
        <a:bodyPr/>
        <a:lstStyle/>
        <a:p>
          <a:endParaRPr lang="fr-BE"/>
        </a:p>
      </dgm:t>
    </dgm:pt>
    <dgm:pt modelId="{69B88EDF-6BF3-4685-8698-3907DE7CCB2B}" type="sibTrans" cxnId="{60B70F99-2AD9-4DB1-8C18-18A7316A899F}">
      <dgm:prSet/>
      <dgm:spPr/>
      <dgm:t>
        <a:bodyPr/>
        <a:lstStyle/>
        <a:p>
          <a:endParaRPr lang="fr-BE"/>
        </a:p>
      </dgm:t>
    </dgm:pt>
    <dgm:pt modelId="{C2C83FCB-C74D-4E53-A382-A773E704C472}" type="pres">
      <dgm:prSet presAssocID="{EBD09314-CE70-4D94-90F9-D9BEE9AE312A}" presName="Name0" presStyleCnt="0">
        <dgm:presLayoutVars>
          <dgm:dir/>
          <dgm:animLvl val="lvl"/>
          <dgm:resizeHandles val="exact"/>
        </dgm:presLayoutVars>
      </dgm:prSet>
      <dgm:spPr/>
    </dgm:pt>
    <dgm:pt modelId="{B57090A7-13CB-4705-996F-1F5BF374BACD}" type="pres">
      <dgm:prSet presAssocID="{916B7741-31D8-4926-A477-0A9E3F82087E}" presName="Name8" presStyleCnt="0"/>
      <dgm:spPr/>
    </dgm:pt>
    <dgm:pt modelId="{40DE2BC9-396D-4A2E-B217-0B95B30BF9AF}" type="pres">
      <dgm:prSet presAssocID="{916B7741-31D8-4926-A477-0A9E3F82087E}" presName="level" presStyleLbl="node1" presStyleIdx="0" presStyleCnt="3">
        <dgm:presLayoutVars>
          <dgm:chMax val="1"/>
          <dgm:bulletEnabled val="1"/>
        </dgm:presLayoutVars>
      </dgm:prSet>
      <dgm:spPr/>
    </dgm:pt>
    <dgm:pt modelId="{E998BD71-5B24-4822-8BA7-B0728A5CBD6C}" type="pres">
      <dgm:prSet presAssocID="{916B7741-31D8-4926-A477-0A9E3F8208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67E6B0F-892B-4943-84A2-D739E02AE805}" type="pres">
      <dgm:prSet presAssocID="{C2EBD492-A050-41DD-8227-BC6D414E6C6E}" presName="Name8" presStyleCnt="0"/>
      <dgm:spPr/>
    </dgm:pt>
    <dgm:pt modelId="{4F01EDA2-3234-4EF6-BF03-FB66341F5166}" type="pres">
      <dgm:prSet presAssocID="{C2EBD492-A050-41DD-8227-BC6D414E6C6E}" presName="level" presStyleLbl="node1" presStyleIdx="1" presStyleCnt="3">
        <dgm:presLayoutVars>
          <dgm:chMax val="1"/>
          <dgm:bulletEnabled val="1"/>
        </dgm:presLayoutVars>
      </dgm:prSet>
      <dgm:spPr/>
    </dgm:pt>
    <dgm:pt modelId="{7DE64079-F865-480F-856B-8F4F290353BF}" type="pres">
      <dgm:prSet presAssocID="{C2EBD492-A050-41DD-8227-BC6D414E6C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CC392E-A82F-4E19-B833-B06DB8A00EA1}" type="pres">
      <dgm:prSet presAssocID="{E76A9C40-DFCB-41C4-9E0F-A33C4ECA1B93}" presName="Name8" presStyleCnt="0"/>
      <dgm:spPr/>
    </dgm:pt>
    <dgm:pt modelId="{94FDB199-DCD1-406E-8E59-2E74183BEDC0}" type="pres">
      <dgm:prSet presAssocID="{E76A9C40-DFCB-41C4-9E0F-A33C4ECA1B93}" presName="level" presStyleLbl="node1" presStyleIdx="2" presStyleCnt="3">
        <dgm:presLayoutVars>
          <dgm:chMax val="1"/>
          <dgm:bulletEnabled val="1"/>
        </dgm:presLayoutVars>
      </dgm:prSet>
      <dgm:spPr/>
    </dgm:pt>
    <dgm:pt modelId="{D110162F-D728-4E00-AF65-6CC6D67F32EE}" type="pres">
      <dgm:prSet presAssocID="{E76A9C40-DFCB-41C4-9E0F-A33C4ECA1B9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DD29B06-5C93-440D-8EB8-684FF8718E3A}" type="presOf" srcId="{E76A9C40-DFCB-41C4-9E0F-A33C4ECA1B93}" destId="{D110162F-D728-4E00-AF65-6CC6D67F32EE}" srcOrd="1" destOrd="0" presId="urn:microsoft.com/office/officeart/2005/8/layout/pyramid1"/>
    <dgm:cxn modelId="{A7943A0E-C41A-4D32-A470-E6256308CF98}" type="presOf" srcId="{C2EBD492-A050-41DD-8227-BC6D414E6C6E}" destId="{4F01EDA2-3234-4EF6-BF03-FB66341F5166}" srcOrd="0" destOrd="0" presId="urn:microsoft.com/office/officeart/2005/8/layout/pyramid1"/>
    <dgm:cxn modelId="{A080BE3C-7D21-44D6-A3B0-AFB286C38103}" type="presOf" srcId="{916B7741-31D8-4926-A477-0A9E3F82087E}" destId="{40DE2BC9-396D-4A2E-B217-0B95B30BF9AF}" srcOrd="0" destOrd="0" presId="urn:microsoft.com/office/officeart/2005/8/layout/pyramid1"/>
    <dgm:cxn modelId="{EBE80944-CD12-44DF-B2FA-BFCDDE67FF4B}" srcId="{EBD09314-CE70-4D94-90F9-D9BEE9AE312A}" destId="{916B7741-31D8-4926-A477-0A9E3F82087E}" srcOrd="0" destOrd="0" parTransId="{978F779D-A7F7-41AE-B676-2BC09C868EC5}" sibTransId="{BDF089A8-4590-4EC5-9FC3-32A0C493628C}"/>
    <dgm:cxn modelId="{3D072C4A-27B4-4CFA-9277-62824ECFD92E}" type="presOf" srcId="{C2EBD492-A050-41DD-8227-BC6D414E6C6E}" destId="{7DE64079-F865-480F-856B-8F4F290353BF}" srcOrd="1" destOrd="0" presId="urn:microsoft.com/office/officeart/2005/8/layout/pyramid1"/>
    <dgm:cxn modelId="{8221965E-B738-4388-89FB-49552B4950E7}" srcId="{EBD09314-CE70-4D94-90F9-D9BEE9AE312A}" destId="{C2EBD492-A050-41DD-8227-BC6D414E6C6E}" srcOrd="1" destOrd="0" parTransId="{29FA9834-35BB-4C58-84F9-E8A3F9651F3C}" sibTransId="{0E0C7E67-3461-4BED-96E9-ECAD09F5C175}"/>
    <dgm:cxn modelId="{A1C60E75-4444-4AF4-853C-158DB7791255}" type="presOf" srcId="{EBD09314-CE70-4D94-90F9-D9BEE9AE312A}" destId="{C2C83FCB-C74D-4E53-A382-A773E704C472}" srcOrd="0" destOrd="0" presId="urn:microsoft.com/office/officeart/2005/8/layout/pyramid1"/>
    <dgm:cxn modelId="{71005480-6AB4-49CA-9D46-6015B05D0409}" type="presOf" srcId="{916B7741-31D8-4926-A477-0A9E3F82087E}" destId="{E998BD71-5B24-4822-8BA7-B0728A5CBD6C}" srcOrd="1" destOrd="0" presId="urn:microsoft.com/office/officeart/2005/8/layout/pyramid1"/>
    <dgm:cxn modelId="{60B70F99-2AD9-4DB1-8C18-18A7316A899F}" srcId="{EBD09314-CE70-4D94-90F9-D9BEE9AE312A}" destId="{E76A9C40-DFCB-41C4-9E0F-A33C4ECA1B93}" srcOrd="2" destOrd="0" parTransId="{19819D74-7F6F-4276-B1DB-A66BCFA51394}" sibTransId="{69B88EDF-6BF3-4685-8698-3907DE7CCB2B}"/>
    <dgm:cxn modelId="{327A78E9-37D1-4B1A-A991-273E90B047D8}" type="presOf" srcId="{E76A9C40-DFCB-41C4-9E0F-A33C4ECA1B93}" destId="{94FDB199-DCD1-406E-8E59-2E74183BEDC0}" srcOrd="0" destOrd="0" presId="urn:microsoft.com/office/officeart/2005/8/layout/pyramid1"/>
    <dgm:cxn modelId="{A7832941-32CA-4687-8717-8F6C74AFAE2D}" type="presParOf" srcId="{C2C83FCB-C74D-4E53-A382-A773E704C472}" destId="{B57090A7-13CB-4705-996F-1F5BF374BACD}" srcOrd="0" destOrd="0" presId="urn:microsoft.com/office/officeart/2005/8/layout/pyramid1"/>
    <dgm:cxn modelId="{46A2B82D-80B3-4FD6-9348-A0297A87D43E}" type="presParOf" srcId="{B57090A7-13CB-4705-996F-1F5BF374BACD}" destId="{40DE2BC9-396D-4A2E-B217-0B95B30BF9AF}" srcOrd="0" destOrd="0" presId="urn:microsoft.com/office/officeart/2005/8/layout/pyramid1"/>
    <dgm:cxn modelId="{DFE63E38-262E-4F36-BA63-F6CF3718D4F4}" type="presParOf" srcId="{B57090A7-13CB-4705-996F-1F5BF374BACD}" destId="{E998BD71-5B24-4822-8BA7-B0728A5CBD6C}" srcOrd="1" destOrd="0" presId="urn:microsoft.com/office/officeart/2005/8/layout/pyramid1"/>
    <dgm:cxn modelId="{CEC11206-861D-42A9-AA59-BF64F333B735}" type="presParOf" srcId="{C2C83FCB-C74D-4E53-A382-A773E704C472}" destId="{D67E6B0F-892B-4943-84A2-D739E02AE805}" srcOrd="1" destOrd="0" presId="urn:microsoft.com/office/officeart/2005/8/layout/pyramid1"/>
    <dgm:cxn modelId="{681A4AD0-64FF-4FA4-B77D-A124E7FE94EF}" type="presParOf" srcId="{D67E6B0F-892B-4943-84A2-D739E02AE805}" destId="{4F01EDA2-3234-4EF6-BF03-FB66341F5166}" srcOrd="0" destOrd="0" presId="urn:microsoft.com/office/officeart/2005/8/layout/pyramid1"/>
    <dgm:cxn modelId="{B89C2F2A-2AAF-44B9-9811-12B11FDDE5C4}" type="presParOf" srcId="{D67E6B0F-892B-4943-84A2-D739E02AE805}" destId="{7DE64079-F865-480F-856B-8F4F290353BF}" srcOrd="1" destOrd="0" presId="urn:microsoft.com/office/officeart/2005/8/layout/pyramid1"/>
    <dgm:cxn modelId="{879D82C0-0ED4-4208-BF19-F6878D2B3AED}" type="presParOf" srcId="{C2C83FCB-C74D-4E53-A382-A773E704C472}" destId="{5ECC392E-A82F-4E19-B833-B06DB8A00EA1}" srcOrd="2" destOrd="0" presId="urn:microsoft.com/office/officeart/2005/8/layout/pyramid1"/>
    <dgm:cxn modelId="{09B5E06F-45B0-4ACF-B723-CC2FF40F82E4}" type="presParOf" srcId="{5ECC392E-A82F-4E19-B833-B06DB8A00EA1}" destId="{94FDB199-DCD1-406E-8E59-2E74183BEDC0}" srcOrd="0" destOrd="0" presId="urn:microsoft.com/office/officeart/2005/8/layout/pyramid1"/>
    <dgm:cxn modelId="{543BAEFC-F29D-421B-A3A7-395A946D0050}" type="presParOf" srcId="{5ECC392E-A82F-4E19-B833-B06DB8A00EA1}" destId="{D110162F-D728-4E00-AF65-6CC6D67F32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E2BC9-396D-4A2E-B217-0B95B30BF9AF}">
      <dsp:nvSpPr>
        <dsp:cNvPr id="0" name=""/>
        <dsp:cNvSpPr/>
      </dsp:nvSpPr>
      <dsp:spPr>
        <a:xfrm>
          <a:off x="2820458" y="0"/>
          <a:ext cx="2820458" cy="1471083"/>
        </a:xfrm>
        <a:prstGeom prst="trapezoid">
          <a:avLst>
            <a:gd name="adj" fmla="val 95863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200" kern="1200" dirty="0"/>
            <a:t>UI tests</a:t>
          </a:r>
        </a:p>
      </dsp:txBody>
      <dsp:txXfrm>
        <a:off x="2820458" y="0"/>
        <a:ext cx="2820458" cy="1471083"/>
      </dsp:txXfrm>
    </dsp:sp>
    <dsp:sp modelId="{4F01EDA2-3234-4EF6-BF03-FB66341F5166}">
      <dsp:nvSpPr>
        <dsp:cNvPr id="0" name=""/>
        <dsp:cNvSpPr/>
      </dsp:nvSpPr>
      <dsp:spPr>
        <a:xfrm>
          <a:off x="1410229" y="1471083"/>
          <a:ext cx="5640916" cy="1471083"/>
        </a:xfrm>
        <a:prstGeom prst="trapezoid">
          <a:avLst>
            <a:gd name="adj" fmla="val 95863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000" kern="1200" dirty="0" err="1"/>
            <a:t>Integration</a:t>
          </a:r>
          <a:r>
            <a:rPr lang="fr-BE" sz="4000" kern="1200" dirty="0"/>
            <a:t> tests</a:t>
          </a:r>
        </a:p>
      </dsp:txBody>
      <dsp:txXfrm>
        <a:off x="2397389" y="1471083"/>
        <a:ext cx="3666595" cy="1471083"/>
      </dsp:txXfrm>
    </dsp:sp>
    <dsp:sp modelId="{94FDB199-DCD1-406E-8E59-2E74183BEDC0}">
      <dsp:nvSpPr>
        <dsp:cNvPr id="0" name=""/>
        <dsp:cNvSpPr/>
      </dsp:nvSpPr>
      <dsp:spPr>
        <a:xfrm>
          <a:off x="0" y="2942166"/>
          <a:ext cx="8461375" cy="1471083"/>
        </a:xfrm>
        <a:prstGeom prst="trapezoid">
          <a:avLst>
            <a:gd name="adj" fmla="val 95863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500" kern="1200" dirty="0"/>
            <a:t>Unit tests</a:t>
          </a:r>
        </a:p>
      </dsp:txBody>
      <dsp:txXfrm>
        <a:off x="1480740" y="2942166"/>
        <a:ext cx="5499893" cy="147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2D8A7-A360-4360-8B1B-53927643E22D}" type="datetimeFigureOut">
              <a:rPr lang="fr-BE" smtClean="0"/>
              <a:t>24/10/22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DCC9-0934-48FE-BAEC-7CA1FC4F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040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 userDrawn="1"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24/10/22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24/10/22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software-testing/code-covera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ochajs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https://pptr.dev/" TargetMode="External"/><Relationship Id="rId4" Type="http://schemas.openxmlformats.org/officeDocument/2006/relationships/hyperlink" Target="https://www.chaijs.com/" TargetMode="Externa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estjs.io/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visionmedia/supert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docs/mock-func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5-reasons-why-testing-code-is-gre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487303/coverage-report-for-jest-unit-tests-not-displaying-with-coverage-op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>
                <a:cs typeface="Calibri Light"/>
              </a:rPr>
              <a:t>DevOps : tests unitaires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>
                <a:cs typeface="Calibri"/>
              </a:rPr>
              <a:t>Tests unitaires</a:t>
            </a: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Dans la pratique : </a:t>
            </a:r>
            <a:r>
              <a:rPr lang="fr-BE" dirty="0" err="1">
                <a:cs typeface="Calibri Light"/>
              </a:rPr>
              <a:t>Coverage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pic>
        <p:nvPicPr>
          <p:cNvPr id="1026" name="Picture 2" descr="What is Code Coverage? | Atlassian">
            <a:extLst>
              <a:ext uri="{FF2B5EF4-FFF2-40B4-BE49-F238E27FC236}">
                <a16:creationId xmlns:a16="http://schemas.microsoft.com/office/drawing/2014/main" id="{91290B33-66B7-3441-BBF1-D73338A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1" y="1421030"/>
            <a:ext cx="8398177" cy="4730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C37B578-9CEA-3049-B294-E54107C8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79" y="6027866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3"/>
              </a:rPr>
              <a:t>https://www.atlassian.com/continuous-delivery/software-testing/code-coverage</a:t>
            </a:r>
            <a:endParaRPr lang="fr-B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094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>
                <a:cs typeface="Calibri" panose="020F0502020204030204"/>
              </a:rPr>
              <a:t>Outils : </a:t>
            </a:r>
            <a:r>
              <a:rPr lang="fr-BE" sz="4400" dirty="0" err="1">
                <a:cs typeface="Calibri" panose="020F0502020204030204"/>
              </a:rPr>
              <a:t>Jest</a:t>
            </a:r>
            <a:r>
              <a:rPr lang="fr-BE" sz="4400" dirty="0">
                <a:cs typeface="Calibri" panose="020F0502020204030204"/>
              </a:rPr>
              <a:t> - Introduction</a:t>
            </a:r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3F6F36-38F9-7C41-86C2-DC3A619D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79" y="1379910"/>
            <a:ext cx="7135041" cy="51129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BB4AFD-A0A4-6045-9499-59704368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68" y="5282977"/>
            <a:ext cx="1522382" cy="795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A6A679-8A84-B04B-AA88-33723566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39" y="5318071"/>
            <a:ext cx="1522382" cy="79556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6BC8C6F-9979-2848-BD58-FEDB5AC0572E}"/>
              </a:ext>
            </a:extLst>
          </p:cNvPr>
          <p:cNvSpPr txBox="1"/>
          <p:nvPr/>
        </p:nvSpPr>
        <p:spPr>
          <a:xfrm>
            <a:off x="3132999" y="2242915"/>
            <a:ext cx="18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Execute les tests, </a:t>
            </a:r>
            <a:r>
              <a:rPr lang="en-US" sz="1200" dirty="0" err="1"/>
              <a:t>résume</a:t>
            </a:r>
            <a:r>
              <a:rPr lang="en-US" sz="1200" dirty="0"/>
              <a:t> les </a:t>
            </a:r>
            <a:r>
              <a:rPr lang="en-US" sz="1200" dirty="0" err="1"/>
              <a:t>résultats</a:t>
            </a:r>
            <a:endParaRPr lang="en-US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194CE7-FD1B-F84A-8E94-8EA69006B949}"/>
              </a:ext>
            </a:extLst>
          </p:cNvPr>
          <p:cNvSpPr txBox="1"/>
          <p:nvPr/>
        </p:nvSpPr>
        <p:spPr>
          <a:xfrm>
            <a:off x="5398770" y="2242915"/>
            <a:ext cx="18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Définit</a:t>
            </a:r>
            <a:r>
              <a:rPr lang="en-US" sz="1200" dirty="0"/>
              <a:t> la </a:t>
            </a:r>
            <a:r>
              <a:rPr lang="en-US" sz="1200" dirty="0" err="1"/>
              <a:t>logique</a:t>
            </a:r>
            <a:r>
              <a:rPr lang="en-US" sz="1200" dirty="0"/>
              <a:t> de tests et les conditions</a:t>
            </a:r>
          </a:p>
        </p:txBody>
      </p:sp>
      <p:sp>
        <p:nvSpPr>
          <p:cNvPr id="15" name="AutoShape 2" descr="Mocha logo">
            <a:extLst>
              <a:ext uri="{FF2B5EF4-FFF2-40B4-BE49-F238E27FC236}">
                <a16:creationId xmlns:a16="http://schemas.microsoft.com/office/drawing/2014/main" id="{482C9C46-5F14-3544-B370-70D0679183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2DF46C9-CD7B-E44E-AE95-B33C65E16FB8}"/>
              </a:ext>
            </a:extLst>
          </p:cNvPr>
          <p:cNvSpPr txBox="1"/>
          <p:nvPr/>
        </p:nvSpPr>
        <p:spPr>
          <a:xfrm>
            <a:off x="5537639" y="4505957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https://www.chaijs.com/</a:t>
            </a:r>
            <a:endParaRPr lang="en-US" sz="10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151634-F9F6-B84C-8DA1-DE05459D9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79" y="3625426"/>
            <a:ext cx="774700" cy="636740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3BB1AD26-B213-2946-8872-39C7AECFD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8710" y="3646968"/>
            <a:ext cx="642489" cy="64248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4FB579A-D700-0541-A2FF-18E106370DB8}"/>
              </a:ext>
            </a:extLst>
          </p:cNvPr>
          <p:cNvSpPr txBox="1"/>
          <p:nvPr/>
        </p:nvSpPr>
        <p:spPr>
          <a:xfrm>
            <a:off x="3301534" y="446000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8"/>
              </a:rPr>
              <a:t>https://mochajs.org/</a:t>
            </a:r>
            <a:endParaRPr lang="en-US" sz="1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31C4C-FEC3-B745-BA52-FD6336699932}"/>
              </a:ext>
            </a:extLst>
          </p:cNvPr>
          <p:cNvSpPr txBox="1"/>
          <p:nvPr/>
        </p:nvSpPr>
        <p:spPr>
          <a:xfrm>
            <a:off x="7630575" y="2242915"/>
            <a:ext cx="18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Simule</a:t>
            </a:r>
            <a:r>
              <a:rPr lang="en-US" sz="1200" dirty="0"/>
              <a:t> </a:t>
            </a:r>
            <a:r>
              <a:rPr lang="en-US" sz="1200" dirty="0" err="1"/>
              <a:t>l’interaction</a:t>
            </a:r>
            <a:r>
              <a:rPr lang="en-US" sz="1200" dirty="0"/>
              <a:t> avec le </a:t>
            </a:r>
            <a:r>
              <a:rPr lang="en-US" sz="1200" dirty="0" err="1"/>
              <a:t>navigateur</a:t>
            </a:r>
            <a:endParaRPr 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5CE8BC-2318-3748-A281-81DEE23F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11" y="3675271"/>
            <a:ext cx="471804" cy="68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3E607B1-770D-BB45-B64E-F6BB0F83650C}"/>
              </a:ext>
            </a:extLst>
          </p:cNvPr>
          <p:cNvSpPr txBox="1"/>
          <p:nvPr/>
        </p:nvSpPr>
        <p:spPr>
          <a:xfrm>
            <a:off x="7953439" y="443639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10"/>
              </a:rPr>
              <a:t>https://pptr.dev/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151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>
                <a:cs typeface="Calibri" panose="020F0502020204030204"/>
              </a:rPr>
              <a:t>Outils : </a:t>
            </a:r>
            <a:r>
              <a:rPr lang="fr-BE" sz="4400" dirty="0" err="1">
                <a:cs typeface="Calibri" panose="020F0502020204030204"/>
              </a:rPr>
              <a:t>Jest</a:t>
            </a:r>
            <a:r>
              <a:rPr lang="fr-BE" sz="4400" dirty="0">
                <a:cs typeface="Calibri" panose="020F0502020204030204"/>
              </a:rPr>
              <a:t> - Installation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15AEFD-54F2-134F-B765-4D4FC97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80" y="5567120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2"/>
              </a:rPr>
              <a:t>https://jestjs.io/fr/</a:t>
            </a:r>
            <a:endParaRPr lang="fr-BE" sz="1400" dirty="0">
              <a:cs typeface="Calibri" panose="020F0502020204030204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FDE9AF-5DB4-AE41-902C-E7AD76FB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44" y="2394242"/>
            <a:ext cx="3602112" cy="18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1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>
                <a:cs typeface="Calibri" panose="020F0502020204030204"/>
              </a:rPr>
              <a:t>Outils : </a:t>
            </a:r>
            <a:r>
              <a:rPr lang="fr-BE" sz="4400" dirty="0" err="1">
                <a:cs typeface="Calibri" panose="020F0502020204030204"/>
              </a:rPr>
              <a:t>Jest</a:t>
            </a:r>
            <a:r>
              <a:rPr lang="fr-BE" sz="4400" dirty="0">
                <a:cs typeface="Calibri" panose="020F0502020204030204"/>
              </a:rPr>
              <a:t> - Installation - </a:t>
            </a:r>
            <a:r>
              <a:rPr lang="fr-BE" sz="4400" dirty="0" err="1">
                <a:cs typeface="Calibri" panose="020F0502020204030204"/>
              </a:rPr>
              <a:t>Supertest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15AEFD-54F2-134F-B765-4D4FC97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80" y="5567120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Library to </a:t>
            </a:r>
            <a:r>
              <a:rPr lang="fr-BE" sz="1400" dirty="0" err="1">
                <a:cs typeface="Calibri" panose="020F0502020204030204"/>
              </a:rPr>
              <a:t>easier</a:t>
            </a:r>
            <a:r>
              <a:rPr lang="fr-BE" sz="1400" dirty="0">
                <a:cs typeface="Calibri" panose="020F0502020204030204"/>
              </a:rPr>
              <a:t> test http </a:t>
            </a:r>
            <a:r>
              <a:rPr lang="fr-BE" sz="1400" dirty="0" err="1">
                <a:cs typeface="Calibri" panose="020F0502020204030204"/>
              </a:rPr>
              <a:t>requests</a:t>
            </a:r>
            <a:endParaRPr lang="fr-BE" sz="14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2"/>
              </a:rPr>
              <a:t>https://github.com/visionmedia/supertest</a:t>
            </a:r>
            <a:endParaRPr lang="fr-BE" sz="1400" dirty="0">
              <a:cs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5E9C16A-F1B7-CF44-A599-8B5B4B95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6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>
                <a:cs typeface="Calibri" panose="020F0502020204030204"/>
              </a:rPr>
              <a:t>Outils : </a:t>
            </a:r>
            <a:r>
              <a:rPr lang="fr-BE" sz="4400" dirty="0" err="1">
                <a:cs typeface="Calibri" panose="020F0502020204030204"/>
              </a:rPr>
              <a:t>Jest</a:t>
            </a:r>
            <a:r>
              <a:rPr lang="fr-BE" dirty="0">
                <a:cs typeface="Calibri Light"/>
              </a:rPr>
              <a:t> - Ecriture d’un test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FB07EF-EB83-9043-90E5-03935DED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83" y="2314427"/>
            <a:ext cx="3873500" cy="15113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17B553-4D66-D94C-BCB5-1EB96181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2223"/>
            <a:ext cx="4673600" cy="15113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B961B31-740A-2946-BF5A-92E053AAA24A}"/>
              </a:ext>
            </a:extLst>
          </p:cNvPr>
          <p:cNvSpPr txBox="1"/>
          <p:nvPr/>
        </p:nvSpPr>
        <p:spPr>
          <a:xfrm>
            <a:off x="1552783" y="194258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sum.js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1A205E-F708-8142-8651-030E351CCFFF}"/>
              </a:ext>
            </a:extLst>
          </p:cNvPr>
          <p:cNvSpPr txBox="1"/>
          <p:nvPr/>
        </p:nvSpPr>
        <p:spPr>
          <a:xfrm>
            <a:off x="6048788" y="3719276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sum.test.js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>
                <a:cs typeface="Calibri" panose="020F0502020204030204"/>
              </a:rPr>
              <a:t>Outils : </a:t>
            </a:r>
            <a:r>
              <a:rPr lang="fr-BE" sz="4400" dirty="0" err="1">
                <a:cs typeface="Calibri" panose="020F0502020204030204"/>
              </a:rPr>
              <a:t>Jest</a:t>
            </a:r>
            <a:r>
              <a:rPr lang="fr-BE" sz="4400" dirty="0">
                <a:cs typeface="Calibri Light"/>
              </a:rPr>
              <a:t> -</a:t>
            </a:r>
            <a:r>
              <a:rPr lang="fr-BE" dirty="0">
                <a:cs typeface="Calibri Light"/>
              </a:rPr>
              <a:t> Les </a:t>
            </a:r>
            <a:r>
              <a:rPr lang="fr-BE" dirty="0" err="1">
                <a:cs typeface="Calibri Light"/>
              </a:rPr>
              <a:t>mocks</a:t>
            </a:r>
            <a:endParaRPr lang="fr-BE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70186C-20D7-4B42-9872-98F89D64CA36}"/>
              </a:ext>
            </a:extLst>
          </p:cNvPr>
          <p:cNvSpPr txBox="1"/>
          <p:nvPr/>
        </p:nvSpPr>
        <p:spPr>
          <a:xfrm>
            <a:off x="990601" y="2286000"/>
            <a:ext cx="1036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0" i="1" dirty="0">
                <a:effectLst/>
                <a:latin typeface="system-ui"/>
              </a:rPr>
              <a:t>« </a:t>
            </a:r>
            <a:r>
              <a:rPr lang="fr-BE" b="0" i="1" dirty="0" err="1">
                <a:effectLst/>
                <a:latin typeface="system-ui"/>
              </a:rPr>
              <a:t>Mock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functions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allow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you</a:t>
            </a:r>
            <a:r>
              <a:rPr lang="fr-BE" b="0" i="1" dirty="0">
                <a:effectLst/>
                <a:latin typeface="system-ui"/>
              </a:rPr>
              <a:t> to test the links </a:t>
            </a:r>
            <a:r>
              <a:rPr lang="fr-BE" b="0" i="1" dirty="0" err="1">
                <a:effectLst/>
                <a:latin typeface="system-ui"/>
              </a:rPr>
              <a:t>between</a:t>
            </a:r>
            <a:r>
              <a:rPr lang="fr-BE" b="0" i="1" dirty="0">
                <a:effectLst/>
                <a:latin typeface="system-ui"/>
              </a:rPr>
              <a:t> code by </a:t>
            </a:r>
            <a:r>
              <a:rPr lang="fr-BE" b="0" i="1" dirty="0" err="1">
                <a:effectLst/>
                <a:latin typeface="system-ui"/>
              </a:rPr>
              <a:t>erasing</a:t>
            </a:r>
            <a:r>
              <a:rPr lang="fr-BE" b="0" i="1" dirty="0">
                <a:effectLst/>
                <a:latin typeface="system-ui"/>
              </a:rPr>
              <a:t> the </a:t>
            </a:r>
            <a:r>
              <a:rPr lang="fr-BE" b="0" i="1" dirty="0" err="1">
                <a:effectLst/>
                <a:latin typeface="system-ui"/>
              </a:rPr>
              <a:t>actual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implementation</a:t>
            </a:r>
            <a:r>
              <a:rPr lang="fr-BE" b="0" i="1" dirty="0">
                <a:effectLst/>
                <a:latin typeface="system-ui"/>
              </a:rPr>
              <a:t> of a </a:t>
            </a:r>
            <a:r>
              <a:rPr lang="fr-BE" b="0" i="1" dirty="0" err="1">
                <a:effectLst/>
                <a:latin typeface="system-ui"/>
              </a:rPr>
              <a:t>function</a:t>
            </a:r>
            <a:r>
              <a:rPr lang="fr-BE" b="0" i="1" dirty="0">
                <a:effectLst/>
                <a:latin typeface="system-ui"/>
              </a:rPr>
              <a:t>, </a:t>
            </a:r>
          </a:p>
          <a:p>
            <a:r>
              <a:rPr lang="fr-BE" b="0" i="1" dirty="0" err="1">
                <a:effectLst/>
                <a:latin typeface="system-ui"/>
              </a:rPr>
              <a:t>capturing</a:t>
            </a:r>
            <a:r>
              <a:rPr lang="fr-BE" b="0" i="1" dirty="0">
                <a:effectLst/>
                <a:latin typeface="system-ui"/>
              </a:rPr>
              <a:t> calls to the </a:t>
            </a:r>
            <a:r>
              <a:rPr lang="fr-BE" b="0" i="1" dirty="0" err="1">
                <a:effectLst/>
                <a:latin typeface="system-ui"/>
              </a:rPr>
              <a:t>function</a:t>
            </a:r>
            <a:r>
              <a:rPr lang="fr-BE" b="0" i="1" dirty="0">
                <a:effectLst/>
                <a:latin typeface="system-ui"/>
              </a:rPr>
              <a:t> (and the </a:t>
            </a:r>
            <a:r>
              <a:rPr lang="fr-BE" b="0" i="1" dirty="0" err="1">
                <a:effectLst/>
                <a:latin typeface="system-ui"/>
              </a:rPr>
              <a:t>parameters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passed</a:t>
            </a:r>
            <a:r>
              <a:rPr lang="fr-BE" b="0" i="1" dirty="0">
                <a:effectLst/>
                <a:latin typeface="system-ui"/>
              </a:rPr>
              <a:t> in </a:t>
            </a:r>
            <a:r>
              <a:rPr lang="fr-BE" b="0" i="1" dirty="0" err="1">
                <a:effectLst/>
                <a:latin typeface="system-ui"/>
              </a:rPr>
              <a:t>those</a:t>
            </a:r>
            <a:r>
              <a:rPr lang="fr-BE" b="0" i="1" dirty="0">
                <a:effectLst/>
                <a:latin typeface="system-ui"/>
              </a:rPr>
              <a:t> calls), </a:t>
            </a:r>
            <a:r>
              <a:rPr lang="fr-BE" b="0" i="1" dirty="0" err="1">
                <a:effectLst/>
                <a:latin typeface="system-ui"/>
              </a:rPr>
              <a:t>capturing</a:t>
            </a:r>
            <a:r>
              <a:rPr lang="fr-BE" b="0" i="1" dirty="0">
                <a:effectLst/>
                <a:latin typeface="system-ui"/>
              </a:rPr>
              <a:t> instances of </a:t>
            </a:r>
          </a:p>
          <a:p>
            <a:r>
              <a:rPr lang="fr-BE" b="0" i="1" dirty="0" err="1">
                <a:effectLst/>
                <a:latin typeface="system-ui"/>
              </a:rPr>
              <a:t>constructor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functions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when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instantiated</a:t>
            </a:r>
            <a:r>
              <a:rPr lang="fr-BE" b="0" i="1" dirty="0">
                <a:effectLst/>
                <a:latin typeface="system-ui"/>
              </a:rPr>
              <a:t> </a:t>
            </a:r>
            <a:r>
              <a:rPr lang="fr-BE" b="0" i="1" dirty="0" err="1">
                <a:effectLst/>
                <a:latin typeface="system-ui"/>
              </a:rPr>
              <a:t>with</a:t>
            </a:r>
            <a:r>
              <a:rPr lang="fr-BE" b="0" i="1" dirty="0">
                <a:effectLst/>
                <a:latin typeface="system-ui"/>
              </a:rPr>
              <a:t> </a:t>
            </a:r>
            <a:r>
              <a:rPr lang="fr-BE" i="1" dirty="0"/>
              <a:t>new</a:t>
            </a:r>
            <a:r>
              <a:rPr lang="fr-BE" b="0" i="1" dirty="0">
                <a:effectLst/>
                <a:latin typeface="system-ui"/>
              </a:rPr>
              <a:t>, and </a:t>
            </a:r>
            <a:r>
              <a:rPr lang="fr-BE" b="0" i="1" dirty="0" err="1">
                <a:effectLst/>
                <a:latin typeface="system-ui"/>
              </a:rPr>
              <a:t>allowing</a:t>
            </a:r>
            <a:r>
              <a:rPr lang="fr-BE" b="0" i="1" dirty="0">
                <a:effectLst/>
                <a:latin typeface="system-ui"/>
              </a:rPr>
              <a:t> test-time configuration of return values. »</a:t>
            </a:r>
            <a:endParaRPr lang="en-US" i="1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58A16A6-AD55-594C-B371-09A2B695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80" y="5567120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2"/>
              </a:rPr>
              <a:t>https://jestjs.io/docs/mock-functions</a:t>
            </a:r>
            <a:endParaRPr lang="fr-BE" sz="1400" dirty="0">
              <a:cs typeface="Calibri" panose="020F0502020204030204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544279-C7AA-6F4D-894C-7376685FEC9C}"/>
              </a:ext>
            </a:extLst>
          </p:cNvPr>
          <p:cNvSpPr txBox="1"/>
          <p:nvPr/>
        </p:nvSpPr>
        <p:spPr>
          <a:xfrm>
            <a:off x="1006980" y="3648671"/>
            <a:ext cx="1036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0" i="1" dirty="0">
                <a:effectLst/>
                <a:latin typeface="system-ui"/>
              </a:rPr>
              <a:t>« Les fonctions simulées permettent de tester les liens entre le code en effaçant l'implémentation réelle d'une fonction, en capturant les appels à la fonction (et les paramètres passés dans ces appels), en capturant les instances des fonctions constructrices lorsqu'elles sont instanciées avec </a:t>
            </a:r>
            <a:r>
              <a:rPr lang="fr-BE" i="1" dirty="0"/>
              <a:t>new</a:t>
            </a:r>
            <a:r>
              <a:rPr lang="fr-BE" b="0" i="1" dirty="0">
                <a:effectLst/>
                <a:latin typeface="system-ui"/>
              </a:rPr>
              <a:t>, et en permettant la configuration des valeurs de retour au moment du test. »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16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>
                <a:cs typeface="Calibri" panose="020F0502020204030204"/>
              </a:rPr>
              <a:t>Outils : </a:t>
            </a:r>
            <a:r>
              <a:rPr lang="fr-BE" sz="4400" dirty="0" err="1">
                <a:cs typeface="Calibri" panose="020F0502020204030204"/>
              </a:rPr>
              <a:t>Jest</a:t>
            </a:r>
            <a:r>
              <a:rPr lang="fr-BE" sz="4400" dirty="0">
                <a:cs typeface="Calibri" panose="020F0502020204030204"/>
              </a:rPr>
              <a:t> - </a:t>
            </a:r>
            <a:r>
              <a:rPr lang="fr-BE" dirty="0">
                <a:cs typeface="Calibri Light"/>
              </a:rPr>
              <a:t>Les </a:t>
            </a:r>
            <a:r>
              <a:rPr lang="fr-BE" dirty="0" err="1">
                <a:cs typeface="Calibri Light"/>
              </a:rPr>
              <a:t>mocks</a:t>
            </a:r>
            <a:endParaRPr lang="fr-BE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445802-6844-CE42-A0CA-76F0E30EDAD1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A74F71-D9E1-134E-BAD7-A44CA09C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817"/>
            <a:ext cx="5769242" cy="272349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609A24-5840-4B47-840D-C131D923B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85" y="2678056"/>
            <a:ext cx="5031514" cy="336005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383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Workshop #1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DE61C7-483B-DB49-91D4-CEA19EE8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Forker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le répertoire « </a:t>
            </a:r>
            <a:r>
              <a:rPr lang="fr-FR" sz="2000" b="1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devops-04-unit-tests-final »</a:t>
            </a:r>
            <a:r>
              <a:rPr lang="fr-FR" sz="200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, 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donner les accès développeurs à un de vos camarades</a:t>
            </a: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En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suivant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la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stratégie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git “features branches”</a:t>
            </a:r>
          </a:p>
          <a:p>
            <a:endParaRPr lang="en-US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Implementer les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tâches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techniques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suivantes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:</a:t>
            </a: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lvl="1"/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Unit tester tout les fonctions se trouvant dans le </a:t>
            </a:r>
            <a:r>
              <a:rPr lang="fr-FR" sz="16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folder</a:t>
            </a: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« services »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Unit tester dans le </a:t>
            </a:r>
            <a:r>
              <a:rPr lang="fr-FR" sz="16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folder</a:t>
            </a:r>
            <a:r>
              <a:rPr lang="fr-FR" sz="1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routes, le fichier </a:t>
            </a:r>
            <a:r>
              <a:rPr lang="fr-FR" sz="16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funFact.js</a:t>
            </a:r>
            <a:r>
              <a:rPr lang="fr-FR" sz="1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et augmenter le </a:t>
            </a:r>
            <a:r>
              <a:rPr lang="fr-FR" sz="16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coverage</a:t>
            </a:r>
            <a:r>
              <a:rPr lang="fr-FR" sz="1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du fichier </a:t>
            </a:r>
            <a:r>
              <a:rPr lang="fr-FR" sz="16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login.js</a:t>
            </a:r>
            <a:endParaRPr lang="fr-FR" sz="16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57200" lvl="1" indent="0">
              <a:buNone/>
            </a:pP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De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ouvrez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une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PR / MR pour merger dans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principale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répertoire</a:t>
            </a:r>
            <a:r>
              <a:rPr lang="en-US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forké</a:t>
            </a:r>
            <a:endParaRPr lang="en-US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en-US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Faites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review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MR / PR par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camarade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merger le code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si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cela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est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satisfaisant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autrement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ajouter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commentaires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au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besoin</a:t>
            </a:r>
            <a:endParaRPr lang="en-US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en-US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en-US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719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Workshop #2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DE61C7-483B-DB49-91D4-CEA19EE8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 partir du workshop#1</a:t>
            </a: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En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suivant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la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stratégie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git “features branches”</a:t>
            </a:r>
          </a:p>
          <a:p>
            <a:endParaRPr lang="en-US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Implementer les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tâches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techniques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suivantes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:</a:t>
            </a: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lvl="1"/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Unit tester tout les fonctions se trouvant dans le </a:t>
            </a:r>
            <a:r>
              <a:rPr lang="fr-FR" sz="16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folder</a:t>
            </a: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« routes »</a:t>
            </a:r>
          </a:p>
          <a:p>
            <a:pPr marL="457200" lvl="1" indent="0">
              <a:buNone/>
            </a:pP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De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ouvrez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une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PR / MR pour merger dans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principale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répertoire</a:t>
            </a:r>
            <a:r>
              <a:rPr lang="en-US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forké</a:t>
            </a:r>
            <a:endParaRPr lang="en-US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en-US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Faites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review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MR / PR par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votre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camarade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merger le code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si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cela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est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satisfaisant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autrement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ajouter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des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commentaires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au </a:t>
            </a:r>
            <a:r>
              <a:rPr lang="en-US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besoin</a:t>
            </a:r>
            <a:endParaRPr lang="en-US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612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BE" sz="2000" dirty="0">
                <a:cs typeface="Calibri" panose="020F0502020204030204"/>
              </a:rPr>
              <a:t>Introduction</a:t>
            </a:r>
          </a:p>
          <a:p>
            <a:r>
              <a:rPr lang="fr-BE" sz="2000" dirty="0">
                <a:cs typeface="Calibri" panose="020F0502020204030204"/>
              </a:rPr>
              <a:t>Utilité des UT</a:t>
            </a:r>
          </a:p>
          <a:p>
            <a:r>
              <a:rPr lang="fr-BE" sz="2000" dirty="0">
                <a:cs typeface="Calibri" panose="020F0502020204030204"/>
              </a:rPr>
              <a:t>Types de tests</a:t>
            </a:r>
          </a:p>
          <a:p>
            <a:r>
              <a:rPr lang="fr-BE" sz="2000" dirty="0">
                <a:cs typeface="Calibri" panose="020F0502020204030204"/>
              </a:rPr>
              <a:t>Dans la pratique</a:t>
            </a:r>
          </a:p>
          <a:p>
            <a:pPr lvl="1"/>
            <a:r>
              <a:rPr lang="fr-BE" sz="1600" dirty="0">
                <a:cs typeface="Calibri" panose="020F0502020204030204"/>
              </a:rPr>
              <a:t>Unit test</a:t>
            </a:r>
          </a:p>
          <a:p>
            <a:pPr lvl="1"/>
            <a:r>
              <a:rPr lang="fr-BE" sz="1600" dirty="0" err="1">
                <a:cs typeface="Calibri" panose="020F0502020204030204"/>
              </a:rPr>
              <a:t>Coverage</a:t>
            </a:r>
            <a:endParaRPr lang="fr-BE" sz="1600" dirty="0">
              <a:cs typeface="Calibri" panose="020F0502020204030204"/>
            </a:endParaRPr>
          </a:p>
          <a:p>
            <a:r>
              <a:rPr lang="fr-BE" sz="2000" dirty="0">
                <a:cs typeface="Calibri" panose="020F0502020204030204"/>
              </a:rPr>
              <a:t>Outils : </a:t>
            </a:r>
            <a:r>
              <a:rPr lang="fr-BE" sz="2000" dirty="0" err="1">
                <a:cs typeface="Calibri" panose="020F0502020204030204"/>
              </a:rPr>
              <a:t>Jest</a:t>
            </a:r>
            <a:endParaRPr lang="fr-BE" sz="20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Introduction</a:t>
            </a:r>
          </a:p>
          <a:p>
            <a:pPr lvl="1"/>
            <a:r>
              <a:rPr lang="fr-BE" sz="1600" dirty="0">
                <a:cs typeface="Calibri" panose="020F0502020204030204"/>
              </a:rPr>
              <a:t>Installation</a:t>
            </a:r>
          </a:p>
          <a:p>
            <a:pPr lvl="1"/>
            <a:r>
              <a:rPr lang="fr-BE" sz="1600" dirty="0">
                <a:cs typeface="Calibri" panose="020F0502020204030204"/>
              </a:rPr>
              <a:t>Ecriture d’un test</a:t>
            </a:r>
          </a:p>
          <a:p>
            <a:pPr lvl="1"/>
            <a:r>
              <a:rPr lang="fr-BE" sz="1600" dirty="0">
                <a:cs typeface="Calibri" panose="020F0502020204030204"/>
              </a:rPr>
              <a:t>Les </a:t>
            </a:r>
            <a:r>
              <a:rPr lang="fr-BE" sz="1600" dirty="0" err="1">
                <a:cs typeface="Calibri" panose="020F0502020204030204"/>
              </a:rPr>
              <a:t>Mocks</a:t>
            </a:r>
            <a:endParaRPr lang="fr-BE" sz="1600" dirty="0">
              <a:cs typeface="Calibri" panose="020F0502020204030204"/>
            </a:endParaRPr>
          </a:p>
          <a:p>
            <a:r>
              <a:rPr lang="fr-BE" sz="2000" dirty="0">
                <a:cs typeface="Calibri" panose="020F0502020204030204"/>
              </a:rPr>
              <a:t>Workshop #1</a:t>
            </a:r>
          </a:p>
          <a:p>
            <a:r>
              <a:rPr lang="fr-BE" sz="2000" dirty="0">
                <a:cs typeface="Calibri" panose="020F0502020204030204"/>
              </a:rPr>
              <a:t>Workshop #2</a:t>
            </a: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Introduction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B60BD6-B3D5-AF42-B74A-51011A68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18" y="1690688"/>
            <a:ext cx="4817964" cy="38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3438560" cy="1325563"/>
          </a:xfrm>
        </p:spPr>
        <p:txBody>
          <a:bodyPr/>
          <a:lstStyle/>
          <a:p>
            <a:r>
              <a:rPr lang="fr-BE" dirty="0">
                <a:cs typeface="Calibri Light"/>
              </a:rPr>
              <a:t>Utilité des UT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6980" y="5567120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2"/>
              </a:rPr>
              <a:t>https://www.educative.io/answers/5-reasons-why-testing-code-is-great</a:t>
            </a:r>
            <a:endParaRPr lang="fr-BE" sz="1400" dirty="0">
              <a:cs typeface="Calibri" panose="020F0502020204030204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BAFF6C4-2F5C-2B4F-AD7A-4A1216547A68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BE" sz="1600" dirty="0">
                <a:cs typeface="Calibri" panose="020F0502020204030204"/>
              </a:rPr>
              <a:t>Avantages :</a:t>
            </a:r>
          </a:p>
          <a:p>
            <a:pPr marL="457200" lvl="1" indent="0">
              <a:buNone/>
            </a:pPr>
            <a:endParaRPr lang="fr-BE" sz="16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Permet de réduire le nombre de bugs (et des heures de </a:t>
            </a:r>
            <a:r>
              <a:rPr lang="fr-BE" sz="1600" dirty="0" err="1">
                <a:cs typeface="Calibri" panose="020F0502020204030204"/>
              </a:rPr>
              <a:t>debugging</a:t>
            </a:r>
            <a:r>
              <a:rPr lang="fr-BE" sz="1600" dirty="0">
                <a:cs typeface="Calibri" panose="020F0502020204030204"/>
              </a:rPr>
              <a:t>)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Permet de repenser avant / pendant le code développé</a:t>
            </a:r>
            <a:endParaRPr lang="fr-BE" sz="1200" dirty="0">
              <a:cs typeface="Calibri" panose="020F0502020204030204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Aide à améliorer la façon de coder</a:t>
            </a:r>
          </a:p>
          <a:p>
            <a:pPr lvl="2"/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Documente le code implicitement car les tests cases aident à la compréhension du code</a:t>
            </a:r>
          </a:p>
          <a:p>
            <a:pPr lvl="1"/>
            <a:endParaRPr lang="fr-BE" sz="16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Aide grandement au CI (Intégration continue) et au CD (Déploiement continu)</a:t>
            </a:r>
          </a:p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587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3438560" cy="1325563"/>
          </a:xfrm>
        </p:spPr>
        <p:txBody>
          <a:bodyPr/>
          <a:lstStyle/>
          <a:p>
            <a:r>
              <a:rPr lang="fr-BE" dirty="0">
                <a:cs typeface="Calibri Light"/>
              </a:rPr>
              <a:t>Utilité des UT</a:t>
            </a:r>
            <a:endParaRPr lang="fr-BE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BAFF6C4-2F5C-2B4F-AD7A-4A1216547A68}"/>
              </a:ext>
            </a:extLst>
          </p:cNvPr>
          <p:cNvSpPr txBox="1">
            <a:spLocks/>
          </p:cNvSpPr>
          <p:nvPr/>
        </p:nvSpPr>
        <p:spPr>
          <a:xfrm>
            <a:off x="838200" y="1623701"/>
            <a:ext cx="10515600" cy="38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BE" sz="1600" dirty="0">
                <a:cs typeface="Calibri" panose="020F0502020204030204"/>
              </a:rPr>
              <a:t>Inconvénients :</a:t>
            </a:r>
          </a:p>
          <a:p>
            <a:pPr marL="457200" lvl="1" indent="0">
              <a:buNone/>
            </a:pPr>
            <a:endParaRPr lang="fr-BE" sz="16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Augmente le temps de développement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Augmente le coût de développement</a:t>
            </a:r>
            <a:endParaRPr lang="fr-BE" sz="1200" dirty="0">
              <a:cs typeface="Calibri" panose="020F0502020204030204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Augmente la quantité de code à maintenir (car il faut maintenir le code testant le code)</a:t>
            </a:r>
          </a:p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222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Types de tests</a:t>
            </a:r>
            <a:endParaRPr lang="fr-BE" dirty="0"/>
          </a:p>
        </p:txBody>
      </p:sp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9C750277-AA4F-5741-9C16-F8B81DEE7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86443"/>
              </p:ext>
            </p:extLst>
          </p:nvPr>
        </p:nvGraphicFramePr>
        <p:xfrm>
          <a:off x="1936745" y="1690688"/>
          <a:ext cx="8461375" cy="441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81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Types de tests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/>
            <a:r>
              <a:rPr lang="fr-BE" sz="1600" dirty="0">
                <a:cs typeface="Calibri" panose="020F0502020204030204"/>
              </a:rPr>
              <a:t>(Tests locaux)</a:t>
            </a:r>
          </a:p>
          <a:p>
            <a:pPr lvl="2"/>
            <a:r>
              <a:rPr lang="fr-BE" sz="1200" dirty="0">
                <a:cs typeface="Calibri" panose="020F0502020204030204"/>
              </a:rPr>
              <a:t>Exécutés pendant la phase de développement, sur la machine locale</a:t>
            </a:r>
          </a:p>
          <a:p>
            <a:pPr lvl="2"/>
            <a:r>
              <a:rPr lang="fr-BE" sz="1200" dirty="0">
                <a:cs typeface="Calibri" panose="020F0502020204030204"/>
              </a:rPr>
              <a:t>Réalisé par le développeur en charge de la fonctionnalité ou User Story</a:t>
            </a:r>
          </a:p>
          <a:p>
            <a:pPr lvl="2"/>
            <a:r>
              <a:rPr lang="fr-BE" sz="1200" dirty="0">
                <a:cs typeface="Calibri" panose="020F0502020204030204"/>
              </a:rPr>
              <a:t>Pas de code concret</a:t>
            </a:r>
          </a:p>
          <a:p>
            <a:pPr marL="914400" lvl="2" indent="0"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Tests unitaires </a:t>
            </a:r>
          </a:p>
          <a:p>
            <a:pPr lvl="2"/>
            <a:r>
              <a:rPr lang="fr-BE" sz="1200" dirty="0">
                <a:cs typeface="Calibri" panose="020F0502020204030204"/>
              </a:rPr>
              <a:t>Exécutés pendant la phase de développement et pouvant être exécuté par tout autre développeur</a:t>
            </a:r>
          </a:p>
          <a:p>
            <a:pPr lvl="2"/>
            <a:r>
              <a:rPr lang="fr-BE" sz="1200" dirty="0">
                <a:cs typeface="Calibri" panose="020F0502020204030204"/>
              </a:rPr>
              <a:t>Code qui teste le code produit pour la fonctionnalité</a:t>
            </a:r>
          </a:p>
          <a:p>
            <a:pPr lvl="2"/>
            <a:r>
              <a:rPr lang="fr-BE" sz="1200" dirty="0">
                <a:cs typeface="Calibri" panose="020F0502020204030204"/>
              </a:rPr>
              <a:t>Unitaires car ne testant «  que » le code de manière « isolé » </a:t>
            </a:r>
          </a:p>
          <a:p>
            <a:pPr marL="914400" lvl="2" indent="0"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Test d’intégration </a:t>
            </a:r>
          </a:p>
          <a:p>
            <a:pPr lvl="2"/>
            <a:r>
              <a:rPr lang="fr-BE" sz="1200" dirty="0">
                <a:cs typeface="Calibri" panose="020F0502020204030204"/>
              </a:rPr>
              <a:t>Exécutés pendant la phase de développement et pouvant être exécuté par tout autre développeur</a:t>
            </a:r>
          </a:p>
          <a:p>
            <a:pPr lvl="2"/>
            <a:r>
              <a:rPr lang="fr-BE" sz="1200" dirty="0">
                <a:cs typeface="Calibri" panose="020F0502020204030204"/>
              </a:rPr>
              <a:t>Code testant l’ensemble de la fonctionnalité</a:t>
            </a:r>
          </a:p>
          <a:p>
            <a:pPr lvl="2"/>
            <a:r>
              <a:rPr lang="fr-BE" sz="1200" dirty="0">
                <a:cs typeface="Calibri" panose="020F0502020204030204"/>
              </a:rPr>
              <a:t>Intégration car on teste avec des dépendances possibles</a:t>
            </a:r>
          </a:p>
          <a:p>
            <a:pPr lvl="2"/>
            <a:r>
              <a:rPr lang="fr-BE" sz="1200" dirty="0">
                <a:cs typeface="Calibri" panose="020F0502020204030204"/>
              </a:rPr>
              <a:t>Pouvant être liés aux tests fonctionnels</a:t>
            </a:r>
          </a:p>
          <a:p>
            <a:pPr lvl="2"/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Test fonctionnels</a:t>
            </a:r>
          </a:p>
          <a:p>
            <a:pPr lvl="2"/>
            <a:r>
              <a:rPr lang="fr-BE" sz="1200" dirty="0">
                <a:cs typeface="Calibri" panose="020F0502020204030204"/>
              </a:rPr>
              <a:t>Exécutés par les testeurs, dans le sens large du terme</a:t>
            </a:r>
          </a:p>
          <a:p>
            <a:pPr lvl="2"/>
            <a:r>
              <a:rPr lang="fr-BE" sz="1200" dirty="0">
                <a:cs typeface="Calibri" panose="020F0502020204030204"/>
              </a:rPr>
              <a:t>Testant l’ensemble de l’application avec la fonctionnalité développée</a:t>
            </a:r>
          </a:p>
          <a:p>
            <a:pPr lvl="2"/>
            <a:r>
              <a:rPr lang="fr-BE" sz="1200" dirty="0">
                <a:cs typeface="Calibri" panose="020F0502020204030204"/>
              </a:rPr>
              <a:t>Tests avec toutes les dépendances possibles et inimaginables afin de maximiser l’automatisation du test</a:t>
            </a:r>
          </a:p>
          <a:p>
            <a:pPr lvl="2"/>
            <a:r>
              <a:rPr lang="fr-BE" sz="1200" dirty="0">
                <a:cs typeface="Calibri" panose="020F0502020204030204"/>
              </a:rPr>
              <a:t>Test de la fonctionnalité de bout en bout (End-to-End)</a:t>
            </a:r>
          </a:p>
          <a:p>
            <a:pPr marL="0" indent="0">
              <a:buNone/>
            </a:pPr>
            <a:endParaRPr lang="fr-BE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79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Types de tests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177A44-D439-CC4F-8415-668979447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5" y="1690688"/>
            <a:ext cx="5515610" cy="39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Dans la pratique : Unit Test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reactjs - Coverage report for jest unit tests not displaying with --coverage  option - Stack Overflow">
            <a:extLst>
              <a:ext uri="{FF2B5EF4-FFF2-40B4-BE49-F238E27FC236}">
                <a16:creationId xmlns:a16="http://schemas.microsoft.com/office/drawing/2014/main" id="{596CC4DA-7B6C-D94F-9092-8CA86ECF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56" y="2127250"/>
            <a:ext cx="6736487" cy="22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8EE1867-E35F-4045-8F22-7A3701A8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80" y="5567120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3"/>
              </a:rPr>
              <a:t>https://stackoverflow.com/questions/58487303/coverage-report-for-jest-unit-tests-not-displaying-with-coverage-option</a:t>
            </a:r>
            <a:endParaRPr lang="fr-B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8636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0725D0-C0DE-45EE-84E6-C744CD6FC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D2CB1-FBF0-4694-B60F-0BEA6BDF1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B163AB-EDCC-4B76-B96A-1399E00BB7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1227</TotalTime>
  <Words>792</Words>
  <Application>Microsoft Macintosh PowerPoint</Application>
  <PresentationFormat>Grand écran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ThèmeHEVINCI</vt:lpstr>
      <vt:lpstr>BINV2190-B DevOps : tests unitaires</vt:lpstr>
      <vt:lpstr>Sommaire</vt:lpstr>
      <vt:lpstr>Introduction</vt:lpstr>
      <vt:lpstr>Utilité des UT</vt:lpstr>
      <vt:lpstr>Utilité des UT</vt:lpstr>
      <vt:lpstr>Types de tests</vt:lpstr>
      <vt:lpstr>Types de tests</vt:lpstr>
      <vt:lpstr>Types de tests</vt:lpstr>
      <vt:lpstr>Dans la pratique : Unit Test</vt:lpstr>
      <vt:lpstr>Dans la pratique : Coverage</vt:lpstr>
      <vt:lpstr>Outils : Jest - Introduction</vt:lpstr>
      <vt:lpstr>Outils : Jest - Installation</vt:lpstr>
      <vt:lpstr>Outils : Jest - Installation - Supertest</vt:lpstr>
      <vt:lpstr>Outils : Jest - Ecriture d’un test</vt:lpstr>
      <vt:lpstr>Outils : Jest - Les mocks</vt:lpstr>
      <vt:lpstr>Outils : Jest - Les mocks</vt:lpstr>
      <vt:lpstr>Workshop #1</vt:lpstr>
      <vt:lpstr>Workshop #2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Microsoft Office User</cp:lastModifiedBy>
  <cp:revision>224</cp:revision>
  <dcterms:created xsi:type="dcterms:W3CDTF">2020-11-23T15:04:38Z</dcterms:created>
  <dcterms:modified xsi:type="dcterms:W3CDTF">2022-10-24T23:53:36Z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