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  <p:sldMasterId id="2147483726" r:id="rId10"/>
    <p:sldMasterId id="2147483739" r:id="rId11"/>
    <p:sldMasterId id="2147483752" r:id="rId12"/>
    <p:sldMasterId id="2147483778" r:id="rId13"/>
    <p:sldMasterId id="2147483791" r:id="rId14"/>
    <p:sldMasterId id="2147483819" r:id="rId15"/>
  </p:sldMasterIdLst>
  <p:notesMasterIdLst>
    <p:notesMasterId r:id="rId46"/>
  </p:notesMasterIdLst>
  <p:handoutMasterIdLst>
    <p:handoutMasterId r:id="rId47"/>
  </p:handoutMasterIdLst>
  <p:sldIdLst>
    <p:sldId id="337" r:id="rId16"/>
    <p:sldId id="257" r:id="rId17"/>
    <p:sldId id="296" r:id="rId18"/>
    <p:sldId id="339" r:id="rId19"/>
    <p:sldId id="267" r:id="rId20"/>
    <p:sldId id="341" r:id="rId21"/>
    <p:sldId id="340" r:id="rId22"/>
    <p:sldId id="342" r:id="rId23"/>
    <p:sldId id="343" r:id="rId24"/>
    <p:sldId id="354" r:id="rId25"/>
    <p:sldId id="355" r:id="rId26"/>
    <p:sldId id="356" r:id="rId27"/>
    <p:sldId id="357" r:id="rId28"/>
    <p:sldId id="358" r:id="rId29"/>
    <p:sldId id="338" r:id="rId30"/>
    <p:sldId id="360" r:id="rId31"/>
    <p:sldId id="361" r:id="rId32"/>
    <p:sldId id="359" r:id="rId33"/>
    <p:sldId id="362" r:id="rId34"/>
    <p:sldId id="363" r:id="rId35"/>
    <p:sldId id="365" r:id="rId36"/>
    <p:sldId id="364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21.932%"/>
    <p:restoredTop sz="93.941%" autoAdjust="0"/>
  </p:normalViewPr>
  <p:slideViewPr>
    <p:cSldViewPr snapToGrid="0">
      <p:cViewPr varScale="1">
        <p:scale>
          <a:sx n="123" d="100"/>
          <a:sy n="12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Master" Target="slideMasters/slideMaster10.xml"/><Relationship Id="rId18" Type="http://purl.oclc.org/ooxml/officeDocument/relationships/slide" Target="slides/slide3.xml"/><Relationship Id="rId26" Type="http://purl.oclc.org/ooxml/officeDocument/relationships/slide" Target="slides/slide11.xml"/><Relationship Id="rId39" Type="http://purl.oclc.org/ooxml/officeDocument/relationships/slide" Target="slides/slide24.xml"/><Relationship Id="rId21" Type="http://purl.oclc.org/ooxml/officeDocument/relationships/slide" Target="slides/slide6.xml"/><Relationship Id="rId34" Type="http://purl.oclc.org/ooxml/officeDocument/relationships/slide" Target="slides/slide19.xml"/><Relationship Id="rId42" Type="http://purl.oclc.org/ooxml/officeDocument/relationships/slide" Target="slides/slide27.xml"/><Relationship Id="rId47" Type="http://purl.oclc.org/ooxml/officeDocument/relationships/handoutMaster" Target="handoutMasters/handoutMaster1.xml"/><Relationship Id="rId50" Type="http://purl.oclc.org/ooxml/officeDocument/relationships/theme" Target="theme/theme1.xml"/><Relationship Id="rId7" Type="http://purl.oclc.org/ooxml/officeDocument/relationships/slideMaster" Target="slideMasters/slideMaster4.xml"/><Relationship Id="rId2" Type="http://purl.oclc.org/ooxml/officeDocument/relationships/customXml" Target="../customXml/item2.xml"/><Relationship Id="rId16" Type="http://purl.oclc.org/ooxml/officeDocument/relationships/slide" Target="slides/slide1.xml"/><Relationship Id="rId29" Type="http://purl.oclc.org/ooxml/officeDocument/relationships/slide" Target="slides/slide14.xml"/><Relationship Id="rId11" Type="http://purl.oclc.org/ooxml/officeDocument/relationships/slideMaster" Target="slideMasters/slideMaster8.xml"/><Relationship Id="rId24" Type="http://purl.oclc.org/ooxml/officeDocument/relationships/slide" Target="slides/slide9.xml"/><Relationship Id="rId32" Type="http://purl.oclc.org/ooxml/officeDocument/relationships/slide" Target="slides/slide17.xml"/><Relationship Id="rId37" Type="http://purl.oclc.org/ooxml/officeDocument/relationships/slide" Target="slides/slide22.xml"/><Relationship Id="rId40" Type="http://purl.oclc.org/ooxml/officeDocument/relationships/slide" Target="slides/slide25.xml"/><Relationship Id="rId45" Type="http://purl.oclc.org/ooxml/officeDocument/relationships/slide" Target="slides/slide30.xml"/><Relationship Id="rId5" Type="http://purl.oclc.org/ooxml/officeDocument/relationships/slideMaster" Target="slideMasters/slideMaster2.xml"/><Relationship Id="rId15" Type="http://purl.oclc.org/ooxml/officeDocument/relationships/slideMaster" Target="slideMasters/slideMaster12.xml"/><Relationship Id="rId23" Type="http://purl.oclc.org/ooxml/officeDocument/relationships/slide" Target="slides/slide8.xml"/><Relationship Id="rId28" Type="http://purl.oclc.org/ooxml/officeDocument/relationships/slide" Target="slides/slide13.xml"/><Relationship Id="rId36" Type="http://purl.oclc.org/ooxml/officeDocument/relationships/slide" Target="slides/slide21.xml"/><Relationship Id="rId49" Type="http://purl.oclc.org/ooxml/officeDocument/relationships/viewProps" Target="viewProps.xml"/><Relationship Id="rId10" Type="http://purl.oclc.org/ooxml/officeDocument/relationships/slideMaster" Target="slideMasters/slideMaster7.xml"/><Relationship Id="rId19" Type="http://purl.oclc.org/ooxml/officeDocument/relationships/slide" Target="slides/slide4.xml"/><Relationship Id="rId31" Type="http://purl.oclc.org/ooxml/officeDocument/relationships/slide" Target="slides/slide16.xml"/><Relationship Id="rId44" Type="http://purl.oclc.org/ooxml/officeDocument/relationships/slide" Target="slides/slide29.xml"/><Relationship Id="rId4" Type="http://purl.oclc.org/ooxml/officeDocument/relationships/slideMaster" Target="slideMasters/slideMaster1.xml"/><Relationship Id="rId9" Type="http://purl.oclc.org/ooxml/officeDocument/relationships/slideMaster" Target="slideMasters/slideMaster6.xml"/><Relationship Id="rId14" Type="http://purl.oclc.org/ooxml/officeDocument/relationships/slideMaster" Target="slideMasters/slideMaster11.xml"/><Relationship Id="rId22" Type="http://purl.oclc.org/ooxml/officeDocument/relationships/slide" Target="slides/slide7.xml"/><Relationship Id="rId27" Type="http://purl.oclc.org/ooxml/officeDocument/relationships/slide" Target="slides/slide12.xml"/><Relationship Id="rId30" Type="http://purl.oclc.org/ooxml/officeDocument/relationships/slide" Target="slides/slide15.xml"/><Relationship Id="rId35" Type="http://purl.oclc.org/ooxml/officeDocument/relationships/slide" Target="slides/slide20.xml"/><Relationship Id="rId43" Type="http://purl.oclc.org/ooxml/officeDocument/relationships/slide" Target="slides/slide28.xml"/><Relationship Id="rId48" Type="http://purl.oclc.org/ooxml/officeDocument/relationships/presProps" Target="presProps.xml"/><Relationship Id="rId8" Type="http://purl.oclc.org/ooxml/officeDocument/relationships/slideMaster" Target="slideMasters/slideMaster5.xml"/><Relationship Id="rId51" Type="http://purl.oclc.org/ooxml/officeDocument/relationships/tableStyles" Target="tableStyles.xml"/><Relationship Id="rId3" Type="http://purl.oclc.org/ooxml/officeDocument/relationships/customXml" Target="../customXml/item3.xml"/><Relationship Id="rId12" Type="http://purl.oclc.org/ooxml/officeDocument/relationships/slideMaster" Target="slideMasters/slideMaster9.xml"/><Relationship Id="rId17" Type="http://purl.oclc.org/ooxml/officeDocument/relationships/slide" Target="slides/slide2.xml"/><Relationship Id="rId25" Type="http://purl.oclc.org/ooxml/officeDocument/relationships/slide" Target="slides/slide10.xml"/><Relationship Id="rId33" Type="http://purl.oclc.org/ooxml/officeDocument/relationships/slide" Target="slides/slide18.xml"/><Relationship Id="rId38" Type="http://purl.oclc.org/ooxml/officeDocument/relationships/slide" Target="slides/slide23.xml"/><Relationship Id="rId46" Type="http://purl.oclc.org/ooxml/officeDocument/relationships/notesMaster" Target="notesMasters/notesMaster1.xml"/><Relationship Id="rId20" Type="http://purl.oclc.org/ooxml/officeDocument/relationships/slide" Target="slides/slide5.xml"/><Relationship Id="rId41" Type="http://purl.oclc.org/ooxml/officeDocument/relationships/slide" Target="slides/slide26.xml"/><Relationship Id="rId1" Type="http://purl.oclc.org/ooxml/officeDocument/relationships/customXml" Target="../customXml/item1.xml"/><Relationship Id="rId6" Type="http://purl.oclc.org/ooxml/officeDocument/relationships/slideMaster" Target="slideMasters/slideMaster3.xml"/></Relationships>
</file>

<file path=ppt/diagrams/colors1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purl.oclc.org/ooxml/drawingml/diagram" xmlns:a="http://purl.oclc.org/ooxml/drawingml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%"/>
      </a:schemeClr>
      <a:schemeClr val="accent3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%"/>
      </a:schemeClr>
      <a:schemeClr val="accent3">
        <a:alpha val="5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/>
    <dgm:txEffectClrLst/>
  </dgm:styleLbl>
  <dgm:styleLbl name="lnNode1">
    <dgm:fillClrLst>
      <a:schemeClr val="accent3">
        <a:shade val="90%"/>
      </a:schemeClr>
      <a:schemeClr val="accent3">
        <a:alpha val="50%"/>
        <a:tint val="50%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%"/>
        <a:alpha val="50%"/>
      </a:schemeClr>
      <a:schemeClr val="accent3">
        <a:alpha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%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%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%"/>
        <a:alpha val="90%"/>
      </a:schemeClr>
      <a:schemeClr val="accent3">
        <a:tint val="20%"/>
        <a:alpha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%"/>
      </a:schemeClr>
      <a:schemeClr val="accent3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%"/>
      </a:schemeClr>
      <a:schemeClr val="accent3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fgSibTrans2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bgSibTrans2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sibTrans1D1">
    <dgm:fillClrLst>
      <a:schemeClr val="accent3">
        <a:shade val="90%"/>
      </a:schemeClr>
      <a:schemeClr val="accent3">
        <a:tint val="50%"/>
      </a:schemeClr>
    </dgm:fillClrLst>
    <dgm:linClrLst>
      <a:schemeClr val="accent3">
        <a:shade val="90%"/>
      </a:schemeClr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%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%"/>
      </a:schemeClr>
    </dgm:fillClrLst>
    <dgm:linClrLst meth="repeat">
      <a:schemeClr val="accent3">
        <a:shade val="80%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%"/>
      </a:schemeClr>
      <a:schemeClr val="accent3">
        <a:alpha val="50%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%"/>
        <a:tint val="40%"/>
      </a:schemeClr>
      <a:schemeClr val="accent3">
        <a:alpha val="50%"/>
        <a:tint val="40%"/>
      </a:schemeClr>
    </dgm:fillClrLst>
    <dgm:linClrLst meth="repeat">
      <a:schemeClr val="accent3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%"/>
        <a:tint val="40%"/>
      </a:schemeClr>
    </dgm:fillClrLst>
    <dgm:linClrLst meth="repeat">
      <a:schemeClr val="accent3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%"/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%"/>
        <a:alpha val="40%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7A9D616B-434D-4D75-A5E2-556883E44AF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70C842-E107-40A8-98D8-B78909219E5D}">
      <dgm:prSet phldrT="[Texte]"/>
      <dgm:spPr/>
      <dgm:t>
        <a:bodyPr/>
        <a:lstStyle/>
        <a:p>
          <a:r>
            <a:rPr lang="fr-BE" dirty="0"/>
            <a:t>XP (1999)</a:t>
          </a:r>
        </a:p>
      </dgm:t>
    </dgm:pt>
    <dgm:pt modelId="{8EE4F224-616B-499D-8F94-F4B0107B35AB}" type="parTrans" cxnId="{94FD8AEE-ADAF-4F06-8EED-135282E124E2}">
      <dgm:prSet/>
      <dgm:spPr/>
      <dgm:t>
        <a:bodyPr/>
        <a:lstStyle/>
        <a:p>
          <a:endParaRPr lang="fr-BE"/>
        </a:p>
      </dgm:t>
    </dgm:pt>
    <dgm:pt modelId="{D6C3F6A3-2CC2-42BB-B07B-AF4C9BE234C2}" type="sibTrans" cxnId="{94FD8AEE-ADAF-4F06-8EED-135282E124E2}">
      <dgm:prSet/>
      <dgm:spPr/>
      <dgm:t>
        <a:bodyPr/>
        <a:lstStyle/>
        <a:p>
          <a:endParaRPr lang="fr-BE"/>
        </a:p>
      </dgm:t>
    </dgm:pt>
    <dgm:pt modelId="{AD69846D-0D3E-4CF0-BB9C-8C98D3A36409}">
      <dgm:prSet phldrT="[Texte]"/>
      <dgm:spPr/>
      <dgm:t>
        <a:bodyPr/>
        <a:lstStyle/>
        <a:p>
          <a:r>
            <a:rPr lang="fr-BE" dirty="0"/>
            <a:t>Agile (2001)</a:t>
          </a:r>
        </a:p>
      </dgm:t>
    </dgm:pt>
    <dgm:pt modelId="{46FDD3F9-537E-4DB4-AAB1-46155947C021}" type="parTrans" cxnId="{2F37A9CE-8ED9-433C-867A-C2D501A93548}">
      <dgm:prSet/>
      <dgm:spPr/>
      <dgm:t>
        <a:bodyPr/>
        <a:lstStyle/>
        <a:p>
          <a:endParaRPr lang="fr-BE"/>
        </a:p>
      </dgm:t>
    </dgm:pt>
    <dgm:pt modelId="{B991E0C5-EF1E-4D95-9BD3-6B82480FE63E}" type="sibTrans" cxnId="{2F37A9CE-8ED9-433C-867A-C2D501A93548}">
      <dgm:prSet/>
      <dgm:spPr/>
      <dgm:t>
        <a:bodyPr/>
        <a:lstStyle/>
        <a:p>
          <a:endParaRPr lang="fr-BE"/>
        </a:p>
      </dgm:t>
    </dgm:pt>
    <dgm:pt modelId="{B1610C65-7A29-4F53-89E2-81391F018996}">
      <dgm:prSet phldrT="[Texte]"/>
      <dgm:spPr/>
      <dgm:t>
        <a:bodyPr/>
        <a:lstStyle/>
        <a:p>
          <a:r>
            <a:rPr lang="fr-BE" dirty="0"/>
            <a:t>DevOps (2007)</a:t>
          </a:r>
        </a:p>
      </dgm:t>
    </dgm:pt>
    <dgm:pt modelId="{89B86D28-5806-438B-8DA5-E678A12AD9C2}" type="parTrans" cxnId="{0C8F63DB-37FE-41FF-99A9-FBE5C2657F98}">
      <dgm:prSet/>
      <dgm:spPr/>
      <dgm:t>
        <a:bodyPr/>
        <a:lstStyle/>
        <a:p>
          <a:endParaRPr lang="fr-BE"/>
        </a:p>
      </dgm:t>
    </dgm:pt>
    <dgm:pt modelId="{1EC97ACF-139F-4C90-9E7D-006837693A51}" type="sibTrans" cxnId="{0C8F63DB-37FE-41FF-99A9-FBE5C2657F98}">
      <dgm:prSet/>
      <dgm:spPr/>
      <dgm:t>
        <a:bodyPr/>
        <a:lstStyle/>
        <a:p>
          <a:endParaRPr lang="fr-BE"/>
        </a:p>
      </dgm:t>
    </dgm:pt>
    <dgm:pt modelId="{8CA0A9AB-7973-4A36-AA52-B0FD555D7FAA}">
      <dgm:prSet phldrT="[Texte]"/>
      <dgm:spPr/>
      <dgm:t>
        <a:bodyPr/>
        <a:lstStyle/>
        <a:p>
          <a:r>
            <a:rPr lang="fr-BE" dirty="0"/>
            <a:t>Lean (1988)</a:t>
          </a:r>
        </a:p>
      </dgm:t>
    </dgm:pt>
    <dgm:pt modelId="{AA5E06A3-691D-42F4-9D13-6528EBDE37F4}" type="parTrans" cxnId="{921B52A3-005C-41F4-81D8-361F8C86EA33}">
      <dgm:prSet/>
      <dgm:spPr/>
      <dgm:t>
        <a:bodyPr/>
        <a:lstStyle/>
        <a:p>
          <a:endParaRPr lang="fr-BE"/>
        </a:p>
      </dgm:t>
    </dgm:pt>
    <dgm:pt modelId="{3FE0ED2F-3397-414E-8861-8FC6EDE3AED5}" type="sibTrans" cxnId="{921B52A3-005C-41F4-81D8-361F8C86EA33}">
      <dgm:prSet/>
      <dgm:spPr/>
      <dgm:t>
        <a:bodyPr/>
        <a:lstStyle/>
        <a:p>
          <a:endParaRPr lang="fr-BE"/>
        </a:p>
      </dgm:t>
    </dgm:pt>
    <dgm:pt modelId="{A1BB4C37-E3C5-421F-9AFF-F7BCF8AF9FDB}" type="pres">
      <dgm:prSet presAssocID="{7A9D616B-434D-4D75-A5E2-556883E44AF7}" presName="Name0" presStyleCnt="0">
        <dgm:presLayoutVars>
          <dgm:dir/>
          <dgm:animLvl val="lvl"/>
          <dgm:resizeHandles val="exact"/>
        </dgm:presLayoutVars>
      </dgm:prSet>
      <dgm:spPr/>
    </dgm:pt>
    <dgm:pt modelId="{2ADF52F5-1EFC-4E88-BC11-7F82C021FFE4}" type="pres">
      <dgm:prSet presAssocID="{8CA0A9AB-7973-4A36-AA52-B0FD555D7FA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2C4FBE-CE8E-4CC7-A353-0BE99A00FA3A}" type="pres">
      <dgm:prSet presAssocID="{3FE0ED2F-3397-414E-8861-8FC6EDE3AED5}" presName="parTxOnlySpace" presStyleCnt="0"/>
      <dgm:spPr/>
    </dgm:pt>
    <dgm:pt modelId="{1BDD44AE-E1AC-4D0F-B807-C39F5E9E8F11}" type="pres">
      <dgm:prSet presAssocID="{A770C842-E107-40A8-98D8-B78909219E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1926FE5-DC66-4DEC-A867-AEDD591EE404}" type="pres">
      <dgm:prSet presAssocID="{D6C3F6A3-2CC2-42BB-B07B-AF4C9BE234C2}" presName="parTxOnlySpace" presStyleCnt="0"/>
      <dgm:spPr/>
    </dgm:pt>
    <dgm:pt modelId="{C7AEBA50-F2C4-48AC-A4F2-48F34920E169}" type="pres">
      <dgm:prSet presAssocID="{AD69846D-0D3E-4CF0-BB9C-8C98D3A364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16C603-3CAD-4008-B487-ECABE6333A82}" type="pres">
      <dgm:prSet presAssocID="{B991E0C5-EF1E-4D95-9BD3-6B82480FE63E}" presName="parTxOnlySpace" presStyleCnt="0"/>
      <dgm:spPr/>
    </dgm:pt>
    <dgm:pt modelId="{4CA3535A-4164-448A-A256-0A332EBE0EE2}" type="pres">
      <dgm:prSet presAssocID="{B1610C65-7A29-4F53-89E2-81391F01899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688C5E-406E-4DBF-BA7E-8ED0088210B5}" type="presOf" srcId="{7A9D616B-434D-4D75-A5E2-556883E44AF7}" destId="{A1BB4C37-E3C5-421F-9AFF-F7BCF8AF9FDB}" srcOrd="0" destOrd="0" presId="urn:microsoft.com/office/officeart/2005/8/layout/chevron1"/>
    <dgm:cxn modelId="{50860363-F2B3-4BB2-85C1-E2040A26E0C2}" type="presOf" srcId="{A770C842-E107-40A8-98D8-B78909219E5D}" destId="{1BDD44AE-E1AC-4D0F-B807-C39F5E9E8F11}" srcOrd="0" destOrd="0" presId="urn:microsoft.com/office/officeart/2005/8/layout/chevron1"/>
    <dgm:cxn modelId="{921B52A3-005C-41F4-81D8-361F8C86EA33}" srcId="{7A9D616B-434D-4D75-A5E2-556883E44AF7}" destId="{8CA0A9AB-7973-4A36-AA52-B0FD555D7FAA}" srcOrd="0" destOrd="0" parTransId="{AA5E06A3-691D-42F4-9D13-6528EBDE37F4}" sibTransId="{3FE0ED2F-3397-414E-8861-8FC6EDE3AED5}"/>
    <dgm:cxn modelId="{CA2AA1B5-AD9C-4126-B374-6D4BB57FC0CE}" type="presOf" srcId="{AD69846D-0D3E-4CF0-BB9C-8C98D3A36409}" destId="{C7AEBA50-F2C4-48AC-A4F2-48F34920E169}" srcOrd="0" destOrd="0" presId="urn:microsoft.com/office/officeart/2005/8/layout/chevron1"/>
    <dgm:cxn modelId="{618063C8-4A45-48E3-B252-DB9061ED32D2}" type="presOf" srcId="{B1610C65-7A29-4F53-89E2-81391F018996}" destId="{4CA3535A-4164-448A-A256-0A332EBE0EE2}" srcOrd="0" destOrd="0" presId="urn:microsoft.com/office/officeart/2005/8/layout/chevron1"/>
    <dgm:cxn modelId="{2F37A9CE-8ED9-433C-867A-C2D501A93548}" srcId="{7A9D616B-434D-4D75-A5E2-556883E44AF7}" destId="{AD69846D-0D3E-4CF0-BB9C-8C98D3A36409}" srcOrd="2" destOrd="0" parTransId="{46FDD3F9-537E-4DB4-AAB1-46155947C021}" sibTransId="{B991E0C5-EF1E-4D95-9BD3-6B82480FE63E}"/>
    <dgm:cxn modelId="{05D751DB-86A8-4E8F-A7C6-85AE35B89FE6}" type="presOf" srcId="{8CA0A9AB-7973-4A36-AA52-B0FD555D7FAA}" destId="{2ADF52F5-1EFC-4E88-BC11-7F82C021FFE4}" srcOrd="0" destOrd="0" presId="urn:microsoft.com/office/officeart/2005/8/layout/chevron1"/>
    <dgm:cxn modelId="{0C8F63DB-37FE-41FF-99A9-FBE5C2657F98}" srcId="{7A9D616B-434D-4D75-A5E2-556883E44AF7}" destId="{B1610C65-7A29-4F53-89E2-81391F018996}" srcOrd="3" destOrd="0" parTransId="{89B86D28-5806-438B-8DA5-E678A12AD9C2}" sibTransId="{1EC97ACF-139F-4C90-9E7D-006837693A51}"/>
    <dgm:cxn modelId="{94FD8AEE-ADAF-4F06-8EED-135282E124E2}" srcId="{7A9D616B-434D-4D75-A5E2-556883E44AF7}" destId="{A770C842-E107-40A8-98D8-B78909219E5D}" srcOrd="1" destOrd="0" parTransId="{8EE4F224-616B-499D-8F94-F4B0107B35AB}" sibTransId="{D6C3F6A3-2CC2-42BB-B07B-AF4C9BE234C2}"/>
    <dgm:cxn modelId="{047AC02F-FEC8-4112-AAC7-5E861526D48E}" type="presParOf" srcId="{A1BB4C37-E3C5-421F-9AFF-F7BCF8AF9FDB}" destId="{2ADF52F5-1EFC-4E88-BC11-7F82C021FFE4}" srcOrd="0" destOrd="0" presId="urn:microsoft.com/office/officeart/2005/8/layout/chevron1"/>
    <dgm:cxn modelId="{5D0F9695-231E-4979-9BD9-E969BC10DF6B}" type="presParOf" srcId="{A1BB4C37-E3C5-421F-9AFF-F7BCF8AF9FDB}" destId="{2A2C4FBE-CE8E-4CC7-A353-0BE99A00FA3A}" srcOrd="1" destOrd="0" presId="urn:microsoft.com/office/officeart/2005/8/layout/chevron1"/>
    <dgm:cxn modelId="{F71D5BD5-C753-4FF0-AF59-9EC4F010EF60}" type="presParOf" srcId="{A1BB4C37-E3C5-421F-9AFF-F7BCF8AF9FDB}" destId="{1BDD44AE-E1AC-4D0F-B807-C39F5E9E8F11}" srcOrd="2" destOrd="0" presId="urn:microsoft.com/office/officeart/2005/8/layout/chevron1"/>
    <dgm:cxn modelId="{84C1F0E2-3F08-4652-97C3-93D9FE8E0E24}" type="presParOf" srcId="{A1BB4C37-E3C5-421F-9AFF-F7BCF8AF9FDB}" destId="{F1926FE5-DC66-4DEC-A867-AEDD591EE404}" srcOrd="3" destOrd="0" presId="urn:microsoft.com/office/officeart/2005/8/layout/chevron1"/>
    <dgm:cxn modelId="{367F5C23-4546-45CF-AD80-085D7707F671}" type="presParOf" srcId="{A1BB4C37-E3C5-421F-9AFF-F7BCF8AF9FDB}" destId="{C7AEBA50-F2C4-48AC-A4F2-48F34920E169}" srcOrd="4" destOrd="0" presId="urn:microsoft.com/office/officeart/2005/8/layout/chevron1"/>
    <dgm:cxn modelId="{D5E9435D-345A-4849-AA93-3E961C125375}" type="presParOf" srcId="{A1BB4C37-E3C5-421F-9AFF-F7BCF8AF9FDB}" destId="{BD16C603-3CAD-4008-B487-ECABE6333A82}" srcOrd="5" destOrd="0" presId="urn:microsoft.com/office/officeart/2005/8/layout/chevron1"/>
    <dgm:cxn modelId="{B27224C0-9F29-49FC-8219-7B414B39421F}" type="presParOf" srcId="{A1BB4C37-E3C5-421F-9AFF-F7BCF8AF9FDB}" destId="{4CA3535A-4164-448A-A256-0A332EBE0EE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purl.oclc.org/ooxml/drawingml/diagram" xmlns:a="http://purl.oclc.org/ooxml/drawingml/main">
  <dgm:ptLst>
    <dgm:pt modelId="{EBD09314-CE70-4D94-90F9-D9BEE9AE312A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fr-BE"/>
        </a:p>
      </dgm:t>
    </dgm:pt>
    <dgm:pt modelId="{916B7741-31D8-4926-A477-0A9E3F82087E}">
      <dgm:prSet phldrT="[Texte]" custT="1"/>
      <dgm:spPr/>
      <dgm:t>
        <a:bodyPr/>
        <a:lstStyle/>
        <a:p>
          <a:r>
            <a:rPr lang="fr-BE" sz="2800" dirty="0" err="1"/>
            <a:t>Functional</a:t>
          </a:r>
          <a:r>
            <a:rPr lang="fr-BE" sz="2800" dirty="0"/>
            <a:t> tests</a:t>
          </a:r>
        </a:p>
      </dgm:t>
    </dgm:pt>
    <dgm:pt modelId="{978F779D-A7F7-41AE-B676-2BC09C868EC5}" type="parTrans" cxnId="{EBE80944-CD12-44DF-B2FA-BFCDDE67FF4B}">
      <dgm:prSet/>
      <dgm:spPr/>
      <dgm:t>
        <a:bodyPr/>
        <a:lstStyle/>
        <a:p>
          <a:endParaRPr lang="fr-BE"/>
        </a:p>
      </dgm:t>
    </dgm:pt>
    <dgm:pt modelId="{BDF089A8-4590-4EC5-9FC3-32A0C493628C}" type="sibTrans" cxnId="{EBE80944-CD12-44DF-B2FA-BFCDDE67FF4B}">
      <dgm:prSet/>
      <dgm:spPr/>
      <dgm:t>
        <a:bodyPr/>
        <a:lstStyle/>
        <a:p>
          <a:endParaRPr lang="fr-BE"/>
        </a:p>
      </dgm:t>
    </dgm:pt>
    <dgm:pt modelId="{C2EBD492-A050-41DD-8227-BC6D414E6C6E}">
      <dgm:prSet phldrT="[Texte]" custT="1"/>
      <dgm:spPr/>
      <dgm:t>
        <a:bodyPr/>
        <a:lstStyle/>
        <a:p>
          <a:r>
            <a:rPr lang="fr-BE" sz="2800" dirty="0" err="1"/>
            <a:t>Integration</a:t>
          </a:r>
          <a:r>
            <a:rPr lang="fr-BE" sz="2800" dirty="0"/>
            <a:t> tests</a:t>
          </a:r>
        </a:p>
      </dgm:t>
    </dgm:pt>
    <dgm:pt modelId="{29FA9834-35BB-4C58-84F9-E8A3F9651F3C}" type="parTrans" cxnId="{8221965E-B738-4388-89FB-49552B4950E7}">
      <dgm:prSet/>
      <dgm:spPr/>
      <dgm:t>
        <a:bodyPr/>
        <a:lstStyle/>
        <a:p>
          <a:endParaRPr lang="fr-BE"/>
        </a:p>
      </dgm:t>
    </dgm:pt>
    <dgm:pt modelId="{0E0C7E67-3461-4BED-96E9-ECAD09F5C175}" type="sibTrans" cxnId="{8221965E-B738-4388-89FB-49552B4950E7}">
      <dgm:prSet/>
      <dgm:spPr/>
      <dgm:t>
        <a:bodyPr/>
        <a:lstStyle/>
        <a:p>
          <a:endParaRPr lang="fr-BE"/>
        </a:p>
      </dgm:t>
    </dgm:pt>
    <dgm:pt modelId="{E76A9C40-DFCB-41C4-9E0F-A33C4ECA1B93}">
      <dgm:prSet custT="1"/>
      <dgm:spPr/>
      <dgm:t>
        <a:bodyPr/>
        <a:lstStyle/>
        <a:p>
          <a:r>
            <a:rPr lang="fr-BE" sz="3600" dirty="0">
              <a:latin typeface="+mn-lt"/>
            </a:rPr>
            <a:t>Unit tests</a:t>
          </a:r>
        </a:p>
      </dgm:t>
    </dgm:pt>
    <dgm:pt modelId="{19819D74-7F6F-4276-B1DB-A66BCFA51394}" type="parTrans" cxnId="{60B70F99-2AD9-4DB1-8C18-18A7316A899F}">
      <dgm:prSet/>
      <dgm:spPr/>
      <dgm:t>
        <a:bodyPr/>
        <a:lstStyle/>
        <a:p>
          <a:endParaRPr lang="fr-BE"/>
        </a:p>
      </dgm:t>
    </dgm:pt>
    <dgm:pt modelId="{69B88EDF-6BF3-4685-8698-3907DE7CCB2B}" type="sibTrans" cxnId="{60B70F99-2AD9-4DB1-8C18-18A7316A899F}">
      <dgm:prSet/>
      <dgm:spPr/>
      <dgm:t>
        <a:bodyPr/>
        <a:lstStyle/>
        <a:p>
          <a:endParaRPr lang="fr-BE"/>
        </a:p>
      </dgm:t>
    </dgm:pt>
    <dgm:pt modelId="{C2C83FCB-C74D-4E53-A382-A773E704C472}" type="pres">
      <dgm:prSet presAssocID="{EBD09314-CE70-4D94-90F9-D9BEE9AE312A}" presName="Name0" presStyleCnt="0">
        <dgm:presLayoutVars>
          <dgm:dir/>
          <dgm:animLvl val="lvl"/>
          <dgm:resizeHandles val="exact"/>
        </dgm:presLayoutVars>
      </dgm:prSet>
      <dgm:spPr/>
    </dgm:pt>
    <dgm:pt modelId="{B57090A7-13CB-4705-996F-1F5BF374BACD}" type="pres">
      <dgm:prSet presAssocID="{916B7741-31D8-4926-A477-0A9E3F82087E}" presName="Name8" presStyleCnt="0"/>
      <dgm:spPr/>
    </dgm:pt>
    <dgm:pt modelId="{40DE2BC9-396D-4A2E-B217-0B95B30BF9AF}" type="pres">
      <dgm:prSet presAssocID="{916B7741-31D8-4926-A477-0A9E3F82087E}" presName="level" presStyleLbl="node1" presStyleIdx="0" presStyleCnt="3">
        <dgm:presLayoutVars>
          <dgm:chMax val="1"/>
          <dgm:bulletEnabled val="1"/>
        </dgm:presLayoutVars>
      </dgm:prSet>
      <dgm:spPr/>
    </dgm:pt>
    <dgm:pt modelId="{E998BD71-5B24-4822-8BA7-B0728A5CBD6C}" type="pres">
      <dgm:prSet presAssocID="{916B7741-31D8-4926-A477-0A9E3F8208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67E6B0F-892B-4943-84A2-D739E02AE805}" type="pres">
      <dgm:prSet presAssocID="{C2EBD492-A050-41DD-8227-BC6D414E6C6E}" presName="Name8" presStyleCnt="0"/>
      <dgm:spPr/>
    </dgm:pt>
    <dgm:pt modelId="{4F01EDA2-3234-4EF6-BF03-FB66341F5166}" type="pres">
      <dgm:prSet presAssocID="{C2EBD492-A050-41DD-8227-BC6D414E6C6E}" presName="level" presStyleLbl="node1" presStyleIdx="1" presStyleCnt="3">
        <dgm:presLayoutVars>
          <dgm:chMax val="1"/>
          <dgm:bulletEnabled val="1"/>
        </dgm:presLayoutVars>
      </dgm:prSet>
      <dgm:spPr/>
    </dgm:pt>
    <dgm:pt modelId="{7DE64079-F865-480F-856B-8F4F290353BF}" type="pres">
      <dgm:prSet presAssocID="{C2EBD492-A050-41DD-8227-BC6D414E6C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CC392E-A82F-4E19-B833-B06DB8A00EA1}" type="pres">
      <dgm:prSet presAssocID="{E76A9C40-DFCB-41C4-9E0F-A33C4ECA1B93}" presName="Name8" presStyleCnt="0"/>
      <dgm:spPr/>
    </dgm:pt>
    <dgm:pt modelId="{94FDB199-DCD1-406E-8E59-2E74183BEDC0}" type="pres">
      <dgm:prSet presAssocID="{E76A9C40-DFCB-41C4-9E0F-A33C4ECA1B93}" presName="level" presStyleLbl="node1" presStyleIdx="2" presStyleCnt="3">
        <dgm:presLayoutVars>
          <dgm:chMax val="1"/>
          <dgm:bulletEnabled val="1"/>
        </dgm:presLayoutVars>
      </dgm:prSet>
      <dgm:spPr/>
    </dgm:pt>
    <dgm:pt modelId="{D110162F-D728-4E00-AF65-6CC6D67F32EE}" type="pres">
      <dgm:prSet presAssocID="{E76A9C40-DFCB-41C4-9E0F-A33C4ECA1B9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DD29B06-5C93-440D-8EB8-684FF8718E3A}" type="presOf" srcId="{E76A9C40-DFCB-41C4-9E0F-A33C4ECA1B93}" destId="{D110162F-D728-4E00-AF65-6CC6D67F32EE}" srcOrd="1" destOrd="0" presId="urn:microsoft.com/office/officeart/2005/8/layout/pyramid1"/>
    <dgm:cxn modelId="{A7943A0E-C41A-4D32-A470-E6256308CF98}" type="presOf" srcId="{C2EBD492-A050-41DD-8227-BC6D414E6C6E}" destId="{4F01EDA2-3234-4EF6-BF03-FB66341F5166}" srcOrd="0" destOrd="0" presId="urn:microsoft.com/office/officeart/2005/8/layout/pyramid1"/>
    <dgm:cxn modelId="{A080BE3C-7D21-44D6-A3B0-AFB286C38103}" type="presOf" srcId="{916B7741-31D8-4926-A477-0A9E3F82087E}" destId="{40DE2BC9-396D-4A2E-B217-0B95B30BF9AF}" srcOrd="0" destOrd="0" presId="urn:microsoft.com/office/officeart/2005/8/layout/pyramid1"/>
    <dgm:cxn modelId="{EBE80944-CD12-44DF-B2FA-BFCDDE67FF4B}" srcId="{EBD09314-CE70-4D94-90F9-D9BEE9AE312A}" destId="{916B7741-31D8-4926-A477-0A9E3F82087E}" srcOrd="0" destOrd="0" parTransId="{978F779D-A7F7-41AE-B676-2BC09C868EC5}" sibTransId="{BDF089A8-4590-4EC5-9FC3-32A0C493628C}"/>
    <dgm:cxn modelId="{3D072C4A-27B4-4CFA-9277-62824ECFD92E}" type="presOf" srcId="{C2EBD492-A050-41DD-8227-BC6D414E6C6E}" destId="{7DE64079-F865-480F-856B-8F4F290353BF}" srcOrd="1" destOrd="0" presId="urn:microsoft.com/office/officeart/2005/8/layout/pyramid1"/>
    <dgm:cxn modelId="{8221965E-B738-4388-89FB-49552B4950E7}" srcId="{EBD09314-CE70-4D94-90F9-D9BEE9AE312A}" destId="{C2EBD492-A050-41DD-8227-BC6D414E6C6E}" srcOrd="1" destOrd="0" parTransId="{29FA9834-35BB-4C58-84F9-E8A3F9651F3C}" sibTransId="{0E0C7E67-3461-4BED-96E9-ECAD09F5C175}"/>
    <dgm:cxn modelId="{A1C60E75-4444-4AF4-853C-158DB7791255}" type="presOf" srcId="{EBD09314-CE70-4D94-90F9-D9BEE9AE312A}" destId="{C2C83FCB-C74D-4E53-A382-A773E704C472}" srcOrd="0" destOrd="0" presId="urn:microsoft.com/office/officeart/2005/8/layout/pyramid1"/>
    <dgm:cxn modelId="{71005480-6AB4-49CA-9D46-6015B05D0409}" type="presOf" srcId="{916B7741-31D8-4926-A477-0A9E3F82087E}" destId="{E998BD71-5B24-4822-8BA7-B0728A5CBD6C}" srcOrd="1" destOrd="0" presId="urn:microsoft.com/office/officeart/2005/8/layout/pyramid1"/>
    <dgm:cxn modelId="{60B70F99-2AD9-4DB1-8C18-18A7316A899F}" srcId="{EBD09314-CE70-4D94-90F9-D9BEE9AE312A}" destId="{E76A9C40-DFCB-41C4-9E0F-A33C4ECA1B93}" srcOrd="2" destOrd="0" parTransId="{19819D74-7F6F-4276-B1DB-A66BCFA51394}" sibTransId="{69B88EDF-6BF3-4685-8698-3907DE7CCB2B}"/>
    <dgm:cxn modelId="{327A78E9-37D1-4B1A-A991-273E90B047D8}" type="presOf" srcId="{E76A9C40-DFCB-41C4-9E0F-A33C4ECA1B93}" destId="{94FDB199-DCD1-406E-8E59-2E74183BEDC0}" srcOrd="0" destOrd="0" presId="urn:microsoft.com/office/officeart/2005/8/layout/pyramid1"/>
    <dgm:cxn modelId="{A7832941-32CA-4687-8717-8F6C74AFAE2D}" type="presParOf" srcId="{C2C83FCB-C74D-4E53-A382-A773E704C472}" destId="{B57090A7-13CB-4705-996F-1F5BF374BACD}" srcOrd="0" destOrd="0" presId="urn:microsoft.com/office/officeart/2005/8/layout/pyramid1"/>
    <dgm:cxn modelId="{46A2B82D-80B3-4FD6-9348-A0297A87D43E}" type="presParOf" srcId="{B57090A7-13CB-4705-996F-1F5BF374BACD}" destId="{40DE2BC9-396D-4A2E-B217-0B95B30BF9AF}" srcOrd="0" destOrd="0" presId="urn:microsoft.com/office/officeart/2005/8/layout/pyramid1"/>
    <dgm:cxn modelId="{DFE63E38-262E-4F36-BA63-F6CF3718D4F4}" type="presParOf" srcId="{B57090A7-13CB-4705-996F-1F5BF374BACD}" destId="{E998BD71-5B24-4822-8BA7-B0728A5CBD6C}" srcOrd="1" destOrd="0" presId="urn:microsoft.com/office/officeart/2005/8/layout/pyramid1"/>
    <dgm:cxn modelId="{CEC11206-861D-42A9-AA59-BF64F333B735}" type="presParOf" srcId="{C2C83FCB-C74D-4E53-A382-A773E704C472}" destId="{D67E6B0F-892B-4943-84A2-D739E02AE805}" srcOrd="1" destOrd="0" presId="urn:microsoft.com/office/officeart/2005/8/layout/pyramid1"/>
    <dgm:cxn modelId="{681A4AD0-64FF-4FA4-B77D-A124E7FE94EF}" type="presParOf" srcId="{D67E6B0F-892B-4943-84A2-D739E02AE805}" destId="{4F01EDA2-3234-4EF6-BF03-FB66341F5166}" srcOrd="0" destOrd="0" presId="urn:microsoft.com/office/officeart/2005/8/layout/pyramid1"/>
    <dgm:cxn modelId="{B89C2F2A-2AAF-44B9-9811-12B11FDDE5C4}" type="presParOf" srcId="{D67E6B0F-892B-4943-84A2-D739E02AE805}" destId="{7DE64079-F865-480F-856B-8F4F290353BF}" srcOrd="1" destOrd="0" presId="urn:microsoft.com/office/officeart/2005/8/layout/pyramid1"/>
    <dgm:cxn modelId="{879D82C0-0ED4-4208-BF19-F6878D2B3AED}" type="presParOf" srcId="{C2C83FCB-C74D-4E53-A382-A773E704C472}" destId="{5ECC392E-A82F-4E19-B833-B06DB8A00EA1}" srcOrd="2" destOrd="0" presId="urn:microsoft.com/office/officeart/2005/8/layout/pyramid1"/>
    <dgm:cxn modelId="{09B5E06F-45B0-4ACF-B723-CC2FF40F82E4}" type="presParOf" srcId="{5ECC392E-A82F-4E19-B833-B06DB8A00EA1}" destId="{94FDB199-DCD1-406E-8E59-2E74183BEDC0}" srcOrd="0" destOrd="0" presId="urn:microsoft.com/office/officeart/2005/8/layout/pyramid1"/>
    <dgm:cxn modelId="{543BAEFC-F29D-421B-A3A7-395A946D0050}" type="presParOf" srcId="{5ECC392E-A82F-4E19-B833-B06DB8A00EA1}" destId="{D110162F-D728-4E00-AF65-6CC6D67F32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2ADF52F5-1EFC-4E88-BC11-7F82C021FFE4}">
      <dsp:nvSpPr>
        <dsp:cNvPr id="0" name=""/>
        <dsp:cNvSpPr/>
      </dsp:nvSpPr>
      <dsp:spPr>
        <a:xfrm>
          <a:off x="2536" y="313897"/>
          <a:ext cx="1476758" cy="590703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900" kern="1200" dirty="0"/>
            <a:t>Lean (1988)</a:t>
          </a:r>
        </a:p>
      </dsp:txBody>
      <dsp:txXfrm>
        <a:off x="297888" y="313897"/>
        <a:ext cx="886055" cy="590703"/>
      </dsp:txXfrm>
    </dsp:sp>
    <dsp:sp modelId="{1BDD44AE-E1AC-4D0F-B807-C39F5E9E8F11}">
      <dsp:nvSpPr>
        <dsp:cNvPr id="0" name=""/>
        <dsp:cNvSpPr/>
      </dsp:nvSpPr>
      <dsp:spPr>
        <a:xfrm>
          <a:off x="1331619" y="313897"/>
          <a:ext cx="1476758" cy="590703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900" kern="1200" dirty="0"/>
            <a:t>XP (1999)</a:t>
          </a:r>
        </a:p>
      </dsp:txBody>
      <dsp:txXfrm>
        <a:off x="1626971" y="313897"/>
        <a:ext cx="886055" cy="590703"/>
      </dsp:txXfrm>
    </dsp:sp>
    <dsp:sp modelId="{C7AEBA50-F2C4-48AC-A4F2-48F34920E169}">
      <dsp:nvSpPr>
        <dsp:cNvPr id="0" name=""/>
        <dsp:cNvSpPr/>
      </dsp:nvSpPr>
      <dsp:spPr>
        <a:xfrm>
          <a:off x="2660703" y="313897"/>
          <a:ext cx="1476758" cy="590703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900" kern="1200" dirty="0"/>
            <a:t>Agile (2001)</a:t>
          </a:r>
        </a:p>
      </dsp:txBody>
      <dsp:txXfrm>
        <a:off x="2956055" y="313897"/>
        <a:ext cx="886055" cy="590703"/>
      </dsp:txXfrm>
    </dsp:sp>
    <dsp:sp modelId="{4CA3535A-4164-448A-A256-0A332EBE0EE2}">
      <dsp:nvSpPr>
        <dsp:cNvPr id="0" name=""/>
        <dsp:cNvSpPr/>
      </dsp:nvSpPr>
      <dsp:spPr>
        <a:xfrm>
          <a:off x="3989786" y="313897"/>
          <a:ext cx="1476758" cy="590703"/>
        </a:xfrm>
        <a:prstGeom prst="chevron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900" kern="1200" dirty="0"/>
            <a:t>DevOps (2007)</a:t>
          </a:r>
        </a:p>
      </dsp:txBody>
      <dsp:txXfrm>
        <a:off x="4285138" y="313897"/>
        <a:ext cx="886055" cy="590703"/>
      </dsp:txXfrm>
    </dsp:sp>
  </dsp:spTree>
</dsp:drawing>
</file>

<file path=ppt/diagrams/drawing2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40DE2BC9-396D-4A2E-B217-0B95B30BF9AF}">
      <dsp:nvSpPr>
        <dsp:cNvPr id="0" name=""/>
        <dsp:cNvSpPr/>
      </dsp:nvSpPr>
      <dsp:spPr>
        <a:xfrm>
          <a:off x="2340410" y="0"/>
          <a:ext cx="2340410" cy="1266792"/>
        </a:xfrm>
        <a:prstGeom prst="trapezoid">
          <a:avLst>
            <a:gd name="adj" fmla="val 92375"/>
          </a:avLst>
        </a:prstGeom>
        <a:solidFill>
          <a:schemeClr val="accent3">
            <a:alpha val="90%"/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2800" kern="1200" dirty="0" err="1"/>
            <a:t>Functional</a:t>
          </a:r>
          <a:r>
            <a:rPr lang="fr-BE" sz="2800" kern="1200" dirty="0"/>
            <a:t> tests</a:t>
          </a:r>
        </a:p>
      </dsp:txBody>
      <dsp:txXfrm>
        <a:off x="2340410" y="0"/>
        <a:ext cx="2340410" cy="1266792"/>
      </dsp:txXfrm>
    </dsp:sp>
    <dsp:sp modelId="{4F01EDA2-3234-4EF6-BF03-FB66341F5166}">
      <dsp:nvSpPr>
        <dsp:cNvPr id="0" name=""/>
        <dsp:cNvSpPr/>
      </dsp:nvSpPr>
      <dsp:spPr>
        <a:xfrm>
          <a:off x="1170205" y="1266791"/>
          <a:ext cx="4680820" cy="1266792"/>
        </a:xfrm>
        <a:prstGeom prst="trapezoid">
          <a:avLst>
            <a:gd name="adj" fmla="val 92375"/>
          </a:avLst>
        </a:prstGeom>
        <a:solidFill>
          <a:schemeClr val="accent3">
            <a:alpha val="90%"/>
            <a:hueOff val="0"/>
            <a:satOff val="0%"/>
            <a:lumOff val="0%"/>
            <a:alphaOff val="-2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2800" kern="1200" dirty="0" err="1"/>
            <a:t>Integration</a:t>
          </a:r>
          <a:r>
            <a:rPr lang="fr-BE" sz="2800" kern="1200" dirty="0"/>
            <a:t> tests</a:t>
          </a:r>
        </a:p>
      </dsp:txBody>
      <dsp:txXfrm>
        <a:off x="1989348" y="1266791"/>
        <a:ext cx="3042533" cy="1266792"/>
      </dsp:txXfrm>
    </dsp:sp>
    <dsp:sp modelId="{94FDB199-DCD1-406E-8E59-2E74183BEDC0}">
      <dsp:nvSpPr>
        <dsp:cNvPr id="0" name=""/>
        <dsp:cNvSpPr/>
      </dsp:nvSpPr>
      <dsp:spPr>
        <a:xfrm>
          <a:off x="0" y="2533583"/>
          <a:ext cx="7021230" cy="1266792"/>
        </a:xfrm>
        <a:prstGeom prst="trapezoid">
          <a:avLst>
            <a:gd name="adj" fmla="val 92375"/>
          </a:avLst>
        </a:prstGeom>
        <a:solidFill>
          <a:schemeClr val="accent3">
            <a:alpha val="90%"/>
            <a:hueOff val="0"/>
            <a:satOff val="0%"/>
            <a:lumOff val="0%"/>
            <a:alphaOff val="-4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3600" kern="1200" dirty="0">
              <a:latin typeface="+mn-lt"/>
            </a:rPr>
            <a:t>Unit tests</a:t>
          </a:r>
        </a:p>
      </dsp:txBody>
      <dsp:txXfrm>
        <a:off x="1228715" y="2533583"/>
        <a:ext cx="4563799" cy="1266792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purl.oclc.org/ooxml/officeDocument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purl.oclc.org/ooxml/officeDocument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purl.oclc.org/ooxml/officeDocument/relationships" type="chevron" r:blip="">
                    <dgm:adjLst/>
                  </dgm:shape>
                </dgm:if>
                <dgm:else name="Name12">
                  <dgm:shape xmlns:r="http://purl.oclc.org/ooxml/officeDocument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purl.oclc.org/ooxml/officeDocument/relationships" type="rect" r:blip="">
                    <dgm:adjLst/>
                  </dgm:shape>
                </dgm:if>
                <dgm:else name="Name18">
                  <dgm:shape xmlns:r="http://purl.oclc.org/ooxml/officeDocument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purl.oclc.org/ooxml/officeDocument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purl.oclc.org/ooxml/officeDocument/relationships" type="chevron" r:blip="">
                  <dgm:adjLst/>
                </dgm:shape>
              </dgm:if>
              <dgm:else name="Name24">
                <dgm:shape xmlns:r="http://purl.oclc.org/ooxml/officeDocument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purl.oclc.org/ooxml/officeDocument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purl.oclc.org/ooxml/drawingml/diagram" xmlns:a="http://purl.oclc.org/ooxml/drawingml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purl.oclc.org/ooxml/officeDocument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purl.oclc.org/ooxml/officeDocument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purl.oclc.org/ooxml/officeDocument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purl.oclc.org/ooxml/officeDocument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purl.oclc.org/ooxml/officeDocument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purl.oclc.org/ooxml/officeDocument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diagrams/quickStyle2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14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B91492-567D-4322-AEF3-171373BC6D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E25E90-CB7D-47C5-A679-D452B21ADCA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algn="r"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BA8C32-03A7-405D-BCDA-B9F898827C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ADDEF-81FF-4FAD-AC51-76D87F9F4C8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algn="r" hangingPunct="0">
              <a:defRPr sz="1400"/>
            </a:pPr>
            <a:fld id="{8A822A49-41B7-4821-93F8-C908D7B42091}" type="slidenum">
              <a:t>‹N°›</a:t>
            </a:fld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92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1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D754CB-D574-4826-B379-AA9E6C604A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EA5F008-FC68-404C-9C09-466C14D511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3A8B2A-590B-4349-B18E-7D980851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000" y="72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DE9BC86-7629-485E-89F9-76F9330D2E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7380000"/>
            <a:ext cx="5486399" cy="161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19FE7E2-6629-4D3E-B919-FA37F3C26F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0B5E8E2-463B-4A06-9D8F-076FE95CB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80303F3-B97F-4413-9EF7-A4EF96D364D0}" type="slidenum"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1pPr>
    <a:lvl2pPr marL="457200" marR="0" lvl="1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2pPr>
    <a:lvl3pPr marL="914400" marR="0" lvl="2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3pPr>
    <a:lvl4pPr marL="1371599" marR="0" lvl="3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4pPr>
    <a:lvl5pPr marL="1828800" marR="0" lvl="4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2014420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0603647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946145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0220004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2093759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5737601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5050303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349612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8329778"/>
      </p:ext>
    </p:extLst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96193204"/>
      </p:ext>
    </p:extLst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65387817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0104860"/>
      </p:ext>
    </p:extLst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6614999"/>
      </p:ext>
    </p:extLst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78263460"/>
      </p:ext>
    </p:extLst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0488977"/>
      </p:ext>
    </p:extLst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3631921"/>
      </p:ext>
    </p:extLst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4926204"/>
      </p:ext>
    </p:extLst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9937504"/>
      </p:ext>
    </p:extLst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0054939"/>
      </p:ext>
    </p:extLst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4445521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589493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88952950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3793035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9703817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68306655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364047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581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56739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CB8222-C770-4FD3-93B9-A57D0E0C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265597-44CE-49A0-90C1-F2C645C098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319910-95AB-4DD5-A6A6-BE49713947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65970"/>
      </p:ext>
    </p:extLst>
  </p:cSld>
  <p:clrMapOvr>
    <a:masterClrMapping/>
  </p:clrMapOvr>
</p:sldLayout>
</file>

<file path=ppt/slideLayouts/slideLayout10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701205-36D7-4236-8456-381871D3D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C3D9D7-FF19-42A5-93B3-9D75821F84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2630"/>
      </p:ext>
    </p:extLst>
  </p:cSld>
  <p:clrMapOvr>
    <a:masterClrMapping/>
  </p:clrMapOvr>
</p:sldLayout>
</file>

<file path=ppt/slideLayouts/slideLayout10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EF27D50-90A0-4861-A5B0-6A589CAD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2541773-2F60-41EF-844E-C6E62B5C81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0174"/>
      </p:ext>
    </p:extLst>
  </p:cSld>
  <p:clrMapOvr>
    <a:masterClrMapping/>
  </p:clrMapOvr>
</p:sldLayout>
</file>

<file path=ppt/slideLayouts/slideLayout10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BE90BC6-58ED-446E-8769-857AA6E0F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A2B8FCC-5097-4BC1-9D13-0A0DCDCBB4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8244734-4F45-42D0-B8B9-FBE0B2F38B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644"/>
      </p:ext>
    </p:extLst>
  </p:cSld>
  <p:clrMapOvr>
    <a:masterClrMapping/>
  </p:clrMapOvr>
</p:sldLayout>
</file>

<file path=ppt/slideLayouts/slideLayout10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DAEF5FE-B8B9-4B2A-99D0-D8857B14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75010"/>
      </p:ext>
    </p:extLst>
  </p:cSld>
  <p:clrMapOvr>
    <a:masterClrMapping/>
  </p:clrMapOvr>
</p:sldLayout>
</file>

<file path=ppt/slideLayouts/slideLayout10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D1D207D-D8FC-4EB7-A1BC-4FF33C2507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94832"/>
      </p:ext>
    </p:extLst>
  </p:cSld>
  <p:clrMapOvr>
    <a:masterClrMapping/>
  </p:clrMapOvr>
</p:sldLayout>
</file>

<file path=ppt/slideLayouts/slideLayout10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B71737E-F81A-44FB-B302-78FF2D357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1B0ED07-0ED6-45BF-8849-00A0A94D99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96E3C5D-25DA-4C4B-B107-63D6AD7C23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97FAC-505A-4298-8D75-7EC09BC69CE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97154"/>
      </p:ext>
    </p:extLst>
  </p:cSld>
  <p:clrMapOvr>
    <a:masterClrMapping/>
  </p:clrMapOvr>
</p:sldLayout>
</file>

<file path=ppt/slideLayouts/slideLayout10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3D76DB9-5938-4E99-A881-0BEEF31FD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4978B8-BACA-400E-AF24-D9143B00AC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FFD0441-AC83-46FB-A07E-D61253F26A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DE8FB5-E799-405B-8049-E094CEC0ADD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14723"/>
      </p:ext>
    </p:extLst>
  </p:cSld>
  <p:clrMapOvr>
    <a:masterClrMapping/>
  </p:clrMapOvr>
</p:sldLayout>
</file>

<file path=ppt/slideLayouts/slideLayout10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9BBAC96-3FE9-4B3A-BB82-737D35A97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6E79D80-6E97-412B-8BBD-C74B23AB48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D03F9E-9D58-46BC-B0CE-B78A9FB22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9C2DFF2-AC02-45FA-9E69-F3DF7BDBE62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08627"/>
      </p:ext>
    </p:extLst>
  </p:cSld>
  <p:clrMapOvr>
    <a:masterClrMapping/>
  </p:clrMapOvr>
</p:sldLayout>
</file>

<file path=ppt/slideLayouts/slideLayout10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6590D1-3DF2-4B62-92CB-3011552CE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0F9975-7D1B-435F-9C93-9E9186AB7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87D80E7-7403-47B8-AC8C-88CD7F729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85370"/>
      </p:ext>
    </p:extLst>
  </p:cSld>
  <p:clrMapOvr>
    <a:masterClrMapping/>
  </p:clrMapOvr>
</p:sldLayout>
</file>

<file path=ppt/slideLayouts/slideLayout10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C0325F-41CD-4299-90C7-93EFEC012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C86419-B5F3-44E5-A61E-A366CEA33E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67AE25-5F79-4441-8379-648F4C03D7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919909F-A192-40C1-ABF6-B41F7A7EA15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32B0EF5-3AF1-4B60-B3F2-9C08DABB48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7761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B392C75-F901-4143-BFB9-A0C7FF9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6A6653-0290-4ACD-9926-3AB9B3B425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9A610F-6550-4BBF-AFEF-1193437150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493407-4EDD-48FA-B84A-F8B1F4E3D44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C8423AE-0D0D-4A02-B03C-6CE507ADB04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23558"/>
      </p:ext>
    </p:extLst>
  </p:cSld>
  <p:clrMapOvr>
    <a:masterClrMapping/>
  </p:clrMapOvr>
</p:sldLayout>
</file>

<file path=ppt/slideLayouts/slideLayout11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4CD4E5-E42F-4C8A-BE3F-788103F0C5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E40F87-F6CB-44C2-9EDA-1B3D5E5E76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4842BB7-0C13-489D-A5D6-D54A41CEAD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E45855-580E-46E9-A84B-CFB8C20C20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36A163A-F8FA-4C01-946B-D30246C2D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A423B4F-0772-4F32-84BE-EE5DF2536C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E549239F-073F-46C2-BEB1-EEB716755C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487"/>
      </p:ext>
    </p:extLst>
  </p:cSld>
  <p:clrMapOvr>
    <a:masterClrMapping/>
  </p:clrMapOvr>
</p:sldLayout>
</file>

<file path=ppt/slideLayouts/slideLayout11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67150"/>
      </p:ext>
    </p:extLst>
  </p:cSld>
  <p:clrMapOvr>
    <a:masterClrMapping/>
  </p:clrMapOvr>
</p:sldLayout>
</file>

<file path=ppt/slideLayouts/slideLayout11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5712E53-2EBF-44A2-996B-204287572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DAD4D2-9B61-472E-A93E-D9C8B2FC92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367"/>
      </p:ext>
    </p:extLst>
  </p:cSld>
  <p:clrMapOvr>
    <a:masterClrMapping/>
  </p:clrMapOvr>
</p:sldLayout>
</file>

<file path=ppt/slideLayouts/slideLayout11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A36553C-D9D2-4376-A947-5485E432D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21A7559-CA5A-4277-A915-1EAFFB74CC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2131"/>
      </p:ext>
    </p:extLst>
  </p:cSld>
  <p:clrMapOvr>
    <a:masterClrMapping/>
  </p:clrMapOvr>
</p:sldLayout>
</file>

<file path=ppt/slideLayouts/slideLayout11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E598700-8CB0-4DAA-8F91-3F75B772A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3BB2E5D-E663-400B-8C61-0FDC8229E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9CAA315-8502-480E-92F4-CB1E3B636A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88553"/>
      </p:ext>
    </p:extLst>
  </p:cSld>
  <p:clrMapOvr>
    <a:masterClrMapping/>
  </p:clrMapOvr>
</p:sldLayout>
</file>

<file path=ppt/slideLayouts/slideLayout11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8DE5EC1-AAB0-443F-9D45-6B795F37F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43648"/>
      </p:ext>
    </p:extLst>
  </p:cSld>
  <p:clrMapOvr>
    <a:masterClrMapping/>
  </p:clrMapOvr>
</p:sldLayout>
</file>

<file path=ppt/slideLayouts/slideLayout11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6890959-9B72-4D06-89C9-7C203B9B81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836079"/>
      </p:ext>
    </p:extLst>
  </p:cSld>
  <p:clrMapOvr>
    <a:masterClrMapping/>
  </p:clrMapOvr>
</p:sldLayout>
</file>

<file path=ppt/slideLayouts/slideLayout11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56BF9-26BF-480E-A50C-7CBAD61F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F5F282E-6AA4-43DC-B68B-903F880286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560BF9A-7EED-4664-8B33-D6312F3688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7B0542B-7F41-4765-A365-F6D1F2D76FC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11327"/>
      </p:ext>
    </p:extLst>
  </p:cSld>
  <p:clrMapOvr>
    <a:masterClrMapping/>
  </p:clrMapOvr>
</p:sldLayout>
</file>

<file path=ppt/slideLayouts/slideLayout11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943487-DFEE-4139-96AC-51C0A62D9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565F39B-3216-4383-91ED-00D9CAB37D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282ACD0-D8D8-4844-94F6-9FA1B4F499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264A906-12B9-41B0-BAAA-8F74A7CF8097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72567"/>
      </p:ext>
    </p:extLst>
  </p:cSld>
  <p:clrMapOvr>
    <a:masterClrMapping/>
  </p:clrMapOvr>
</p:sldLayout>
</file>

<file path=ppt/slideLayouts/slideLayout11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ACB8DFF-E689-4545-A638-3AEA480E2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08C1D7-7BD8-4253-A109-5EFA058ECF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20E9D4C-1D8E-425E-A3CE-F89C4883F2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72D9728-C688-4FAE-BD77-CEC67F0ED48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0064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25B230-E0E1-4E66-B990-8F72B953D0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BE183F-8F0C-4ED4-BC08-18F870ED74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67F207-0953-4EC2-93C8-85919E5FA5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FAFF1E-7B24-4062-BB7D-CAB3E09B25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BE896A8-580D-4EBA-8700-85000D03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2773C4D-6E81-46CA-877E-9ECEF6AEC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CD8CE84-EDA6-453C-B2A6-9B59597C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98277"/>
      </p:ext>
    </p:extLst>
  </p:cSld>
  <p:clrMapOvr>
    <a:masterClrMapping/>
  </p:clrMapOvr>
</p:sldLayout>
</file>

<file path=ppt/slideLayouts/slideLayout12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255086-25DA-4C41-BB1F-334EDCC31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54A1017-8324-4A9C-97D2-542B7294B4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ACB3EBE-CE7A-4148-B1C3-CF3C246A34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48920"/>
      </p:ext>
    </p:extLst>
  </p:cSld>
  <p:clrMapOvr>
    <a:masterClrMapping/>
  </p:clrMapOvr>
</p:sldLayout>
</file>

<file path=ppt/slideLayouts/slideLayout12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7F0C6B5-9F68-407E-8102-94CE58EC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1C61F4-3AE4-42B4-BC4A-960EC2BC70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3963BC9-90F5-46E5-AE58-FF6C0E9336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47A2FF-B63F-4C83-903B-9E37718F109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3AA2141-5FA3-427B-A60A-D5AC982D317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4225"/>
      </p:ext>
    </p:extLst>
  </p:cSld>
  <p:clrMapOvr>
    <a:masterClrMapping/>
  </p:clrMapOvr>
</p:sldLayout>
</file>

<file path=ppt/slideLayouts/slideLayout12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AE7190-C18D-41C0-90BC-8D59080CDB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9B7FB5D-87A2-4024-A370-6EDEEE8E21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E6BE790-14F2-4DB6-991A-93CDE70F4B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56EAA5-6C51-413E-993A-30B61D6BC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C06DF8A-E8E7-4127-9F91-4081F68B2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489B526-107D-42F4-944F-AEC453CC2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BC08D6A-EC71-4343-8AA7-86AB17D6C3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13529"/>
      </p:ext>
    </p:extLst>
  </p:cSld>
  <p:clrMapOvr>
    <a:masterClrMapping/>
  </p:clrMapOvr>
</p:sldLayout>
</file>

<file path=ppt/slideLayouts/slideLayout12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6418"/>
      </p:ext>
    </p:extLst>
  </p:cSld>
  <p:clrMapOvr>
    <a:masterClrMapping/>
  </p:clrMapOvr>
</p:sldLayout>
</file>

<file path=ppt/slideLayouts/slideLayout12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3D8E1EF-7499-42E7-A08D-361B3C585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D025AE5-7FF7-43C0-B142-8EAE90FD32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25417"/>
      </p:ext>
    </p:extLst>
  </p:cSld>
  <p:clrMapOvr>
    <a:masterClrMapping/>
  </p:clrMapOvr>
</p:sldLayout>
</file>

<file path=ppt/slideLayouts/slideLayout12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55BB30-8F36-423B-948E-0E86AB564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D2879A-8F94-4863-89F7-6A58C16E0E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84911"/>
      </p:ext>
    </p:extLst>
  </p:cSld>
  <p:clrMapOvr>
    <a:masterClrMapping/>
  </p:clrMapOvr>
</p:sldLayout>
</file>

<file path=ppt/slideLayouts/slideLayout12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37543-DB6E-4824-BBD0-5A326DD12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374E3B-855C-4C54-8D0C-5002F576E2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B6B1B1B-4F07-4C7A-9081-D484A9DB1F2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45165"/>
      </p:ext>
    </p:extLst>
  </p:cSld>
  <p:clrMapOvr>
    <a:masterClrMapping/>
  </p:clrMapOvr>
</p:sldLayout>
</file>

<file path=ppt/slideLayouts/slideLayout12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D55B86-0D42-47B7-89B2-804425BD3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03078"/>
      </p:ext>
    </p:extLst>
  </p:cSld>
  <p:clrMapOvr>
    <a:masterClrMapping/>
  </p:clrMapOvr>
</p:sldLayout>
</file>

<file path=ppt/slideLayouts/slideLayout12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D858E46-01C7-49D4-B146-6E480DDDAB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5742"/>
      </p:ext>
    </p:extLst>
  </p:cSld>
  <p:clrMapOvr>
    <a:masterClrMapping/>
  </p:clrMapOvr>
</p:sldLayout>
</file>

<file path=ppt/slideLayouts/slideLayout12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6E04A4-8466-4385-9A86-4DA61F73C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EF0E0A6-DCDE-40AC-BA98-F96DC7F0E9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D2D283-B647-44F3-BA31-CD618B10CA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2B1F43B-30F9-40B5-AE0E-F54EF82487F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27716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5765C-B444-40FA-9264-7BBBA2F17151}"/>
              </a:ext>
            </a:extLst>
          </p:cNvPr>
          <p:cNvSpPr txBox="1"/>
          <p:nvPr/>
        </p:nvSpPr>
        <p:spPr>
          <a:xfrm>
            <a:off x="1792440" y="48006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6A4635-D2E7-4BEE-8843-7D4DAFD56547}"/>
              </a:ext>
            </a:extLst>
          </p:cNvPr>
          <p:cNvSpPr txBox="1"/>
          <p:nvPr/>
        </p:nvSpPr>
        <p:spPr>
          <a:xfrm>
            <a:off x="1792440" y="612720"/>
            <a:ext cx="5486399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432E6-BDBF-40CC-98E5-C8DCA4DA0779}"/>
              </a:ext>
            </a:extLst>
          </p:cNvPr>
          <p:cNvSpPr txBox="1"/>
          <p:nvPr/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300"/>
              </a:spcBef>
              <a:spcAft>
                <a:spcPts val="0"/>
              </a:spcAft>
              <a:buSzPct val="45%"/>
              <a:buFont typeface="StarSymbol"/>
              <a:buChar char="●"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1E657F1-C71B-4219-8180-E6568EF01E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ln cap="flat">
            <a:noFill/>
          </a:ln>
        </p:spPr>
        <p:txBody>
          <a:bodyPr compatLnSpc="0"/>
          <a:lstStyle>
            <a:lvl1pPr>
              <a:defRPr lang="hi-IN"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fld id="{B6B47BA2-5BFE-40C7-9741-4D332D930EE2}" type="datetime1">
              <a:rPr lang="hi-IN"/>
              <a:pPr lvl="0"/>
              <a:t>रविवार, 22 क़ार्तीक 1944</a:t>
            </a:fld>
            <a:endParaRPr lang="hi-I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6745B0-E421-4F35-BF82-B12D03A914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ln cap="flat">
            <a:noFill/>
          </a:ln>
        </p:spPr>
        <p:txBody>
          <a:bodyPr compatLnSpc="0"/>
          <a:lstStyle>
            <a:lvl1pPr>
              <a:defRPr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60752ED-A2A2-4976-9B8C-ADD90F653F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 cap="flat">
            <a:noFill/>
          </a:ln>
        </p:spPr>
        <p:txBody>
          <a:bodyPr compatLnSpc="0"/>
          <a:lstStyle>
            <a:lvl1pPr algn="l">
              <a:defRPr sz="1200">
                <a:latin typeface="Times New Roman" pitchFamily="18"/>
                <a:ea typeface="Liberation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331DB2F-DC9B-47C0-8C36-4DB456BEB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85A0FF-5119-43C4-925F-EA375E1DFD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02436"/>
      </p:ext>
    </p:extLst>
  </p:cSld>
  <p:clrMapOvr>
    <a:masterClrMapping/>
  </p:clrMapOvr>
</p:sldLayout>
</file>

<file path=ppt/slideLayouts/slideLayout13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880761B-90AF-473C-A31D-AA3F5C93C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1F49FD0-C93F-4859-94A0-96C3F8AEE5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4773498-6E5B-4A5F-B3D9-7D712C0B02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A37934-ED60-48E7-A5F0-B9BD8C3D9BED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74563"/>
      </p:ext>
    </p:extLst>
  </p:cSld>
  <p:clrMapOvr>
    <a:masterClrMapping/>
  </p:clrMapOvr>
</p:sldLayout>
</file>

<file path=ppt/slideLayouts/slideLayout13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96AC019-44FD-4F6C-A345-A6AA0ECB9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A67436A-5494-4C1E-BD57-56BB702DE2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2CD7AE6-FCD2-45E4-808E-A25D4E7D35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DD91D60-5345-479B-8E34-BC7E5650FB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02610"/>
      </p:ext>
    </p:extLst>
  </p:cSld>
  <p:clrMapOvr>
    <a:masterClrMapping/>
  </p:clrMapOvr>
</p:sldLayout>
</file>

<file path=ppt/slideLayouts/slideLayout13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FE72DA-B41D-421F-94CF-470AEE5C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E586D5-02E9-493D-8FC7-BC7D928B90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6F2D077-2AD9-42BB-A9EA-444990EA0D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39771"/>
      </p:ext>
    </p:extLst>
  </p:cSld>
  <p:clrMapOvr>
    <a:masterClrMapping/>
  </p:clrMapOvr>
</p:sldLayout>
</file>

<file path=ppt/slideLayouts/slideLayout13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2143B9-40E0-467F-A816-004DF7A1A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BF4DB-F84C-44B7-A98B-EA949AEDC9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8029671-FE51-4B6B-8106-95D7025033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4384E57-C1C5-4C1B-A23E-06D31648F95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9BEA280-F622-478F-9A64-474E9CB950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79452"/>
      </p:ext>
    </p:extLst>
  </p:cSld>
  <p:clrMapOvr>
    <a:masterClrMapping/>
  </p:clrMapOvr>
</p:sldLayout>
</file>

<file path=ppt/slideLayouts/slideLayout13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63522A-5C30-4EDD-B8B3-B190BC94A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FA0FEED-85B4-40B9-AA9C-90482355F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CA051AD-ED73-4D9E-9022-42584ABB6E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CAC344B-FB7A-4458-BCDC-AB3FEF1AEB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673400E-626D-48EE-895B-9E2FF03812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FC57376-56E8-42D3-9511-8AABFDB0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48660F8-D0EF-40CA-BD1C-806C0A3AC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47257"/>
      </p:ext>
    </p:extLst>
  </p:cSld>
  <p:clrMapOvr>
    <a:masterClrMapping/>
  </p:clrMapOvr>
</p:sldLayout>
</file>

<file path=ppt/slideLayouts/slideLayout135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%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0851"/>
      </p:ext>
    </p:extLst>
  </p:cSld>
  <p:clrMapOvr>
    <a:masterClrMapping/>
  </p:clrMapOvr>
</p:sldLayout>
</file>

<file path=ppt/slideLayouts/slideLayout136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140"/>
      </p:ext>
    </p:extLst>
  </p:cSld>
  <p:clrMapOvr>
    <a:masterClrMapping/>
  </p:clrMapOvr>
</p:sldLayout>
</file>

<file path=ppt/slideLayouts/slideLayout137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2217"/>
      </p:ext>
    </p:extLst>
  </p:cSld>
  <p:clrMapOvr>
    <a:masterClrMapping/>
  </p:clrMapOvr>
</p:sldLayout>
</file>

<file path=ppt/slideLayouts/slideLayout138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3057"/>
      </p:ext>
    </p:extLst>
  </p:cSld>
  <p:clrMapOvr>
    <a:masterClrMapping/>
  </p:clrMapOvr>
</p:sldLayout>
</file>

<file path=ppt/slideLayouts/slideLayout139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668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18FB7-5893-4A45-A947-863D793E5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399" cy="566640"/>
          </a:xfrm>
        </p:spPr>
        <p:txBody>
          <a:bodyPr anchor="b" anchorCtr="0"/>
          <a:lstStyle>
            <a:lvl1pPr algn="l">
              <a:defRPr lang="en-US" sz="2000" b="1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197EF-49A8-4D9A-BAB0-ADE75AE01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612720"/>
            <a:ext cx="5486399" cy="4114800"/>
          </a:xfrm>
        </p:spPr>
        <p:txBody>
          <a:bodyPr anchor="t" anchorCtr="0"/>
          <a:lstStyle>
            <a:lvl1pPr algn="l">
              <a:spcBef>
                <a:spcPts val="799"/>
              </a:spcBef>
              <a:defRPr lang="en-US" sz="32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5098A-EC67-4128-94D7-5DC91B02D1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804959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defRPr lang="en-US" sz="14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09EC794-1BA0-4294-9826-DC53077071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fld id="{8F561538-D97A-496F-B4E4-900C34FDC76F}" type="datetime1">
              <a:rPr lang="fr-BE"/>
              <a:pPr lvl="0"/>
              <a:t>13/11/22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79CF521D-E448-49AE-86D1-50C83E471B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13A4F07-9567-4BA4-B74E-5C466A62D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09064"/>
      </p:ext>
    </p:extLst>
  </p:cSld>
  <p:clrMapOvr>
    <a:masterClrMapping/>
  </p:clrMapOvr>
</p:sldLayout>
</file>

<file path=ppt/slideLayouts/slideLayout140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083"/>
      </p:ext>
    </p:extLst>
  </p:cSld>
  <p:clrMapOvr>
    <a:masterClrMapping/>
  </p:clrMapOvr>
</p:sldLayout>
</file>

<file path=ppt/slideLayouts/slideLayout141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4423"/>
      </p:ext>
    </p:extLst>
  </p:cSld>
  <p:clrMapOvr>
    <a:masterClrMapping/>
  </p:clrMapOvr>
</p:sldLayout>
</file>

<file path=ppt/slideLayouts/slideLayout142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40"/>
      </p:ext>
    </p:extLst>
  </p:cSld>
  <p:clrMapOvr>
    <a:masterClrMapping/>
  </p:clrMapOvr>
</p:sldLayout>
</file>

<file path=ppt/slideLayouts/slideLayout14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5519"/>
      </p:ext>
    </p:extLst>
  </p:cSld>
  <p:clrMapOvr>
    <a:masterClrMapping/>
  </p:clrMapOvr>
</p:sldLayout>
</file>

<file path=ppt/slideLayouts/slideLayout144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127"/>
      </p:ext>
    </p:extLst>
  </p:cSld>
  <p:clrMapOvr>
    <a:masterClrMapping/>
  </p:clrMapOvr>
</p:sldLayout>
</file>

<file path=ppt/slideLayouts/slideLayout145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012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5057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BCA37E4-CC5E-4639-802B-809150567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4895F7-50E9-4489-AE22-ECA23D15B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4890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62FF91-46EF-4DC1-BFD0-E26F854A3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F10C64-229B-4609-B666-0214A1A311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63204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E7726E9-6297-40F2-B089-4E47B2CA8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EA5D229-31CF-4B3B-82B3-B9D5C5197A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E894BC-3748-4386-A532-02C92DB4FF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414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09FF93-2586-4075-8C46-0A4F5AAB2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1645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777F761-8F42-4B51-A673-B1B900DE4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1A9230C-EED7-489B-A3A3-8EF90E6EB1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94613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84888CC-41E4-400E-85C8-173ED19560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78034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52B9208-9529-4C5C-8C14-3E936B5E6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7B3D17C-C6E8-4C1A-95C7-15B1F9862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A85A6C-BD48-4469-AAED-EF77C78515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78E3AEC-4A4E-49A2-B15F-69D002CD6A2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00324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52A6E85-9F2A-403D-905A-767516F29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1DF5F3D-5780-4BF9-93E0-0C10F45EF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34B8E4C-61A0-4C2F-8A23-247AEA9D1C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86F99EF-6882-4AD7-A156-7523C9F7114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87877"/>
      </p:ext>
    </p:extLst>
  </p:cSld>
  <p:clrMapOvr>
    <a:masterClrMapping/>
  </p:clrMapOvr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2B8A1A-F8B1-4C1F-B8D2-2861ED88A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FFA5642-50FB-4480-849D-E78F21E0485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2FDD34-1C4D-4C5A-A0E3-7CC865BCE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78325C-6FA6-4243-BD5D-51F2FAFB0D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59513"/>
      </p:ext>
    </p:extLst>
  </p:cSld>
  <p:clrMapOvr>
    <a:masterClrMapping/>
  </p:clrMapOvr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F5BCF-BF2F-4995-BEF3-778909AE8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4445FD8-37C3-41B5-B93F-DC1B5EFB12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6B0207D-4002-4FF1-B83D-932BD21741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27032"/>
      </p:ext>
    </p:extLst>
  </p:cSld>
  <p:clrMapOvr>
    <a:masterClrMapping/>
  </p:clrMapOvr>
</p:sldLayout>
</file>

<file path=ppt/slideLayouts/slideLayout2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38A0F-4DE5-4589-9F95-0B3452808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913E76-856B-4A5B-AC3E-5FE33B5A5B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BCA3561-EB61-414C-B27B-9CC5CEF94B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CC459E-D0F5-4290-87B8-9C6223E9BC5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78F84C1-C053-430B-A8C1-C8A2DC924E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19946"/>
      </p:ext>
    </p:extLst>
  </p:cSld>
  <p:clrMapOvr>
    <a:masterClrMapping/>
  </p:clrMapOvr>
</p:sldLayout>
</file>

<file path=ppt/slideLayouts/slideLayout2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A301DC-A0C9-4EA3-82C2-800D5B1C3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7F1642A-8378-42C6-9E7B-742627A25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38442-5E14-4C4E-9320-2265C3B17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E63CC1D-E3BD-4739-B538-A2D327AD0B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1225ED6-71FF-426E-A84B-CD875950B2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E42EBE6-ABC9-42AF-9AAD-146EC7ACBD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8A98436-F5C9-47C0-ABCC-CD482BDE95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98659"/>
      </p:ext>
    </p:extLst>
  </p:cSld>
  <p:clrMapOvr>
    <a:masterClrMapping/>
  </p:clrMapOvr>
</p:sldLayout>
</file>

<file path=ppt/slideLayouts/slideLayout2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95907"/>
      </p:ext>
    </p:extLst>
  </p:cSld>
  <p:clrMapOvr>
    <a:masterClrMapping/>
  </p:clrMapOvr>
</p:sldLayout>
</file>

<file path=ppt/slideLayouts/slideLayout2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184E85B-8A42-43B6-836D-48251D37D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5F5FE1-BF52-4E94-A5E5-F6BA578EB3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01120"/>
      </p:ext>
    </p:extLst>
  </p:cSld>
  <p:clrMapOvr>
    <a:masterClrMapping/>
  </p:clrMapOvr>
</p:sldLayout>
</file>

<file path=ppt/slideLayouts/slideLayout2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9B2BDF-F914-4F39-9693-7382B0921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DFFA79-1AF8-466C-8D35-E81CEB3C3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079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767ACF-1096-43B4-8296-A002F314F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AEADBB-76D7-4A5E-981F-3C17450B31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18220"/>
      </p:ext>
    </p:extLst>
  </p:cSld>
  <p:clrMapOvr>
    <a:masterClrMapping/>
  </p:clrMapOvr>
</p:sldLayout>
</file>

<file path=ppt/slideLayouts/slideLayout3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07C97D-8F93-4CDD-BADE-13344C495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2EF07E7-48B7-4534-8836-DF2CFBAB53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777E648-E4CF-4267-9062-54CB27C9D4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4963"/>
      </p:ext>
    </p:extLst>
  </p:cSld>
  <p:clrMapOvr>
    <a:masterClrMapping/>
  </p:clrMapOvr>
</p:sldLayout>
</file>

<file path=ppt/slideLayouts/slideLayout3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073D7F-6796-4BF6-B72C-149452B66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32601"/>
      </p:ext>
    </p:extLst>
  </p:cSld>
  <p:clrMapOvr>
    <a:masterClrMapping/>
  </p:clrMapOvr>
</p:sldLayout>
</file>

<file path=ppt/slideLayouts/slideLayout3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010EADA-E77B-4892-8D06-D0EE7A905A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802685"/>
      </p:ext>
    </p:extLst>
  </p:cSld>
  <p:clrMapOvr>
    <a:masterClrMapping/>
  </p:clrMapOvr>
</p:sldLayout>
</file>

<file path=ppt/slideLayouts/slideLayout3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B1F66DB-6194-461D-A130-CF52C7ED2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5332B3C-B88B-45FC-8E66-BB6C008DE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456B3C5-CC43-4D66-B463-59BE0A8FD2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6016A90-7612-4BE3-903A-48F46EC53B7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7251"/>
      </p:ext>
    </p:extLst>
  </p:cSld>
  <p:clrMapOvr>
    <a:masterClrMapping/>
  </p:clrMapOvr>
</p:sldLayout>
</file>

<file path=ppt/slideLayouts/slideLayout3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258F7F-EF3E-4718-B0B2-E82C2FF97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51CB5E3-6CE2-4F90-A0BA-4CF08929B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0FB27B-81FF-45C2-A36A-B64DB9C070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75984BB-A9B6-4EE0-B80E-808B137EC64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13514"/>
      </p:ext>
    </p:extLst>
  </p:cSld>
  <p:clrMapOvr>
    <a:masterClrMapping/>
  </p:clrMapOvr>
</p:sldLayout>
</file>

<file path=ppt/slideLayouts/slideLayout3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622C85A-4259-46CB-882F-E0A5B5FE8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8AB540F-2D8F-4F87-8225-22F1EBF7C33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17F84CA-9FF5-4336-A22A-BA5162C1A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6BC158C-9D31-4945-BAA3-A160989438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388"/>
      </p:ext>
    </p:extLst>
  </p:cSld>
  <p:clrMapOvr>
    <a:masterClrMapping/>
  </p:clrMapOvr>
</p:sldLayout>
</file>

<file path=ppt/slideLayouts/slideLayout3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912A3BB-1D80-454F-B6F8-643544B9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86C7597-AC43-419F-B2DE-8DEF0A39A4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5BF2D3-77F2-459F-B3B3-6B64343402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02850"/>
      </p:ext>
    </p:extLst>
  </p:cSld>
  <p:clrMapOvr>
    <a:masterClrMapping/>
  </p:clrMapOvr>
</p:sldLayout>
</file>

<file path=ppt/slideLayouts/slideLayout3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2735AD-6FFF-46F2-96C7-64A33BFC4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77B87C-E244-4B11-8CB1-7BFF0C30FB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A857CC-D388-486E-8896-788A3EB856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F9918A7-C165-46DC-BB90-AEB36F07B41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6B26117-1BE7-4094-846F-DE0019178FD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26216"/>
      </p:ext>
    </p:extLst>
  </p:cSld>
  <p:clrMapOvr>
    <a:masterClrMapping/>
  </p:clrMapOvr>
</p:sldLayout>
</file>

<file path=ppt/slideLayouts/slideLayout3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D51366-6388-47F0-BC38-C518FB3540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848D25-AC4E-45A1-BD08-711C35A7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B072A1-5A45-4DF8-A2BD-82B384D62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32E3D5E-FB7C-4818-9750-8ECA3FCC10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822511F-014C-4E6B-8862-49A8D6613A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172F16E-A9B2-49F8-AC7F-C92D0B236E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6BFCFCEF-1ED3-417B-B690-4B452A17C9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74685"/>
      </p:ext>
    </p:extLst>
  </p:cSld>
  <p:clrMapOvr>
    <a:masterClrMapping/>
  </p:clrMapOvr>
</p:sldLayout>
</file>

<file path=ppt/slideLayouts/slideLayout3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1108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3E4E97-3ED6-41DB-8E3D-DBF7DB625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ECFACD-2268-4569-884F-6EAB7D103B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6373C89-D8E3-472F-9B58-823C3CA117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40531"/>
      </p:ext>
    </p:extLst>
  </p:cSld>
  <p:clrMapOvr>
    <a:masterClrMapping/>
  </p:clrMapOvr>
</p:sldLayout>
</file>

<file path=ppt/slideLayouts/slideLayout4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2971862-9DB4-4B06-BD42-C6D7FA6A1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5A1705-77EE-4323-8C0C-4F8EEE1992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1188"/>
      </p:ext>
    </p:extLst>
  </p:cSld>
  <p:clrMapOvr>
    <a:masterClrMapping/>
  </p:clrMapOvr>
</p:sldLayout>
</file>

<file path=ppt/slideLayouts/slideLayout4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C38BCD-59C5-4CCB-AC23-292E1715D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B00DE7B-5A88-457C-9AA7-141A0C991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75590"/>
      </p:ext>
    </p:extLst>
  </p:cSld>
  <p:clrMapOvr>
    <a:masterClrMapping/>
  </p:clrMapOvr>
</p:sldLayout>
</file>

<file path=ppt/slideLayouts/slideLayout4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D87A1B-7CCF-4984-A244-4E3E395A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C7F8B-751D-4744-BA39-E035EC6A64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A0C7A06-4EB8-490D-BB75-9DA2AA5563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28914"/>
      </p:ext>
    </p:extLst>
  </p:cSld>
  <p:clrMapOvr>
    <a:masterClrMapping/>
  </p:clrMapOvr>
</p:sldLayout>
</file>

<file path=ppt/slideLayouts/slideLayout4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A91E19-8E10-4207-96F7-BD6432EBA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1870"/>
      </p:ext>
    </p:extLst>
  </p:cSld>
  <p:clrMapOvr>
    <a:masterClrMapping/>
  </p:clrMapOvr>
</p:sldLayout>
</file>

<file path=ppt/slideLayouts/slideLayout4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894663-7E7D-48A2-BEC4-08D03D0E9E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27312"/>
      </p:ext>
    </p:extLst>
  </p:cSld>
  <p:clrMapOvr>
    <a:masterClrMapping/>
  </p:clrMapOvr>
</p:sldLayout>
</file>

<file path=ppt/slideLayouts/slideLayout4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E6AC88-FFE2-4993-828A-9DE8B6F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3B68C5D-D0EE-4214-B798-AB728A97DC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B1E770-7351-421F-8D99-E124933585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0CD99E-6C60-48AB-ABC3-9E1D207D4AE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3"/>
      </p:ext>
    </p:extLst>
  </p:cSld>
  <p:clrMapOvr>
    <a:masterClrMapping/>
  </p:clrMapOvr>
</p:sldLayout>
</file>

<file path=ppt/slideLayouts/slideLayout4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DD53FF-3206-4880-A975-500E3D76D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B965DC8-227B-42AB-8F17-B3915E66F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92891FF-F6B6-4846-815E-45A0D14437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C0B740B-08AF-447C-82DF-715286329686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8194"/>
      </p:ext>
    </p:extLst>
  </p:cSld>
  <p:clrMapOvr>
    <a:masterClrMapping/>
  </p:clrMapOvr>
</p:sldLayout>
</file>

<file path=ppt/slideLayouts/slideLayout4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0F8528-706B-457D-B10A-70DE43497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9D68DC2-F399-4D4D-AA9F-62145E610D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FEEC5E5-3B63-401B-A6ED-1542AA19C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CB952C-6C38-4893-865C-D9D0D65A73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6712"/>
      </p:ext>
    </p:extLst>
  </p:cSld>
  <p:clrMapOvr>
    <a:masterClrMapping/>
  </p:clrMapOvr>
</p:sldLayout>
</file>

<file path=ppt/slideLayouts/slideLayout4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FC937B-0A13-4FE6-A739-60563FA4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3140969-8D92-4B7C-A90E-8747A08290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D4AFC92-3D5F-4213-A115-D21AA0A8A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92212"/>
      </p:ext>
    </p:extLst>
  </p:cSld>
  <p:clrMapOvr>
    <a:masterClrMapping/>
  </p:clrMapOvr>
</p:sldLayout>
</file>

<file path=ppt/slideLayouts/slideLayout4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A6BDE3-42B0-4B59-B52B-A80ED7CE0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23AAC5E-701A-4980-8217-EFD81880C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19DB134-2A1C-421B-A036-4DC238C6A1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01C5CF9-C3D1-45AD-89EC-7D04F63F971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CF02044-9DF1-422E-AE59-C74E2B1854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3052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AD1B3-5CCA-48DF-B0F5-C9D7A2C10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55908"/>
      </p:ext>
    </p:extLst>
  </p:cSld>
  <p:clrMapOvr>
    <a:masterClrMapping/>
  </p:clrMapOvr>
</p:sldLayout>
</file>

<file path=ppt/slideLayouts/slideLayout5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56F70E-A720-40AA-B806-467A68FB94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4970792-8106-4854-B01B-7A73CA8FD1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E3D8C4D-1D75-4783-96DD-C7654ACD8B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7C53CA-219A-49EA-B16B-CBE524FD3F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D670257-E817-4566-AB6B-3F0A9359F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B4D745F-1401-40D9-A8E7-D4BCC763A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577CCBB-19BD-443D-966A-6374B9687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21788"/>
      </p:ext>
    </p:extLst>
  </p:cSld>
  <p:clrMapOvr>
    <a:masterClrMapping/>
  </p:clrMapOvr>
</p:sldLayout>
</file>

<file path=ppt/slideLayouts/slideLayout5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340910"/>
      </p:ext>
    </p:extLst>
  </p:cSld>
  <p:clrMapOvr>
    <a:masterClrMapping/>
  </p:clrMapOvr>
</p:sldLayout>
</file>

<file path=ppt/slideLayouts/slideLayout5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6E2B8-F82D-491B-A22C-8AC90448A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E99370-0774-4150-8ACC-61DBD3D45EC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25708"/>
      </p:ext>
    </p:extLst>
  </p:cSld>
  <p:clrMapOvr>
    <a:masterClrMapping/>
  </p:clrMapOvr>
</p:sldLayout>
</file>

<file path=ppt/slideLayouts/slideLayout5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6753145-3437-4C61-A148-5ECA1471F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5A4618-AB4A-42AF-B508-5A9654E85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16693"/>
      </p:ext>
    </p:extLst>
  </p:cSld>
  <p:clrMapOvr>
    <a:masterClrMapping/>
  </p:clrMapOvr>
</p:sldLayout>
</file>

<file path=ppt/slideLayouts/slideLayout5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09F107D-C5B9-4AB9-BC88-11E61E3D1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3ED8F5-889E-4EA7-B5AA-574FDED9C9A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7DAB92B-467E-4991-A2AD-02D0438C7F5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9880"/>
      </p:ext>
    </p:extLst>
  </p:cSld>
  <p:clrMapOvr>
    <a:masterClrMapping/>
  </p:clrMapOvr>
</p:sldLayout>
</file>

<file path=ppt/slideLayouts/slideLayout5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E296C4-ECD4-4A05-B1C5-CC1EADED9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52862"/>
      </p:ext>
    </p:extLst>
  </p:cSld>
  <p:clrMapOvr>
    <a:masterClrMapping/>
  </p:clrMapOvr>
</p:sldLayout>
</file>

<file path=ppt/slideLayouts/slideLayout5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BC91AF-AFDB-4751-9695-58E898695FE2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57295"/>
      </p:ext>
    </p:extLst>
  </p:cSld>
  <p:clrMapOvr>
    <a:masterClrMapping/>
  </p:clrMapOvr>
</p:sldLayout>
</file>

<file path=ppt/slideLayouts/slideLayout5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F26411-5079-4A39-AD13-86A836C1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B072F00-469B-43FA-80B3-84B6BB76F451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D0B0AEF-1ABE-474E-910E-7D81E58A50E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6F4E0D-FBB4-4091-A41E-00CE12E8A227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99595"/>
      </p:ext>
    </p:extLst>
  </p:cSld>
  <p:clrMapOvr>
    <a:masterClrMapping/>
  </p:clrMapOvr>
</p:sldLayout>
</file>

<file path=ppt/slideLayouts/slideLayout5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A69AC7-182C-42FD-A361-690C07860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DEA927A-0A23-47A9-97FF-CEF500C5518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148553-0540-4395-AAD1-29D8498EC65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1C5961-74F2-4075-A53F-3E5331C9DFF3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51258"/>
      </p:ext>
    </p:extLst>
  </p:cSld>
  <p:clrMapOvr>
    <a:masterClrMapping/>
  </p:clrMapOvr>
</p:sldLayout>
</file>

<file path=ppt/slideLayouts/slideLayout5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164DCE-AFA7-4A65-9BE0-DF5712D4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BC7BC3F-70B9-4047-9AD4-9EB80AC161E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2BCBD23-B22F-436E-BE53-D37F6DB49B2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738A4-144E-442E-AC0E-8E529FA19D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4774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5290D34-35F4-468E-83C7-CE0AA06010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336935"/>
      </p:ext>
    </p:extLst>
  </p:cSld>
  <p:clrMapOvr>
    <a:masterClrMapping/>
  </p:clrMapOvr>
</p:sldLayout>
</file>

<file path=ppt/slideLayouts/slideLayout6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8C29D54-C172-45D0-B8E9-14F627827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0BE6D63-80B6-401B-8752-856E71B83416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6F77F7-B8FA-40A7-90EB-5246C3E6CAC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09077"/>
      </p:ext>
    </p:extLst>
  </p:cSld>
  <p:clrMapOvr>
    <a:masterClrMapping/>
  </p:clrMapOvr>
</p:sldLayout>
</file>

<file path=ppt/slideLayouts/slideLayout6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C98F-0211-4F41-9677-A95498D4B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158A8A-D48B-4C98-A20F-0E94D842A05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12DB10D-0726-4E10-B774-E6A4907BA8A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C65B7D2-F65E-4414-A73D-345DB2EE8DBE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DBBC74-A057-4796-872F-72252BE743FA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8310"/>
      </p:ext>
    </p:extLst>
  </p:cSld>
  <p:clrMapOvr>
    <a:masterClrMapping/>
  </p:clrMapOvr>
</p:sldLayout>
</file>

<file path=ppt/slideLayouts/slideLayout6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6ADDFD2-9FBA-4EC6-ABD5-F8BF45134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17044E-2FCD-4E6A-956C-263D94F34D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1DC0D1D-1663-4B6C-A4EB-F396AAAA7C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776AF07-2A57-4420-85BE-ECDFB65E6E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E655A5B-084B-489B-AE8F-B92D906FFE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77158BC-D917-4E86-B867-673E38F5B79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582F8418-E516-4922-A7AF-B0EF5D5E63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4117"/>
      </p:ext>
    </p:extLst>
  </p:cSld>
  <p:clrMapOvr>
    <a:masterClrMapping/>
  </p:clrMapOvr>
</p:sldLayout>
</file>

<file path=ppt/slideLayouts/slideLayout6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465278"/>
      </p:ext>
    </p:extLst>
  </p:cSld>
  <p:clrMapOvr>
    <a:masterClrMapping/>
  </p:clrMapOvr>
</p:sldLayout>
</file>

<file path=ppt/slideLayouts/slideLayout6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83A08B0-F340-4B4F-BD12-73A09B147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A787748-A2BF-4DB5-B4FB-C6B9F0DC18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1109"/>
      </p:ext>
    </p:extLst>
  </p:cSld>
  <p:clrMapOvr>
    <a:masterClrMapping/>
  </p:clrMapOvr>
</p:sldLayout>
</file>

<file path=ppt/slideLayouts/slideLayout6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B93F87-A32C-4637-A274-5F2BD405C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117A82E-9FD1-4C8C-BE63-0852B2DC31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64637"/>
      </p:ext>
    </p:extLst>
  </p:cSld>
  <p:clrMapOvr>
    <a:masterClrMapping/>
  </p:clrMapOvr>
</p:sldLayout>
</file>

<file path=ppt/slideLayouts/slideLayout6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57AB171-77AF-4177-BC2E-5D6D8FE6F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6DF1E0-674D-4720-9945-26F74D3F42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14ACEF-897F-48EE-9D19-6BF0F09E24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30426"/>
      </p:ext>
    </p:extLst>
  </p:cSld>
  <p:clrMapOvr>
    <a:masterClrMapping/>
  </p:clrMapOvr>
</p:sldLayout>
</file>

<file path=ppt/slideLayouts/slideLayout6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71F3F07-5952-4684-BA02-CE77473D4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05607"/>
      </p:ext>
    </p:extLst>
  </p:cSld>
  <p:clrMapOvr>
    <a:masterClrMapping/>
  </p:clrMapOvr>
</p:sldLayout>
</file>

<file path=ppt/slideLayouts/slideLayout6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D3078F-949C-483A-8CD6-28C707A2F5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49432"/>
      </p:ext>
    </p:extLst>
  </p:cSld>
  <p:clrMapOvr>
    <a:masterClrMapping/>
  </p:clrMapOvr>
</p:sldLayout>
</file>

<file path=ppt/slideLayouts/slideLayout6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4B780F-A1D8-4DAD-911B-E719E870D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FBE8C61-F84A-4376-B3D3-50820C7B14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6464705-259C-451C-AA8B-8B180CD33C0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57F9C-344C-4FF0-BAC6-76B37EA1F3A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519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84ED87D-31ED-456E-9C9D-D77ADF963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F8EEA9-7E8D-4D54-B948-A1135FD8A0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9366E95-9DE7-485E-8AC4-A82D8F001B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8A4CD27-C44D-4D44-A071-C9222C1048C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92528"/>
      </p:ext>
    </p:extLst>
  </p:cSld>
  <p:clrMapOvr>
    <a:masterClrMapping/>
  </p:clrMapOvr>
</p:sldLayout>
</file>

<file path=ppt/slideLayouts/slideLayout7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9FA0780-47C0-4DC6-B891-7BBDD0BB2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CAD642A-D331-42CD-A5FB-94105EFD7B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3405AC-A28D-4DA7-8C47-0B57BE6589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A83C28-D995-4153-A77A-B14CF0BC230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5123"/>
      </p:ext>
    </p:extLst>
  </p:cSld>
  <p:clrMapOvr>
    <a:masterClrMapping/>
  </p:clrMapOvr>
</p:sldLayout>
</file>

<file path=ppt/slideLayouts/slideLayout7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16DA66-2C6F-4CDB-B5C2-EBB090013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C663333-7D96-4A42-8230-BBB0AB46ED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99C43-F7DB-4377-A4D0-6277B861D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8BC8D2-77B4-40FE-B314-16077C5F421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91664"/>
      </p:ext>
    </p:extLst>
  </p:cSld>
  <p:clrMapOvr>
    <a:masterClrMapping/>
  </p:clrMapOvr>
</p:sldLayout>
</file>

<file path=ppt/slideLayouts/slideLayout7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15E675-2B93-47F5-AD74-123BC2260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1DAFEC-5B5E-46D1-BBB3-1FD99E12D5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D506164-E8F7-4666-BED0-D8063CED70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76013"/>
      </p:ext>
    </p:extLst>
  </p:cSld>
  <p:clrMapOvr>
    <a:masterClrMapping/>
  </p:clrMapOvr>
</p:sldLayout>
</file>

<file path=ppt/slideLayouts/slideLayout7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E106581-AF6C-4E01-8829-94A38A28F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6BBBA0C-3BB4-457B-A83F-E774DAB3C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5A18621-111C-4452-87BF-B4BFBC91AA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A7959-3EBB-4F17-8D03-B7D6A0DD06B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761EF99-5045-4448-A2F1-935894FF19C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6718"/>
      </p:ext>
    </p:extLst>
  </p:cSld>
  <p:clrMapOvr>
    <a:masterClrMapping/>
  </p:clrMapOvr>
</p:sldLayout>
</file>

<file path=ppt/slideLayouts/slideLayout7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002FAEC-BE3E-400A-8719-42873065BE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107796-1392-4A0C-BC24-3E1B2374EA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883E405-AE79-4735-A7E0-267675911C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F7342C-757E-414B-8BD4-74896D6A6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0D3098C-A140-46C6-BB7A-503D23C73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4AC840B1-FA49-48AF-B4C9-F9C7CC57ED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459A7A-1776-49A8-A03F-FBEF25C167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51087"/>
      </p:ext>
    </p:extLst>
  </p:cSld>
  <p:clrMapOvr>
    <a:masterClrMapping/>
  </p:clrMapOvr>
</p:sldLayout>
</file>

<file path=ppt/slideLayouts/slideLayout7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44093"/>
      </p:ext>
    </p:extLst>
  </p:cSld>
  <p:clrMapOvr>
    <a:masterClrMapping/>
  </p:clrMapOvr>
</p:sldLayout>
</file>

<file path=ppt/slideLayouts/slideLayout7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CF261BD-0E9B-415A-8431-5E5C92A64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EA31C4C-687E-4ABA-9341-1CCCF867F0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74339"/>
      </p:ext>
    </p:extLst>
  </p:cSld>
  <p:clrMapOvr>
    <a:masterClrMapping/>
  </p:clrMapOvr>
</p:sldLayout>
</file>

<file path=ppt/slideLayouts/slideLayout7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7A98CE-11AC-4881-86EF-480F07D7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25B6FC0-6A60-42C4-A51D-5BD7F40F61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90901"/>
      </p:ext>
    </p:extLst>
  </p:cSld>
  <p:clrMapOvr>
    <a:masterClrMapping/>
  </p:clrMapOvr>
</p:sldLayout>
</file>

<file path=ppt/slideLayouts/slideLayout7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0A2C31-AE04-4F0E-9A92-24FAC6C3D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1B5A96-EDFD-4437-9B3D-A9BB7A9EEFE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4639EF-485A-450D-B693-652086F7B5B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91705"/>
      </p:ext>
    </p:extLst>
  </p:cSld>
  <p:clrMapOvr>
    <a:masterClrMapping/>
  </p:clrMapOvr>
</p:sldLayout>
</file>

<file path=ppt/slideLayouts/slideLayout7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4394C0-0B33-45CD-A043-F2D48D90B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6515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44F03C5-F470-49AB-8762-7FF86F161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45471A7-F409-46DD-B991-6AE988241F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D5E9B93-DB5C-464D-B786-37FCD9B867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53B8DF7-2ACA-4FF9-8013-917E722399D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17184"/>
      </p:ext>
    </p:extLst>
  </p:cSld>
  <p:clrMapOvr>
    <a:masterClrMapping/>
  </p:clrMapOvr>
</p:sldLayout>
</file>

<file path=ppt/slideLayouts/slideLayout8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D03D85-9B6D-4D90-A29C-B871B4E1AE10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70229"/>
      </p:ext>
    </p:extLst>
  </p:cSld>
  <p:clrMapOvr>
    <a:masterClrMapping/>
  </p:clrMapOvr>
</p:sldLayout>
</file>

<file path=ppt/slideLayouts/slideLayout8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76167B1-8747-4F89-A371-DA4B0D85A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F973EAB-F27B-49D2-89A4-9C3C1A500DC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E3FF957-6371-42CD-A4B3-D91E1FBB11C6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66E7098-061C-41AA-8246-FEC485F6DB58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14152"/>
      </p:ext>
    </p:extLst>
  </p:cSld>
  <p:clrMapOvr>
    <a:masterClrMapping/>
  </p:clrMapOvr>
</p:sldLayout>
</file>

<file path=ppt/slideLayouts/slideLayout8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251640B-1261-45D1-A0A0-6F0FAFC5E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413A4D-1016-4738-85EC-C5508B570F0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A063F1B-5B58-4B55-B4F8-AF849ECB17E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C58ECB6-71A7-4969-A667-8A307ABDF2BC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65294"/>
      </p:ext>
    </p:extLst>
  </p:cSld>
  <p:clrMapOvr>
    <a:masterClrMapping/>
  </p:clrMapOvr>
</p:sldLayout>
</file>

<file path=ppt/slideLayouts/slideLayout8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181038-D8C4-4E3E-A595-29CAD2E78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5CE6786-78F7-4C35-A723-C4A0BE098FC0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4D55AB7-9953-4813-80F6-AABE48FCDD6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16F32BF-59E1-4D1D-A40A-0D32267DE12D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72749"/>
      </p:ext>
    </p:extLst>
  </p:cSld>
  <p:clrMapOvr>
    <a:masterClrMapping/>
  </p:clrMapOvr>
</p:sldLayout>
</file>

<file path=ppt/slideLayouts/slideLayout8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A11063-63B6-447F-B743-149249373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6C6FFF-F8E0-443E-B3D9-BB8446F70100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7D5F05C-BB81-4C42-9B5C-548E2EFDFA7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40146"/>
      </p:ext>
    </p:extLst>
  </p:cSld>
  <p:clrMapOvr>
    <a:masterClrMapping/>
  </p:clrMapOvr>
</p:sldLayout>
</file>

<file path=ppt/slideLayouts/slideLayout8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528CFD-CBFC-4F10-9A9C-4B4F7B74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7489DB-591C-4860-897E-C02F1D5E04A0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02E24-4C1F-4D4C-8111-D43CC35397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23BA5-21E0-4D76-ABCC-035CB1C98276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D18304D-6267-42D0-8B55-C224FB09BEB3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46440"/>
      </p:ext>
    </p:extLst>
  </p:cSld>
  <p:clrMapOvr>
    <a:masterClrMapping/>
  </p:clrMapOvr>
</p:sldLayout>
</file>

<file path=ppt/slideLayouts/slideLayout8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C7AAA3D-75BC-4197-B19A-A15824417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C3BB99-8D15-4A33-8603-1645FCB1D1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21C393C-AFEA-4103-997E-4963462BB14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808444-219F-430B-9F99-AC869F1F26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74CF45-CF2F-4919-9372-B652D5C3C1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0532395-5180-4076-950F-D594366672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C6AD07-58CF-49D1-AB63-C7DA414FAB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8250"/>
      </p:ext>
    </p:extLst>
  </p:cSld>
  <p:clrMapOvr>
    <a:masterClrMapping/>
  </p:clrMapOvr>
</p:sldLayout>
</file>

<file path=ppt/slideLayouts/slideLayout8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50649"/>
      </p:ext>
    </p:extLst>
  </p:cSld>
  <p:clrMapOvr>
    <a:masterClrMapping/>
  </p:clrMapOvr>
</p:sldLayout>
</file>

<file path=ppt/slideLayouts/slideLayout8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633E2E-4ABB-4263-B113-B449D8091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E42A69-51B7-48E2-A842-B8D541494A7C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2371"/>
      </p:ext>
    </p:extLst>
  </p:cSld>
  <p:clrMapOvr>
    <a:masterClrMapping/>
  </p:clrMapOvr>
</p:sldLayout>
</file>

<file path=ppt/slideLayouts/slideLayout8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3630B7-A412-4F9F-866A-9B86D9E67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BA1B17E-12F3-4321-A8E4-AE3E608FF2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128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7ECB79C-1A9B-4FA3-803E-999072FF8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EFBE03-0336-4C14-9AF1-237927212FA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C791FC6-B04A-4063-8F70-10FFEA6A15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EAF017-4858-42CE-9444-C390CE47B8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16790"/>
      </p:ext>
    </p:extLst>
  </p:cSld>
  <p:clrMapOvr>
    <a:masterClrMapping/>
  </p:clrMapOvr>
</p:sldLayout>
</file>

<file path=ppt/slideLayouts/slideLayout9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1DA2D68-2492-4E41-93AC-6DE662602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603166-498F-423D-A43A-0524E9ADCA3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18DDA03-8FF9-499A-9EB3-DA3E328BAD1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22772"/>
      </p:ext>
    </p:extLst>
  </p:cSld>
  <p:clrMapOvr>
    <a:masterClrMapping/>
  </p:clrMapOvr>
</p:sldLayout>
</file>

<file path=ppt/slideLayouts/slideLayout9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3D68F1-76E2-4306-938D-90A58EAF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10683"/>
      </p:ext>
    </p:extLst>
  </p:cSld>
  <p:clrMapOvr>
    <a:masterClrMapping/>
  </p:clrMapOvr>
</p:sldLayout>
</file>

<file path=ppt/slideLayouts/slideLayout9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C143814-F057-49B8-B1A7-028CA6B49C3D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83359"/>
      </p:ext>
    </p:extLst>
  </p:cSld>
  <p:clrMapOvr>
    <a:masterClrMapping/>
  </p:clrMapOvr>
</p:sldLayout>
</file>

<file path=ppt/slideLayouts/slideLayout9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219C37-5947-42F5-83D5-EBABFB78D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8397130-BCC2-4EEA-84D8-8A7F815061B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922D644-A7DE-4E40-A776-5BEEEFD0660B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E0A4273-80CE-4C9F-B5D8-A9B2D289298F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51583"/>
      </p:ext>
    </p:extLst>
  </p:cSld>
  <p:clrMapOvr>
    <a:masterClrMapping/>
  </p:clrMapOvr>
</p:sldLayout>
</file>

<file path=ppt/slideLayouts/slideLayout9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AEF39C2-AA6D-46F6-B59F-A7C5E4428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A14742-6D0B-42D4-9F6C-70B30D6B2C7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92615C0-E22A-425D-B0D4-E884B87D41F5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F2B274-7C41-4E75-A383-F76115A2610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41634"/>
      </p:ext>
    </p:extLst>
  </p:cSld>
  <p:clrMapOvr>
    <a:masterClrMapping/>
  </p:clrMapOvr>
</p:sldLayout>
</file>

<file path=ppt/slideLayouts/slideLayout9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6483E2-C233-4AF7-A0CB-ACEADD48A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B64E062-E7E4-47A6-8714-B4DD0E280D0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A55CE-E080-42A2-A353-8488F20892DE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B998A7-1E34-4771-B686-29AA00234D91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44360"/>
      </p:ext>
    </p:extLst>
  </p:cSld>
  <p:clrMapOvr>
    <a:masterClrMapping/>
  </p:clrMapOvr>
</p:sldLayout>
</file>

<file path=ppt/slideLayouts/slideLayout9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71356C-4165-45AC-ABDA-7379F13F4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6EE9944-5912-498F-B6BC-7ECD0567329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3E447AC-E199-4B39-948A-64A96B7912B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58039"/>
      </p:ext>
    </p:extLst>
  </p:cSld>
  <p:clrMapOvr>
    <a:masterClrMapping/>
  </p:clrMapOvr>
</p:sldLayout>
</file>

<file path=ppt/slideLayouts/slideLayout9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EF21A8F-5AAA-4473-A445-F1FF2596455E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33F5848-9623-40DF-9FB3-092B55F342D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582BDA3-85B5-43E7-80A1-73E6B9681B7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1592B56-AE8B-4971-BC21-756E9304736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1488A3-E778-46F7-AD00-B6517E134501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20906"/>
      </p:ext>
    </p:extLst>
  </p:cSld>
  <p:clrMapOvr>
    <a:masterClrMapping/>
  </p:clrMapOvr>
</p:sldLayout>
</file>

<file path=ppt/slideLayouts/slideLayout9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DB10FC-3CB6-4591-B3D0-28704C1F12E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15B3006-C84E-4722-8EA4-D556A3CC7B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E2A87DB-4F23-4111-9E06-2E84EBD3CC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A16A32-E312-441B-BCA8-18F0957659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D988C15-52CB-40FE-94FB-B30660D3EB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570F5C9-FB3A-49EC-92EB-15816FE50E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DB85B0D-262D-4646-9AD6-0A2D722A0B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50093"/>
      </p:ext>
    </p:extLst>
  </p:cSld>
  <p:clrMapOvr>
    <a:masterClrMapping/>
  </p:clrMapOvr>
</p:sldLayout>
</file>

<file path=ppt/slideLayouts/slideLayout9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0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6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theme" Target="../theme/theme1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18.xml"/><Relationship Id="rId13" Type="http://purl.oclc.org/ooxml/officeDocument/relationships/theme" Target="../theme/theme10.xml"/><Relationship Id="rId3" Type="http://purl.oclc.org/ooxml/officeDocument/relationships/slideLayout" Target="../slideLayouts/slideLayout113.xml"/><Relationship Id="rId7" Type="http://purl.oclc.org/ooxml/officeDocument/relationships/slideLayout" Target="../slideLayouts/slideLayout117.xml"/><Relationship Id="rId12" Type="http://purl.oclc.org/ooxml/officeDocument/relationships/slideLayout" Target="../slideLayouts/slideLayout122.xml"/><Relationship Id="rId2" Type="http://purl.oclc.org/ooxml/officeDocument/relationships/slideLayout" Target="../slideLayouts/slideLayout112.xml"/><Relationship Id="rId1" Type="http://purl.oclc.org/ooxml/officeDocument/relationships/slideLayout" Target="../slideLayouts/slideLayout111.xml"/><Relationship Id="rId6" Type="http://purl.oclc.org/ooxml/officeDocument/relationships/slideLayout" Target="../slideLayouts/slideLayout116.xml"/><Relationship Id="rId11" Type="http://purl.oclc.org/ooxml/officeDocument/relationships/slideLayout" Target="../slideLayouts/slideLayout121.xml"/><Relationship Id="rId5" Type="http://purl.oclc.org/ooxml/officeDocument/relationships/slideLayout" Target="../slideLayouts/slideLayout115.xml"/><Relationship Id="rId10" Type="http://purl.oclc.org/ooxml/officeDocument/relationships/slideLayout" Target="../slideLayouts/slideLayout120.xml"/><Relationship Id="rId4" Type="http://purl.oclc.org/ooxml/officeDocument/relationships/slideLayout" Target="../slideLayouts/slideLayout114.xml"/><Relationship Id="rId9" Type="http://purl.oclc.org/ooxml/officeDocument/relationships/slideLayout" Target="../slideLayouts/slideLayout119.xml"/><Relationship Id="rId14" Type="http://purl.oclc.org/ooxml/officeDocument/relationships/image" Target="../media/image1.jpg"/></Relationships>
</file>

<file path=ppt/slideMasters/_rels/slideMaster1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30.xml"/><Relationship Id="rId13" Type="http://purl.oclc.org/ooxml/officeDocument/relationships/theme" Target="../theme/theme11.xml"/><Relationship Id="rId3" Type="http://purl.oclc.org/ooxml/officeDocument/relationships/slideLayout" Target="../slideLayouts/slideLayout125.xml"/><Relationship Id="rId7" Type="http://purl.oclc.org/ooxml/officeDocument/relationships/slideLayout" Target="../slideLayouts/slideLayout129.xml"/><Relationship Id="rId12" Type="http://purl.oclc.org/ooxml/officeDocument/relationships/slideLayout" Target="../slideLayouts/slideLayout134.xml"/><Relationship Id="rId2" Type="http://purl.oclc.org/ooxml/officeDocument/relationships/slideLayout" Target="../slideLayouts/slideLayout124.xml"/><Relationship Id="rId1" Type="http://purl.oclc.org/ooxml/officeDocument/relationships/slideLayout" Target="../slideLayouts/slideLayout123.xml"/><Relationship Id="rId6" Type="http://purl.oclc.org/ooxml/officeDocument/relationships/slideLayout" Target="../slideLayouts/slideLayout128.xml"/><Relationship Id="rId11" Type="http://purl.oclc.org/ooxml/officeDocument/relationships/slideLayout" Target="../slideLayouts/slideLayout133.xml"/><Relationship Id="rId5" Type="http://purl.oclc.org/ooxml/officeDocument/relationships/slideLayout" Target="../slideLayouts/slideLayout127.xml"/><Relationship Id="rId10" Type="http://purl.oclc.org/ooxml/officeDocument/relationships/slideLayout" Target="../slideLayouts/slideLayout132.xml"/><Relationship Id="rId4" Type="http://purl.oclc.org/ooxml/officeDocument/relationships/slideLayout" Target="../slideLayouts/slideLayout126.xml"/><Relationship Id="rId9" Type="http://purl.oclc.org/ooxml/officeDocument/relationships/slideLayout" Target="../slideLayouts/slideLayout131.xml"/><Relationship Id="rId14" Type="http://purl.oclc.org/ooxml/officeDocument/relationships/image" Target="../media/image1.jpg"/></Relationships>
</file>

<file path=ppt/slideMasters/_rels/slideMaster1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42.xml"/><Relationship Id="rId3" Type="http://purl.oclc.org/ooxml/officeDocument/relationships/slideLayout" Target="../slideLayouts/slideLayout137.xml"/><Relationship Id="rId7" Type="http://purl.oclc.org/ooxml/officeDocument/relationships/slideLayout" Target="../slideLayouts/slideLayout141.xml"/><Relationship Id="rId12" Type="http://purl.oclc.org/ooxml/officeDocument/relationships/theme" Target="../theme/theme12.xml"/><Relationship Id="rId2" Type="http://purl.oclc.org/ooxml/officeDocument/relationships/slideLayout" Target="../slideLayouts/slideLayout136.xml"/><Relationship Id="rId1" Type="http://purl.oclc.org/ooxml/officeDocument/relationships/slideLayout" Target="../slideLayouts/slideLayout135.xml"/><Relationship Id="rId6" Type="http://purl.oclc.org/ooxml/officeDocument/relationships/slideLayout" Target="../slideLayouts/slideLayout140.xml"/><Relationship Id="rId11" Type="http://purl.oclc.org/ooxml/officeDocument/relationships/slideLayout" Target="../slideLayouts/slideLayout145.xml"/><Relationship Id="rId5" Type="http://purl.oclc.org/ooxml/officeDocument/relationships/slideLayout" Target="../slideLayouts/slideLayout139.xml"/><Relationship Id="rId10" Type="http://purl.oclc.org/ooxml/officeDocument/relationships/slideLayout" Target="../slideLayouts/slideLayout144.xml"/><Relationship Id="rId4" Type="http://purl.oclc.org/ooxml/officeDocument/relationships/slideLayout" Target="../slideLayouts/slideLayout138.xml"/><Relationship Id="rId9" Type="http://purl.oclc.org/ooxml/officeDocument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22.xml"/><Relationship Id="rId13" Type="http://purl.oclc.org/ooxml/officeDocument/relationships/theme" Target="../theme/theme2.xml"/><Relationship Id="rId3" Type="http://purl.oclc.org/ooxml/officeDocument/relationships/slideLayout" Target="../slideLayouts/slideLayout17.xml"/><Relationship Id="rId7" Type="http://purl.oclc.org/ooxml/officeDocument/relationships/slideLayout" Target="../slideLayouts/slideLayout21.xml"/><Relationship Id="rId12" Type="http://purl.oclc.org/ooxml/officeDocument/relationships/slideLayout" Target="../slideLayouts/slideLayout26.xml"/><Relationship Id="rId2" Type="http://purl.oclc.org/ooxml/officeDocument/relationships/slideLayout" Target="../slideLayouts/slideLayout16.xml"/><Relationship Id="rId1" Type="http://purl.oclc.org/ooxml/officeDocument/relationships/slideLayout" Target="../slideLayouts/slideLayout15.xml"/><Relationship Id="rId6" Type="http://purl.oclc.org/ooxml/officeDocument/relationships/slideLayout" Target="../slideLayouts/slideLayout20.xml"/><Relationship Id="rId11" Type="http://purl.oclc.org/ooxml/officeDocument/relationships/slideLayout" Target="../slideLayouts/slideLayout25.xml"/><Relationship Id="rId5" Type="http://purl.oclc.org/ooxml/officeDocument/relationships/slideLayout" Target="../slideLayouts/slideLayout19.xml"/><Relationship Id="rId10" Type="http://purl.oclc.org/ooxml/officeDocument/relationships/slideLayout" Target="../slideLayouts/slideLayout24.xml"/><Relationship Id="rId4" Type="http://purl.oclc.org/ooxml/officeDocument/relationships/slideLayout" Target="../slideLayouts/slideLayout18.xml"/><Relationship Id="rId9" Type="http://purl.oclc.org/ooxml/officeDocument/relationships/slideLayout" Target="../slideLayouts/slideLayout23.xml"/><Relationship Id="rId14" Type="http://purl.oclc.org/ooxml/officeDocument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34.xml"/><Relationship Id="rId13" Type="http://purl.oclc.org/ooxml/officeDocument/relationships/theme" Target="../theme/theme3.xml"/><Relationship Id="rId3" Type="http://purl.oclc.org/ooxml/officeDocument/relationships/slideLayout" Target="../slideLayouts/slideLayout29.xml"/><Relationship Id="rId7" Type="http://purl.oclc.org/ooxml/officeDocument/relationships/slideLayout" Target="../slideLayouts/slideLayout33.xml"/><Relationship Id="rId12" Type="http://purl.oclc.org/ooxml/officeDocument/relationships/slideLayout" Target="../slideLayouts/slideLayout38.xml"/><Relationship Id="rId2" Type="http://purl.oclc.org/ooxml/officeDocument/relationships/slideLayout" Target="../slideLayouts/slideLayout28.xml"/><Relationship Id="rId1" Type="http://purl.oclc.org/ooxml/officeDocument/relationships/slideLayout" Target="../slideLayouts/slideLayout27.xml"/><Relationship Id="rId6" Type="http://purl.oclc.org/ooxml/officeDocument/relationships/slideLayout" Target="../slideLayouts/slideLayout32.xml"/><Relationship Id="rId11" Type="http://purl.oclc.org/ooxml/officeDocument/relationships/slideLayout" Target="../slideLayouts/slideLayout37.xml"/><Relationship Id="rId5" Type="http://purl.oclc.org/ooxml/officeDocument/relationships/slideLayout" Target="../slideLayouts/slideLayout31.xml"/><Relationship Id="rId10" Type="http://purl.oclc.org/ooxml/officeDocument/relationships/slideLayout" Target="../slideLayouts/slideLayout36.xml"/><Relationship Id="rId4" Type="http://purl.oclc.org/ooxml/officeDocument/relationships/slideLayout" Target="../slideLayouts/slideLayout30.xml"/><Relationship Id="rId9" Type="http://purl.oclc.org/ooxml/officeDocument/relationships/slideLayout" Target="../slideLayouts/slideLayout35.xml"/><Relationship Id="rId14" Type="http://purl.oclc.org/ooxml/officeDocument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46.xml"/><Relationship Id="rId13" Type="http://purl.oclc.org/ooxml/officeDocument/relationships/theme" Target="../theme/theme4.xml"/><Relationship Id="rId3" Type="http://purl.oclc.org/ooxml/officeDocument/relationships/slideLayout" Target="../slideLayouts/slideLayout41.xml"/><Relationship Id="rId7" Type="http://purl.oclc.org/ooxml/officeDocument/relationships/slideLayout" Target="../slideLayouts/slideLayout45.xml"/><Relationship Id="rId12" Type="http://purl.oclc.org/ooxml/officeDocument/relationships/slideLayout" Target="../slideLayouts/slideLayout50.xml"/><Relationship Id="rId2" Type="http://purl.oclc.org/ooxml/officeDocument/relationships/slideLayout" Target="../slideLayouts/slideLayout40.xml"/><Relationship Id="rId1" Type="http://purl.oclc.org/ooxml/officeDocument/relationships/slideLayout" Target="../slideLayouts/slideLayout39.xml"/><Relationship Id="rId6" Type="http://purl.oclc.org/ooxml/officeDocument/relationships/slideLayout" Target="../slideLayouts/slideLayout44.xml"/><Relationship Id="rId11" Type="http://purl.oclc.org/ooxml/officeDocument/relationships/slideLayout" Target="../slideLayouts/slideLayout49.xml"/><Relationship Id="rId5" Type="http://purl.oclc.org/ooxml/officeDocument/relationships/slideLayout" Target="../slideLayouts/slideLayout43.xml"/><Relationship Id="rId10" Type="http://purl.oclc.org/ooxml/officeDocument/relationships/slideLayout" Target="../slideLayouts/slideLayout48.xml"/><Relationship Id="rId4" Type="http://purl.oclc.org/ooxml/officeDocument/relationships/slideLayout" Target="../slideLayouts/slideLayout42.xml"/><Relationship Id="rId9" Type="http://purl.oclc.org/ooxml/officeDocument/relationships/slideLayout" Target="../slideLayouts/slideLayout47.xml"/><Relationship Id="rId14" Type="http://purl.oclc.org/ooxml/officeDocument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58.xml"/><Relationship Id="rId13" Type="http://purl.oclc.org/ooxml/officeDocument/relationships/theme" Target="../theme/theme5.xml"/><Relationship Id="rId3" Type="http://purl.oclc.org/ooxml/officeDocument/relationships/slideLayout" Target="../slideLayouts/slideLayout53.xml"/><Relationship Id="rId7" Type="http://purl.oclc.org/ooxml/officeDocument/relationships/slideLayout" Target="../slideLayouts/slideLayout57.xml"/><Relationship Id="rId12" Type="http://purl.oclc.org/ooxml/officeDocument/relationships/slideLayout" Target="../slideLayouts/slideLayout62.xml"/><Relationship Id="rId2" Type="http://purl.oclc.org/ooxml/officeDocument/relationships/slideLayout" Target="../slideLayouts/slideLayout52.xml"/><Relationship Id="rId1" Type="http://purl.oclc.org/ooxml/officeDocument/relationships/slideLayout" Target="../slideLayouts/slideLayout51.xml"/><Relationship Id="rId6" Type="http://purl.oclc.org/ooxml/officeDocument/relationships/slideLayout" Target="../slideLayouts/slideLayout56.xml"/><Relationship Id="rId11" Type="http://purl.oclc.org/ooxml/officeDocument/relationships/slideLayout" Target="../slideLayouts/slideLayout61.xml"/><Relationship Id="rId5" Type="http://purl.oclc.org/ooxml/officeDocument/relationships/slideLayout" Target="../slideLayouts/slideLayout55.xml"/><Relationship Id="rId10" Type="http://purl.oclc.org/ooxml/officeDocument/relationships/slideLayout" Target="../slideLayouts/slideLayout60.xml"/><Relationship Id="rId4" Type="http://purl.oclc.org/ooxml/officeDocument/relationships/slideLayout" Target="../slideLayouts/slideLayout54.xml"/><Relationship Id="rId9" Type="http://purl.oclc.org/ooxml/officeDocument/relationships/slideLayout" Target="../slideLayouts/slideLayout59.xml"/><Relationship Id="rId14" Type="http://purl.oclc.org/ooxml/officeDocument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70.xml"/><Relationship Id="rId13" Type="http://purl.oclc.org/ooxml/officeDocument/relationships/theme" Target="../theme/theme6.xml"/><Relationship Id="rId3" Type="http://purl.oclc.org/ooxml/officeDocument/relationships/slideLayout" Target="../slideLayouts/slideLayout65.xml"/><Relationship Id="rId7" Type="http://purl.oclc.org/ooxml/officeDocument/relationships/slideLayout" Target="../slideLayouts/slideLayout69.xml"/><Relationship Id="rId12" Type="http://purl.oclc.org/ooxml/officeDocument/relationships/slideLayout" Target="../slideLayouts/slideLayout74.xml"/><Relationship Id="rId2" Type="http://purl.oclc.org/ooxml/officeDocument/relationships/slideLayout" Target="../slideLayouts/slideLayout64.xml"/><Relationship Id="rId1" Type="http://purl.oclc.org/ooxml/officeDocument/relationships/slideLayout" Target="../slideLayouts/slideLayout63.xml"/><Relationship Id="rId6" Type="http://purl.oclc.org/ooxml/officeDocument/relationships/slideLayout" Target="../slideLayouts/slideLayout68.xml"/><Relationship Id="rId11" Type="http://purl.oclc.org/ooxml/officeDocument/relationships/slideLayout" Target="../slideLayouts/slideLayout73.xml"/><Relationship Id="rId5" Type="http://purl.oclc.org/ooxml/officeDocument/relationships/slideLayout" Target="../slideLayouts/slideLayout67.xml"/><Relationship Id="rId10" Type="http://purl.oclc.org/ooxml/officeDocument/relationships/slideLayout" Target="../slideLayouts/slideLayout72.xml"/><Relationship Id="rId4" Type="http://purl.oclc.org/ooxml/officeDocument/relationships/slideLayout" Target="../slideLayouts/slideLayout66.xml"/><Relationship Id="rId9" Type="http://purl.oclc.org/ooxml/officeDocument/relationships/slideLayout" Target="../slideLayouts/slideLayout71.xml"/><Relationship Id="rId14" Type="http://purl.oclc.org/ooxml/officeDocument/relationships/image" Target="../media/image1.jpg"/></Relationships>
</file>

<file path=ppt/slideMasters/_rels/slideMaster7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2.xml"/><Relationship Id="rId13" Type="http://purl.oclc.org/ooxml/officeDocument/relationships/theme" Target="../theme/theme7.xml"/><Relationship Id="rId3" Type="http://purl.oclc.org/ooxml/officeDocument/relationships/slideLayout" Target="../slideLayouts/slideLayout77.xml"/><Relationship Id="rId7" Type="http://purl.oclc.org/ooxml/officeDocument/relationships/slideLayout" Target="../slideLayouts/slideLayout81.xml"/><Relationship Id="rId12" Type="http://purl.oclc.org/ooxml/officeDocument/relationships/slideLayout" Target="../slideLayouts/slideLayout86.xml"/><Relationship Id="rId2" Type="http://purl.oclc.org/ooxml/officeDocument/relationships/slideLayout" Target="../slideLayouts/slideLayout76.xml"/><Relationship Id="rId1" Type="http://purl.oclc.org/ooxml/officeDocument/relationships/slideLayout" Target="../slideLayouts/slideLayout75.xml"/><Relationship Id="rId6" Type="http://purl.oclc.org/ooxml/officeDocument/relationships/slideLayout" Target="../slideLayouts/slideLayout80.xml"/><Relationship Id="rId11" Type="http://purl.oclc.org/ooxml/officeDocument/relationships/slideLayout" Target="../slideLayouts/slideLayout85.xml"/><Relationship Id="rId5" Type="http://purl.oclc.org/ooxml/officeDocument/relationships/slideLayout" Target="../slideLayouts/slideLayout79.xml"/><Relationship Id="rId10" Type="http://purl.oclc.org/ooxml/officeDocument/relationships/slideLayout" Target="../slideLayouts/slideLayout84.xml"/><Relationship Id="rId4" Type="http://purl.oclc.org/ooxml/officeDocument/relationships/slideLayout" Target="../slideLayouts/slideLayout78.xml"/><Relationship Id="rId9" Type="http://purl.oclc.org/ooxml/officeDocument/relationships/slideLayout" Target="../slideLayouts/slideLayout83.xml"/><Relationship Id="rId14" Type="http://purl.oclc.org/ooxml/officeDocument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94.xml"/><Relationship Id="rId13" Type="http://purl.oclc.org/ooxml/officeDocument/relationships/theme" Target="../theme/theme8.xml"/><Relationship Id="rId3" Type="http://purl.oclc.org/ooxml/officeDocument/relationships/slideLayout" Target="../slideLayouts/slideLayout89.xml"/><Relationship Id="rId7" Type="http://purl.oclc.org/ooxml/officeDocument/relationships/slideLayout" Target="../slideLayouts/slideLayout93.xml"/><Relationship Id="rId12" Type="http://purl.oclc.org/ooxml/officeDocument/relationships/slideLayout" Target="../slideLayouts/slideLayout98.xml"/><Relationship Id="rId2" Type="http://purl.oclc.org/ooxml/officeDocument/relationships/slideLayout" Target="../slideLayouts/slideLayout88.xml"/><Relationship Id="rId1" Type="http://purl.oclc.org/ooxml/officeDocument/relationships/slideLayout" Target="../slideLayouts/slideLayout87.xml"/><Relationship Id="rId6" Type="http://purl.oclc.org/ooxml/officeDocument/relationships/slideLayout" Target="../slideLayouts/slideLayout92.xml"/><Relationship Id="rId11" Type="http://purl.oclc.org/ooxml/officeDocument/relationships/slideLayout" Target="../slideLayouts/slideLayout97.xml"/><Relationship Id="rId5" Type="http://purl.oclc.org/ooxml/officeDocument/relationships/slideLayout" Target="../slideLayouts/slideLayout91.xml"/><Relationship Id="rId10" Type="http://purl.oclc.org/ooxml/officeDocument/relationships/slideLayout" Target="../slideLayouts/slideLayout96.xml"/><Relationship Id="rId4" Type="http://purl.oclc.org/ooxml/officeDocument/relationships/slideLayout" Target="../slideLayouts/slideLayout90.xml"/><Relationship Id="rId9" Type="http://purl.oclc.org/ooxml/officeDocument/relationships/slideLayout" Target="../slideLayouts/slideLayout95.xml"/><Relationship Id="rId14" Type="http://purl.oclc.org/ooxml/officeDocument/relationships/image" Target="../media/image1.jpg"/></Relationships>
</file>

<file path=ppt/slideMasters/_rels/slideMaster9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06.xml"/><Relationship Id="rId13" Type="http://purl.oclc.org/ooxml/officeDocument/relationships/theme" Target="../theme/theme9.xml"/><Relationship Id="rId3" Type="http://purl.oclc.org/ooxml/officeDocument/relationships/slideLayout" Target="../slideLayouts/slideLayout101.xml"/><Relationship Id="rId7" Type="http://purl.oclc.org/ooxml/officeDocument/relationships/slideLayout" Target="../slideLayouts/slideLayout105.xml"/><Relationship Id="rId12" Type="http://purl.oclc.org/ooxml/officeDocument/relationships/slideLayout" Target="../slideLayouts/slideLayout110.xml"/><Relationship Id="rId2" Type="http://purl.oclc.org/ooxml/officeDocument/relationships/slideLayout" Target="../slideLayouts/slideLayout100.xml"/><Relationship Id="rId1" Type="http://purl.oclc.org/ooxml/officeDocument/relationships/slideLayout" Target="../slideLayouts/slideLayout99.xml"/><Relationship Id="rId6" Type="http://purl.oclc.org/ooxml/officeDocument/relationships/slideLayout" Target="../slideLayouts/slideLayout104.xml"/><Relationship Id="rId11" Type="http://purl.oclc.org/ooxml/officeDocument/relationships/slideLayout" Target="../slideLayouts/slideLayout109.xml"/><Relationship Id="rId5" Type="http://purl.oclc.org/ooxml/officeDocument/relationships/slideLayout" Target="../slideLayouts/slideLayout103.xml"/><Relationship Id="rId10" Type="http://purl.oclc.org/ooxml/officeDocument/relationships/slideLayout" Target="../slideLayouts/slideLayout108.xml"/><Relationship Id="rId4" Type="http://purl.oclc.org/ooxml/officeDocument/relationships/slideLayout" Target="../slideLayouts/slideLayout102.xml"/><Relationship Id="rId9" Type="http://purl.oclc.org/ooxml/officeDocument/relationships/slideLayout" Target="../slideLayouts/slideLayout107.xml"/><Relationship Id="rId14" Type="http://purl.oclc.org/ooxml/officeDocument/relationships/image" Target="../media/image1.jp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9ACEBB-DE12-46A4-B100-25762CAD8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fr-BE"/>
              <a:t>Modifiez le style du titre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A798E75-2F38-4407-A674-7DC8E3CFE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fr-BE"/>
              <a:t>Modifiez les styles du texte du masque</a:t>
            </a:r>
          </a:p>
          <a:p>
            <a:pPr lvl="1"/>
            <a:r>
              <a:rPr lang="fr-BE"/>
              <a:t>Deuxième niveau</a:t>
            </a:r>
          </a:p>
          <a:p>
            <a:pPr lvl="2"/>
            <a:r>
              <a:rPr lang="fr-BE"/>
              <a:t>Troisième niveau</a:t>
            </a:r>
          </a:p>
          <a:p>
            <a:pPr lvl="3"/>
            <a:r>
              <a:rPr lang="fr-BE"/>
              <a:t>Quatrième niveau</a:t>
            </a:r>
          </a:p>
          <a:p>
            <a:pPr lvl="4"/>
            <a:r>
              <a:rPr lang="fr-BE"/>
              <a:t>Cinquième niveau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727A77A-02D3-4819-9A76-BB7504F7725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12F01-0B0B-4567-A3DA-BF5FF066A5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7503D7B-79A8-4D5D-8A45-0A92683A56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022381F-68C3-4077-AA7D-E3F84AFE4EC7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AD1DE0B4-8DFE-42D6-848B-2F54F5145B30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E46ACBC7-0F15-4036-94D4-3D6E25677A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817" r:id="rId13"/>
    <p:sldLayoutId id="2147483818" r:id="rId14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DF319DC-1BF8-433A-8158-A43E86B26220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83955DF-C19A-46F6-9DF0-5E9A57DD1483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759CDC1-0DB0-4846-AC9D-D92AF2D54C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6CC19AB-E404-42BB-96CC-6F526EAA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73C4176B-2CD8-4C95-A530-7920D4E74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217BA3B-B996-40D3-8E18-2A6E7C58B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CE748BA4-D6A2-4432-B1B5-5FEA18FE76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DFC44C1E-C63C-4BE1-927C-F3BB980323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A9D8665-ED99-432C-8EBE-1CA5D0AB0B0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524E97-A5CE-44BA-A65A-08FB3FEB934C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2DEBCCC-285A-4558-8982-36948AEB7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291966-3F06-4DBF-A1C9-2C9AC51F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56A579-B003-47E2-BA75-F62FD900E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919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06F0E30-38F6-437A-B49F-DF97329B52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9E87E9D-22E4-420A-B4D1-C375A661FA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608280C8-D94B-4912-85D1-10BA96ADFB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B42AB85-CC44-4B91-A302-B5B37FD8543A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657BDB-98DB-4B83-9B76-BA10289FE8B7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20DEF431-6E64-43F1-B7D4-72DF467CC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30623F2F-0E6D-498C-8C37-D462AC20D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BF37A66-FBA0-4105-9CEC-6349CB583B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8334DE-81EA-4B9A-9F30-CDC4E17D61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E539D222-10EF-4822-8937-6AC5F10A3C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A57C06AE-CA26-4979-B518-8BDD824E8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E3D9EF6-B63A-484C-9C26-E550FCB23C95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96F5DDA-E781-47E6-B525-FF526302BCAB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DF669EB-33FD-4BF8-B29B-2F8845392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95253B84-00AB-4320-8533-0E7D3BA7C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3A54664-E708-4BBE-8C05-B6019137E48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1E002F-807A-4017-8DD2-267B16FBF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04978FA-9922-4072-B137-70F8DE413A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1F8A8219-FEC1-48A3-9095-82CE7B56CE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B545C7E7-4859-436E-9D1C-CE0DB310D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C6533B-75B7-453A-99A9-B263D781D0F3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9F21333-53C6-4EDB-A96E-1015BDB3DDE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85988D12-6315-4646-9045-0CF9A386D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3453213-E4CF-4AB9-BE44-4807FBEB5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400" cy="136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83CFC75-A3FC-4F08-A92F-C9D75BD49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400" cy="1500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59EEDA1-3CA6-493C-A992-89BDAD1888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4778540-528C-461D-8703-9711E2432D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F0BB6783-B50D-4AF7-9695-21FDB4B9604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l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898989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7D57228-3A05-4764-B0C8-B213E798C559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E1DA155-A681-4C93-B17C-DAA8D198A50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27F460F-8C4F-478C-8598-14F5514B1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03DC4B57-EFE0-468A-9949-BED8C459D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5B86B4E9-2640-4EEB-B76F-4AFC7766BD3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6715B4B-344E-413E-9AC8-9C9524711EB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832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56E5E848-BBBD-4A40-8088-15E7FDF327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31FDCC40-C57F-487F-B300-5FDBAD02AF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842AE74-B233-4F9B-ABE3-C51C17880F4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00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4A6928D-1AB0-4EFC-8D84-E42DFE9EA431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4BC33B7-8BDC-4EFE-ACE3-699BAD46F1B8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E2FF612-3848-425E-BD7D-063B3C2958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D958688E-52BE-43AE-A3D5-2E38CE97B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C9B64572-C494-4902-AFA1-5E664B49A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4027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1C16B88-54D7-4143-9686-07BB1EF2240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2174760"/>
            <a:ext cx="404027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386DE37E-B446-46E1-B4C2-B400B44AA9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71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5970909F-2541-43CB-9873-FCDC6CD8453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5080" y="2174760"/>
            <a:ext cx="404171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635880D0-B93B-4C47-8BB3-921C3A6C07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11" name="PlaceHolder 9">
            <a:extLst>
              <a:ext uri="{FF2B5EF4-FFF2-40B4-BE49-F238E27FC236}">
                <a16:creationId xmlns:a16="http://schemas.microsoft.com/office/drawing/2014/main" id="{132712B7-7E1C-4008-B3B7-380F5FEEABA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2" name="PlaceHolder 10">
            <a:extLst>
              <a:ext uri="{FF2B5EF4-FFF2-40B4-BE49-F238E27FC236}">
                <a16:creationId xmlns:a16="http://schemas.microsoft.com/office/drawing/2014/main" id="{93B3B800-093A-4D2F-9BD0-0803E118CF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601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marR="0" lvl="0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100%"/>
        <a:buFont typeface="Arial" pitchFamily="34"/>
        <a:buChar char="•"/>
        <a:tabLst/>
        <a:defRPr lang="en-US" sz="24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A4B988-B15F-480D-B771-B580F1C58714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6593F5C-B6A2-439F-B295-8C49E7D8E479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F598339C-48A8-4FB1-B4C1-F6556CE36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AF2297-C622-41DE-8A3F-C7DDE0174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B937D47E-53B3-49FD-A5DA-FA8DB75038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DF41630-B5DD-4B72-AD4A-9C5F72E4F7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4A134247-160B-4648-8C21-F44452DC2A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D88998C-A321-435E-973C-8F4164979D1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259F7CF-2B89-4640-BBD3-5FD616E39E9A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BBAEC72-F599-45DC-8569-DE084EB49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79E74BD-5FBB-4233-A6D8-42895F41EF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ECD20B43-EB36-49CF-B63E-F5D986F0A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9CBCD7C-F1B5-4F11-B224-A5310E2BFF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FEAA6FD9-6179-4387-9545-50F75A4B07BF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5AA140C7-D722-4F97-92CD-2134B9A48C65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C8B3950-09D8-43BA-8C8A-ED839CCFB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2DE343E-ECAB-4CF4-A777-53C7EBA7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50C9880-6528-4730-BA85-30B550459CB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3575159" y="272880"/>
            <a:ext cx="5111640" cy="585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60BE4DC-964D-44B4-A71C-47CF6A358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695BD76-C3B9-4F0B-8D66-8477C43772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2D07D575-B3C4-409B-8B94-67B6B83E6D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979FC5A-BA6D-4A29-B869-AD73000BD0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300"/>
        </a:spcBef>
        <a:spcAft>
          <a:spcPts val="0"/>
        </a:spcAft>
        <a:buSzPct val="45%"/>
        <a:buFont typeface="StarSymbol"/>
        <a:buChar char="●"/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36.xml"/><Relationship Id="rId4" Type="http://purl.oclc.org/ooxml/officeDocument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136.xml"/></Relationships>
</file>

<file path=ppt/slides/_rels/slide12.xml.rels><?xml version="1.0" encoding="UTF-8" standalone="yes"?>
<Relationships xmlns="http://schemas.openxmlformats.org/package/2006/relationships"><Relationship Id="rId8" Type="http://purl.oclc.org/ooxml/officeDocument/relationships/hyperlink" Target="https://eslint.org/" TargetMode="External"/><Relationship Id="rId3" Type="http://purl.oclc.org/ooxml/officeDocument/relationships/image" Target="../media/image4.png"/><Relationship Id="rId7" Type="http://purl.oclc.org/ooxml/officeDocument/relationships/hyperlink" Target="https://prettier.io/" TargetMode="External"/><Relationship Id="rId2" Type="http://purl.oclc.org/ooxml/officeDocument/relationships/notesSlide" Target="../notesSlides/notesSlide9.xml"/><Relationship Id="rId1" Type="http://purl.oclc.org/ooxml/officeDocument/relationships/slideLayout" Target="../slideLayouts/slideLayout136.xml"/><Relationship Id="rId6" Type="http://purl.oclc.org/ooxml/officeDocument/relationships/image" Target="../media/image14.png"/><Relationship Id="rId5" Type="http://purl.oclc.org/ooxml/officeDocument/relationships/image" Target="../media/image13.svg"/><Relationship Id="rId4" Type="http://purl.oclc.org/ooxml/officeDocument/relationships/image" Target="../media/image12.png"/><Relationship Id="rId9" Type="http://purl.oclc.org/ooxml/officeDocument/relationships/hyperlink" Target="https://github.com/commitizen/cz-cli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purl.oclc.org/ooxml/officeDocument/relationships/image" Target="../media/image4.png"/><Relationship Id="rId7" Type="http://purl.oclc.org/ooxml/officeDocument/relationships/diagramColors" Target="../diagrams/colors1.xml"/><Relationship Id="rId2" Type="http://purl.oclc.org/ooxml/officeDocument/relationships/notesSlide" Target="../notesSlides/notesSlide10.xml"/><Relationship Id="rId1" Type="http://purl.oclc.org/ooxml/officeDocument/relationships/slideLayout" Target="../slideLayouts/slideLayout136.xml"/><Relationship Id="rId6" Type="http://purl.oclc.org/ooxml/officeDocument/relationships/diagramQuickStyle" Target="../diagrams/quickStyle1.xml"/><Relationship Id="rId5" Type="http://purl.oclc.org/ooxml/officeDocument/relationships/diagramLayout" Target="../diagrams/layout1.xml"/><Relationship Id="rId4" Type="http://purl.oclc.org/ooxml/officeDocument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13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purl.oclc.org/ooxml/officeDocument/relationships/image" Target="../media/image4.png"/><Relationship Id="rId7" Type="http://purl.oclc.org/ooxml/officeDocument/relationships/diagramColors" Target="../diagrams/colors2.xml"/><Relationship Id="rId2" Type="http://purl.oclc.org/ooxml/officeDocument/relationships/notesSlide" Target="../notesSlides/notesSlide12.xml"/><Relationship Id="rId1" Type="http://purl.oclc.org/ooxml/officeDocument/relationships/slideLayout" Target="../slideLayouts/slideLayout136.xml"/><Relationship Id="rId6" Type="http://purl.oclc.org/ooxml/officeDocument/relationships/diagramQuickStyle" Target="../diagrams/quickStyle2.xml"/><Relationship Id="rId5" Type="http://purl.oclc.org/ooxml/officeDocument/relationships/diagramLayout" Target="../diagrams/layout2.xml"/><Relationship Id="rId4" Type="http://purl.oclc.org/ooxml/officeDocument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136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4.xml"/><Relationship Id="rId1" Type="http://purl.oclc.org/ooxml/officeDocument/relationships/slideLayout" Target="../slideLayouts/slideLayout136.xml"/><Relationship Id="rId5" Type="http://purl.oclc.org/ooxml/officeDocument/relationships/image" Target="../media/image15.png"/><Relationship Id="rId4" Type="http://purl.oclc.org/ooxml/officeDocument/relationships/hyperlink" Target="https://jestjs.io/fr/" TargetMode="Externa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136.xml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13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2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7.xml"/><Relationship Id="rId1" Type="http://purl.oclc.org/ooxml/officeDocument/relationships/slideLayout" Target="../slideLayouts/slideLayout136.xml"/><Relationship Id="rId5" Type="http://purl.oclc.org/ooxml/officeDocument/relationships/hyperlink" Target="https://www.geeksforgeeks.org/test-driven-development-tdd/" TargetMode="External"/><Relationship Id="rId4" Type="http://purl.oclc.org/ooxml/officeDocument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8.xml"/><Relationship Id="rId1" Type="http://purl.oclc.org/ooxml/officeDocument/relationships/slideLayout" Target="../slideLayouts/slideLayout136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9.xml"/><Relationship Id="rId1" Type="http://purl.oclc.org/ooxml/officeDocument/relationships/slideLayout" Target="../slideLayouts/slideLayout136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0.xml"/><Relationship Id="rId1" Type="http://purl.oclc.org/ooxml/officeDocument/relationships/slideLayout" Target="../slideLayouts/slideLayout136.xml"/><Relationship Id="rId4" Type="http://purl.oclc.org/ooxml/officeDocument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1.xml"/><Relationship Id="rId1" Type="http://purl.oclc.org/ooxml/officeDocument/relationships/slideLayout" Target="../slideLayouts/slideLayout136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2.xml"/><Relationship Id="rId1" Type="http://purl.oclc.org/ooxml/officeDocument/relationships/slideLayout" Target="../slideLayouts/slideLayout136.xml"/></Relationships>
</file>

<file path=ppt/slides/_rels/slide2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3.xml"/><Relationship Id="rId1" Type="http://purl.oclc.org/ooxml/officeDocument/relationships/slideLayout" Target="../slideLayouts/slideLayout136.xml"/><Relationship Id="rId4" Type="http://purl.oclc.org/ooxml/officeDocument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4.xml"/><Relationship Id="rId1" Type="http://purl.oclc.org/ooxml/officeDocument/relationships/slideLayout" Target="../slideLayouts/slideLayout136.xml"/><Relationship Id="rId4" Type="http://purl.oclc.org/ooxml/officeDocument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5.xml"/><Relationship Id="rId1" Type="http://purl.oclc.org/ooxml/officeDocument/relationships/slideLayout" Target="../slideLayouts/slideLayout136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6.xml"/><Relationship Id="rId1" Type="http://purl.oclc.org/ooxml/officeDocument/relationships/slideLayout" Target="../slideLayouts/slideLayout13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36.xml"/><Relationship Id="rId4" Type="http://purl.oclc.org/ooxml/officeDocument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7.xml"/><Relationship Id="rId1" Type="http://purl.oclc.org/ooxml/officeDocument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36.xml"/><Relationship Id="rId5" Type="http://purl.oclc.org/ooxml/officeDocument/relationships/image" Target="../media/image8.png"/><Relationship Id="rId4" Type="http://purl.oclc.org/ooxml/officeDocument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36.xml"/><Relationship Id="rId5" Type="http://purl.oclc.org/ooxml/officeDocument/relationships/image" Target="../media/image10.png"/><Relationship Id="rId4" Type="http://purl.oclc.org/ooxml/officeDocument/relationships/image" Target="../media/image9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 err="1">
                <a:cs typeface="Calibri Light"/>
              </a:rPr>
              <a:t>DevOps</a:t>
            </a:r>
            <a:r>
              <a:rPr lang="fr-BE" dirty="0">
                <a:cs typeface="Calibri Light"/>
              </a:rPr>
              <a:t> : </a:t>
            </a:r>
            <a:r>
              <a:rPr lang="fr-BE" dirty="0" err="1">
                <a:cs typeface="Calibri Light"/>
              </a:rPr>
              <a:t>continious</a:t>
            </a:r>
            <a:r>
              <a:rPr lang="fr-BE" dirty="0">
                <a:cs typeface="Calibri Light"/>
              </a:rPr>
              <a:t> </a:t>
            </a:r>
            <a:r>
              <a:rPr lang="fr-BE" dirty="0" err="1">
                <a:cs typeface="Calibri Light"/>
              </a:rPr>
              <a:t>integration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 err="1">
                <a:cs typeface="Calibri"/>
              </a:rPr>
              <a:t>Continious</a:t>
            </a:r>
            <a:r>
              <a:rPr lang="fr-BE" dirty="0">
                <a:cs typeface="Calibri"/>
              </a:rPr>
              <a:t> </a:t>
            </a:r>
            <a:r>
              <a:rPr lang="fr-BE" dirty="0" err="1">
                <a:cs typeface="Calibri"/>
              </a:rPr>
              <a:t>Integration</a:t>
            </a:r>
            <a:endParaRPr lang="fr-BE" dirty="0">
              <a:cs typeface="Calibri"/>
            </a:endParaRP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1764568989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FCD91A-2227-F34B-AE29-A82208CD2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04" y="1265722"/>
            <a:ext cx="3264789" cy="4326556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4" y="539154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Stratégies git</a:t>
            </a:r>
          </a:p>
        </p:txBody>
      </p:sp>
    </p:spTree>
    <p:extLst>
      <p:ext uri="{BB962C8B-B14F-4D97-AF65-F5344CB8AC3E}">
        <p14:creationId xmlns:p14="http://schemas.microsoft.com/office/powerpoint/2010/main" val="180585703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4" y="539154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Stratégies git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4EB5DCF1-A32D-884D-9DCC-2BBCE2E8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75728"/>
              </p:ext>
            </p:extLst>
          </p:nvPr>
        </p:nvGraphicFramePr>
        <p:xfrm>
          <a:off x="761997" y="1232710"/>
          <a:ext cx="7619999" cy="4510084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163359">
                  <a:extLst>
                    <a:ext uri="{9D8B030D-6E8A-4147-A177-3AD203B41FA5}">
                      <a16:colId xmlns:a16="http://schemas.microsoft.com/office/drawing/2014/main" val="102352537"/>
                    </a:ext>
                  </a:extLst>
                </a:gridCol>
                <a:gridCol w="1173441">
                  <a:extLst>
                    <a:ext uri="{9D8B030D-6E8A-4147-A177-3AD203B41FA5}">
                      <a16:colId xmlns:a16="http://schemas.microsoft.com/office/drawing/2014/main" val="241272995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6614935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0253425"/>
                    </a:ext>
                  </a:extLst>
                </a:gridCol>
                <a:gridCol w="1923872">
                  <a:extLst>
                    <a:ext uri="{9D8B030D-6E8A-4147-A177-3AD203B41FA5}">
                      <a16:colId xmlns:a16="http://schemas.microsoft.com/office/drawing/2014/main" val="2200844732"/>
                    </a:ext>
                  </a:extLst>
                </a:gridCol>
                <a:gridCol w="1098727">
                  <a:extLst>
                    <a:ext uri="{9D8B030D-6E8A-4147-A177-3AD203B41FA5}">
                      <a16:colId xmlns:a16="http://schemas.microsoft.com/office/drawing/2014/main" val="3748331937"/>
                    </a:ext>
                  </a:extLst>
                </a:gridCol>
              </a:tblGrid>
              <a:tr h="668863">
                <a:tc>
                  <a:txBody>
                    <a:bodyPr/>
                    <a:lstStyle/>
                    <a:p>
                      <a:r>
                        <a:rPr lang="en-US" sz="12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Complexité</a:t>
                      </a:r>
                      <a:r>
                        <a:rPr lang="en-US" sz="1200" dirty="0"/>
                        <a:t> de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Niveau</a:t>
                      </a:r>
                      <a:r>
                        <a:rPr lang="en-US" sz="1200" dirty="0"/>
                        <a:t> du </a:t>
                      </a:r>
                      <a:r>
                        <a:rPr lang="en-US" sz="1200" dirty="0" err="1"/>
                        <a:t>développeur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 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Résumé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38704"/>
                  </a:ext>
                </a:extLst>
              </a:tr>
              <a:tr h="942490">
                <a:tc>
                  <a:txBody>
                    <a:bodyPr/>
                    <a:lstStyle/>
                    <a:p>
                      <a:r>
                        <a:rPr lang="en-US" sz="1200" dirty="0"/>
                        <a:t>Trunk based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✦✦✦✦✦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Obligatoire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Pour </a:t>
                      </a:r>
                      <a:r>
                        <a:rPr lang="en-US" sz="1200" dirty="0" err="1"/>
                        <a:t>une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équipe</a:t>
                      </a:r>
                      <a:r>
                        <a:rPr lang="en-US" sz="1200" dirty="0"/>
                        <a:t> mature </a:t>
                      </a:r>
                      <a:r>
                        <a:rPr lang="en-US" sz="1200" dirty="0" err="1"/>
                        <a:t>techniquement</a:t>
                      </a:r>
                      <a:r>
                        <a:rPr lang="en-US" sz="1200" dirty="0"/>
                        <a:t> et </a:t>
                      </a:r>
                      <a:r>
                        <a:rPr lang="en-US" sz="1200" dirty="0" err="1"/>
                        <a:t>une</a:t>
                      </a:r>
                      <a:r>
                        <a:rPr lang="en-US" sz="1200" dirty="0"/>
                        <a:t> integration facile au CI /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trunk =&gt; commit directs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67690"/>
                  </a:ext>
                </a:extLst>
              </a:tr>
              <a:tr h="942490">
                <a:tc>
                  <a:txBody>
                    <a:bodyPr/>
                    <a:lstStyle/>
                    <a:p>
                      <a:r>
                        <a:rPr lang="en-US" sz="1200" dirty="0"/>
                        <a:t>Feature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✦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✦✦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Recommandé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</a:t>
                      </a:r>
                      <a:r>
                        <a:rPr lang="en-US" sz="1200" dirty="0" err="1"/>
                        <a:t>réalisables</a:t>
                      </a:r>
                      <a:r>
                        <a:rPr lang="en-US" sz="1200" dirty="0"/>
                        <a:t> dans un court laps de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trunk =&gt; feature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21229"/>
                  </a:ext>
                </a:extLst>
              </a:tr>
              <a:tr h="493201">
                <a:tc>
                  <a:txBody>
                    <a:bodyPr/>
                    <a:lstStyle/>
                    <a:p>
                      <a:r>
                        <a:rPr lang="en-US" sz="1200" dirty="0"/>
                        <a:t>Forking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✦✦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OpenSource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repo =&gt; repo </a:t>
                      </a:r>
                      <a:r>
                        <a:rPr lang="en-US" sz="1200" dirty="0" err="1"/>
                        <a:t>forké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1805"/>
                  </a:ext>
                </a:extLst>
              </a:tr>
              <a:tr h="729272">
                <a:tc>
                  <a:txBody>
                    <a:bodyPr/>
                    <a:lstStyle/>
                    <a:p>
                      <a:r>
                        <a:rPr lang="en-US" sz="1200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✦✦✦✦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✦✦✦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Optionnel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+mn-lt"/>
                          <a:ea typeface="DejaVu Sans" pitchFamily="2"/>
                          <a:cs typeface="DejaVu Sans" pitchFamily="2"/>
                        </a:rPr>
                        <a:t>Différentes versions d’une même application et supporter ces versions</a:t>
                      </a:r>
                      <a:endParaRPr lang="fr-FR" sz="1200" b="0" i="0" u="none" strike="noStrike" kern="1200" cap="none" spc="0" baseline="0%" dirty="0">
                        <a:solidFill>
                          <a:srgbClr val="000000"/>
                        </a:solidFill>
                        <a:uFillTx/>
                        <a:latin typeface="+mn-lt"/>
                        <a:ea typeface="DejaVu Sans" pitchFamily="2"/>
                        <a:cs typeface="DejaVu Sans" pitchFamily="2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master =&gt; release/1.0, release/2.0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33472"/>
                  </a:ext>
                </a:extLst>
              </a:tr>
              <a:tr h="493201">
                <a:tc>
                  <a:txBody>
                    <a:bodyPr/>
                    <a:lstStyle/>
                    <a:p>
                      <a:r>
                        <a:rPr lang="en-US" sz="1200" dirty="0" err="1"/>
                        <a:t>Gitflow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✦✦✦✦✦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✦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Optionnel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Grandes </a:t>
                      </a:r>
                      <a:r>
                        <a:rPr lang="en-US" sz="1200" dirty="0" err="1"/>
                        <a:t>équipes</a:t>
                      </a:r>
                      <a:r>
                        <a:rPr lang="en-US" sz="1200" dirty="0"/>
                        <a:t> et facilitate la </a:t>
                      </a:r>
                      <a:r>
                        <a:rPr lang="en-US" sz="1200" dirty="0" err="1"/>
                        <a:t>tâche</a:t>
                      </a:r>
                      <a:r>
                        <a:rPr lang="en-US" sz="1200" dirty="0"/>
                        <a:t> des </a:t>
                      </a:r>
                      <a:r>
                        <a:rPr lang="en-US" sz="1200" dirty="0" err="1"/>
                        <a:t>développeurs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Master =&gt; develop =&gt; </a:t>
                      </a:r>
                    </a:p>
                    <a:p>
                      <a:r>
                        <a:rPr lang="en-US" sz="1200" dirty="0"/>
                        <a:t>features, fix…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7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06475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81970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Bonnes pratiques de 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développement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4E04645-AA9E-024E-8214-A20B5920B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72" y="2036619"/>
            <a:ext cx="4730030" cy="1970846"/>
          </a:xfrm>
          <a:prstGeom prst="rect">
            <a:avLst/>
          </a:prstGeom>
        </p:spPr>
      </p:pic>
      <p:pic>
        <p:nvPicPr>
          <p:cNvPr id="8" name="Picture 4" descr="raw.githubusercontent.com/github/explore/80688e...">
            <a:extLst>
              <a:ext uri="{FF2B5EF4-FFF2-40B4-BE49-F238E27FC236}">
                <a16:creationId xmlns:a16="http://schemas.microsoft.com/office/drawing/2014/main" id="{A53D873A-38D1-254F-8AA4-5B5E1FE5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45" y="2971651"/>
            <a:ext cx="2071627" cy="207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628FA68-3CEB-504E-84B1-A9EEC21A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986" y="3680879"/>
            <a:ext cx="2951602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2000" dirty="0">
                <a:cs typeface="Calibri" panose="020F0502020204030204"/>
                <a:hlinkClick r:id="rId7"/>
              </a:rPr>
              <a:t>https://prettier.io</a:t>
            </a:r>
            <a:endParaRPr lang="fr-BE" sz="2000" dirty="0">
              <a:cs typeface="Calibri" panose="020F0502020204030204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63DA9C7-154B-EF46-BA76-6C27055BE1C1}"/>
              </a:ext>
            </a:extLst>
          </p:cNvPr>
          <p:cNvSpPr txBox="1">
            <a:spLocks/>
          </p:cNvSpPr>
          <p:nvPr/>
        </p:nvSpPr>
        <p:spPr>
          <a:xfrm>
            <a:off x="5261157" y="5046726"/>
            <a:ext cx="2951602" cy="653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%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%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BE" sz="2000">
                <a:cs typeface="Calibri" panose="020F0502020204030204"/>
                <a:hlinkClick r:id="rId8"/>
              </a:rPr>
              <a:t>https://eslint.org</a:t>
            </a:r>
            <a:endParaRPr lang="fr-BE" sz="2000" dirty="0">
              <a:cs typeface="Calibri" panose="020F0502020204030204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2CE1DF-A0B8-E144-984E-4B5BEE8E58E8}"/>
              </a:ext>
            </a:extLst>
          </p:cNvPr>
          <p:cNvSpPr txBox="1"/>
          <p:nvPr/>
        </p:nvSpPr>
        <p:spPr>
          <a:xfrm>
            <a:off x="1251986" y="5424080"/>
            <a:ext cx="371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https://github.com/commitizen/cz-cli</a:t>
            </a:r>
            <a:endParaRPr lang="en-US" dirty="0"/>
          </a:p>
        </p:txBody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056ABC98-0046-3647-9E41-79F1578F2FE3}"/>
              </a:ext>
            </a:extLst>
          </p:cNvPr>
          <p:cNvSpPr txBox="1"/>
          <p:nvPr/>
        </p:nvSpPr>
        <p:spPr>
          <a:xfrm>
            <a:off x="1251986" y="5080444"/>
            <a:ext cx="3676069" cy="388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Commitizen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07619160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81970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eXtreme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rogramming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Shape 3">
            <a:extLst>
              <a:ext uri="{FF2B5EF4-FFF2-40B4-BE49-F238E27FC236}">
                <a16:creationId xmlns:a16="http://schemas.microsoft.com/office/drawing/2014/main" id="{D39C28C0-1F9F-5A44-950E-CA0A3ECD0508}"/>
              </a:ext>
            </a:extLst>
          </p:cNvPr>
          <p:cNvSpPr txBox="1"/>
          <p:nvPr/>
        </p:nvSpPr>
        <p:spPr>
          <a:xfrm>
            <a:off x="1384686" y="2994606"/>
            <a:ext cx="2844413" cy="2761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sng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Valeurs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La communication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La simplicité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Les feedbacks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Le courage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Le respect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530089B2-540E-C34F-9F53-05190079A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363235"/>
              </p:ext>
            </p:extLst>
          </p:nvPr>
        </p:nvGraphicFramePr>
        <p:xfrm>
          <a:off x="1837458" y="1971767"/>
          <a:ext cx="5469082" cy="1218498"/>
        </p:xfrm>
        <a:graphic>
          <a:graphicData uri="http://purl.oclc.org/ooxml/drawingml/diagram">
            <dgm:relIds xmlns:dgm="http://purl.oclc.org/ooxml/drawingml/diagram" xmlns:r="http://purl.oclc.org/ooxml/officeDocument/relationships" r:dm="rId4" r:lo="rId5" r:qs="rId6" r:cs="rId7"/>
          </a:graphicData>
        </a:graphic>
      </p:graphicFrame>
      <p:sp>
        <p:nvSpPr>
          <p:cNvPr id="15" name="TextShape 3">
            <a:extLst>
              <a:ext uri="{FF2B5EF4-FFF2-40B4-BE49-F238E27FC236}">
                <a16:creationId xmlns:a16="http://schemas.microsoft.com/office/drawing/2014/main" id="{DF31F129-26AE-FC4E-BCE8-97143DDFDA6E}"/>
              </a:ext>
            </a:extLst>
          </p:cNvPr>
          <p:cNvSpPr txBox="1"/>
          <p:nvPr/>
        </p:nvSpPr>
        <p:spPr>
          <a:xfrm>
            <a:off x="2682202" y="1747696"/>
            <a:ext cx="3676069" cy="388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sng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Contexte historique</a:t>
            </a:r>
            <a:endParaRPr lang="fr-FR" sz="2200" b="0" i="0" u="sng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Shape 3">
            <a:extLst>
              <a:ext uri="{FF2B5EF4-FFF2-40B4-BE49-F238E27FC236}">
                <a16:creationId xmlns:a16="http://schemas.microsoft.com/office/drawing/2014/main" id="{BE6CAD9E-9B17-A946-AE6F-DD1A34717711}"/>
              </a:ext>
            </a:extLst>
          </p:cNvPr>
          <p:cNvSpPr txBox="1"/>
          <p:nvPr/>
        </p:nvSpPr>
        <p:spPr>
          <a:xfrm>
            <a:off x="4914899" y="2994605"/>
            <a:ext cx="2844413" cy="2761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sng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Pratiques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Integration</a:t>
            </a: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 continue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Petite release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Appropriation collective du projet</a:t>
            </a:r>
            <a:endParaRPr lang="fr-BE" sz="2000" kern="0" dirty="0">
              <a:solidFill>
                <a:srgbClr val="000000"/>
              </a:solidFill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Rythme de travail tenable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kern="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…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76193093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81970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eXtreme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rogramming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Shape 3">
            <a:extLst>
              <a:ext uri="{FF2B5EF4-FFF2-40B4-BE49-F238E27FC236}">
                <a16:creationId xmlns:a16="http://schemas.microsoft.com/office/drawing/2014/main" id="{D39C28C0-1F9F-5A44-950E-CA0A3ECD0508}"/>
              </a:ext>
            </a:extLst>
          </p:cNvPr>
          <p:cNvSpPr txBox="1"/>
          <p:nvPr/>
        </p:nvSpPr>
        <p:spPr>
          <a:xfrm>
            <a:off x="1259995" y="1726914"/>
            <a:ext cx="6792959" cy="3333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u="sng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MR ou PR</a:t>
            </a:r>
            <a:endParaRPr lang="fr-BE" sz="2000" b="0" i="0" u="sng" strike="noStrike" kern="1200" cap="none" spc="0" baseline="0%" dirty="0">
              <a:solidFill>
                <a:srgbClr val="000000"/>
              </a:solidFill>
              <a:uFillTx/>
              <a:ea typeface="SimSun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Outils de Feedback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Utilise GIT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Bienveillant, constructif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Vise l’excellence technique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SimSun" pitchFamily="2"/>
                <a:cs typeface="DejaVu Sans" pitchFamily="2"/>
              </a:rPr>
              <a:t>Facilité par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Bonnes pratiques ( </a:t>
            </a:r>
            <a:r>
              <a:rPr lang="fr-BE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Prettier</a:t>
            </a: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et Lint)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Test unitaires, tests d’intégrations, e2e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19861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FF7ABECA-D42B-4A9A-B01A-02B67684E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763363"/>
              </p:ext>
            </p:extLst>
          </p:nvPr>
        </p:nvGraphicFramePr>
        <p:xfrm>
          <a:off x="1061385" y="2067792"/>
          <a:ext cx="7021230" cy="3800376"/>
        </p:xfrm>
        <a:graphic>
          <a:graphicData uri="http://purl.oclc.org/ooxml/drawingml/diagram">
            <dgm:relIds xmlns:dgm="http://purl.oclc.org/ooxml/drawingml/diagram" xmlns:r="http://purl.oclc.org/ooxml/officeDocument/relationships" r:dm="rId4" r:lo="rId5" r:qs="rId6" r:cs="rId7"/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5F9994BF-235E-C34D-962E-5F2FAE8627DF}"/>
              </a:ext>
            </a:extLst>
          </p:cNvPr>
          <p:cNvSpPr txBox="1"/>
          <p:nvPr/>
        </p:nvSpPr>
        <p:spPr>
          <a:xfrm>
            <a:off x="1061385" y="70651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156449683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81970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Tests Unitaires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E5976F0-495C-2B46-AEF5-579BACA54514}"/>
              </a:ext>
            </a:extLst>
          </p:cNvPr>
          <p:cNvSpPr txBox="1">
            <a:spLocks/>
          </p:cNvSpPr>
          <p:nvPr/>
        </p:nvSpPr>
        <p:spPr>
          <a:xfrm>
            <a:off x="798368" y="1901536"/>
            <a:ext cx="7547264" cy="3504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BE" sz="1600" dirty="0">
                <a:cs typeface="Calibri" panose="020F0502020204030204"/>
              </a:rPr>
              <a:t>Avantages :</a:t>
            </a:r>
          </a:p>
          <a:p>
            <a:pPr marL="457200" lvl="1" indent="0">
              <a:buNone/>
            </a:pPr>
            <a:endParaRPr lang="fr-BE" sz="16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Prédit le nombre de bugs (et des heures de </a:t>
            </a:r>
            <a:r>
              <a:rPr lang="fr-BE" sz="1600" dirty="0" err="1">
                <a:cs typeface="Calibri" panose="020F0502020204030204"/>
              </a:rPr>
              <a:t>debugging</a:t>
            </a:r>
            <a:r>
              <a:rPr lang="fr-BE" sz="1600" dirty="0">
                <a:cs typeface="Calibri" panose="020F0502020204030204"/>
              </a:rPr>
              <a:t>)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Améliore le code développé</a:t>
            </a:r>
            <a:endParaRPr lang="fr-BE" sz="1200" dirty="0">
              <a:cs typeface="Calibri" panose="020F0502020204030204"/>
            </a:endParaRPr>
          </a:p>
          <a:p>
            <a:pPr marL="914400" lvl="2" indent="0">
              <a:buNone/>
            </a:pPr>
            <a:endParaRPr lang="fr-BE" sz="12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Documente le code</a:t>
            </a:r>
          </a:p>
          <a:p>
            <a:pPr marL="457200" lvl="1" indent="0">
              <a:buNone/>
            </a:pPr>
            <a:endParaRPr lang="fr-BE" sz="1600" dirty="0">
              <a:cs typeface="Calibri" panose="020F0502020204030204"/>
            </a:endParaRPr>
          </a:p>
          <a:p>
            <a:pPr lvl="1"/>
            <a:r>
              <a:rPr lang="fr-BE" sz="1600" dirty="0">
                <a:cs typeface="Calibri" panose="020F0502020204030204"/>
              </a:rPr>
              <a:t>Aide grandement au CI (Intégration continue) et au CD (Déploiement continu)</a:t>
            </a:r>
          </a:p>
          <a:p>
            <a:pPr marL="457200" lvl="1" indent="0">
              <a:buNone/>
            </a:pPr>
            <a:endParaRPr lang="fr-BE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6209601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F9994BF-235E-C34D-962E-5F2FAE8627DF}"/>
              </a:ext>
            </a:extLst>
          </p:cNvPr>
          <p:cNvSpPr txBox="1"/>
          <p:nvPr/>
        </p:nvSpPr>
        <p:spPr>
          <a:xfrm>
            <a:off x="1061385" y="70651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Tests Unitaires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68FA9AF-07E6-F746-85A9-C0C6C29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5174" y="4956429"/>
            <a:ext cx="10178040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1400" dirty="0">
                <a:cs typeface="Calibri" panose="020F0502020204030204"/>
              </a:rPr>
              <a:t>Source : </a:t>
            </a:r>
            <a:r>
              <a:rPr lang="fr-BE" sz="1400" dirty="0">
                <a:cs typeface="Calibri" panose="020F0502020204030204"/>
                <a:hlinkClick r:id="rId4"/>
              </a:rPr>
              <a:t>https://jestjs.io/fr/</a:t>
            </a:r>
            <a:endParaRPr lang="fr-BE" sz="1400" dirty="0">
              <a:cs typeface="Calibri" panose="020F0502020204030204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B43351-CEEA-C847-890D-064CB04D6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790" y="1783551"/>
            <a:ext cx="3602112" cy="18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52208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81970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Tests Unitaires</a:t>
            </a: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FF7316B0-5762-EC48-8433-86EB88EBEC9B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Coverage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Donne une indication sur le pourcentage de code testé dans une application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Avoisine les 80 % - 100 % pour une application dite robuste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Mocks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Permet de simuler l’implémentation d’une fonction / d’une classe / d’un module / d’une librairie externe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Permet de tester le code en simulant le comportement d’une dépendance externe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93887672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2666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TDD</a:t>
            </a: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997B28AE-2725-9E48-9C37-2CB6CFD3F514}"/>
              </a:ext>
            </a:extLst>
          </p:cNvPr>
          <p:cNvSpPr txBox="1"/>
          <p:nvPr/>
        </p:nvSpPr>
        <p:spPr>
          <a:xfrm>
            <a:off x="1259996" y="1558350"/>
            <a:ext cx="7380003" cy="47981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i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« Test </a:t>
            </a:r>
            <a:r>
              <a:rPr lang="fr-FR" sz="2000" i="1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Driven</a:t>
            </a:r>
            <a:r>
              <a:rPr lang="fr-FR" sz="2000" i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</a:t>
            </a:r>
            <a:r>
              <a:rPr lang="fr-FR" sz="2000" i="1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Development</a:t>
            </a:r>
            <a:r>
              <a:rPr lang="fr-FR" sz="2000" i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 »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Méthode de développement logiciel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Agnostique des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frameworks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test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Processus cyclique</a:t>
            </a:r>
          </a:p>
          <a:p>
            <a:pPr marL="997199" lvl="2">
              <a:spcAft>
                <a:spcPts val="113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511641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347643"/>
            <a:ext cx="7886700" cy="4351338"/>
          </a:xfrm>
        </p:spPr>
        <p:txBody>
          <a:bodyPr vert="horz" lIns="68580" tIns="34290" rIns="68580" bIns="34290" rtlCol="0" anchor="t">
            <a:normAutofit lnSpcReduction="10%"/>
          </a:bodyPr>
          <a:lstStyle/>
          <a:p>
            <a:pPr marL="0" indent="0">
              <a:buNone/>
            </a:pPr>
            <a:endParaRPr lang="fr-BE" dirty="0">
              <a:cs typeface="Calibri" panose="020F0502020204030204"/>
            </a:endParaRPr>
          </a:p>
          <a:p>
            <a:r>
              <a:rPr lang="fr-BE" dirty="0">
                <a:cs typeface="Calibri" panose="020F0502020204030204"/>
              </a:rPr>
              <a:t>Récapitulatif</a:t>
            </a:r>
          </a:p>
          <a:p>
            <a:pPr lvl="1"/>
            <a:r>
              <a:rPr lang="fr-BE" dirty="0">
                <a:cs typeface="Calibri" panose="020F0502020204030204"/>
              </a:rPr>
              <a:t>Git</a:t>
            </a:r>
          </a:p>
          <a:p>
            <a:pPr lvl="1"/>
            <a:r>
              <a:rPr lang="fr-BE" dirty="0">
                <a:cs typeface="Calibri" panose="020F0502020204030204"/>
              </a:rPr>
              <a:t>Stratégies Git</a:t>
            </a:r>
          </a:p>
          <a:p>
            <a:pPr lvl="1"/>
            <a:r>
              <a:rPr lang="fr-BE" dirty="0">
                <a:cs typeface="Calibri" panose="020F0502020204030204"/>
              </a:rPr>
              <a:t>Bonnes pratiques de développement</a:t>
            </a:r>
          </a:p>
          <a:p>
            <a:pPr lvl="1"/>
            <a:r>
              <a:rPr lang="fr-BE" dirty="0" err="1">
                <a:cs typeface="Calibri" panose="020F0502020204030204"/>
              </a:rPr>
              <a:t>eXtreme</a:t>
            </a:r>
            <a:r>
              <a:rPr lang="fr-BE" dirty="0">
                <a:cs typeface="Calibri" panose="020F0502020204030204"/>
              </a:rPr>
              <a:t> </a:t>
            </a:r>
            <a:r>
              <a:rPr lang="fr-BE" dirty="0" err="1">
                <a:cs typeface="Calibri" panose="020F0502020204030204"/>
              </a:rPr>
              <a:t>Programming</a:t>
            </a:r>
            <a:endParaRPr lang="fr-BE" dirty="0">
              <a:cs typeface="Calibri" panose="020F0502020204030204"/>
            </a:endParaRPr>
          </a:p>
          <a:p>
            <a:pPr lvl="1"/>
            <a:r>
              <a:rPr lang="fr-BE" dirty="0">
                <a:cs typeface="Calibri" panose="020F0502020204030204"/>
              </a:rPr>
              <a:t>Test unitaires</a:t>
            </a:r>
          </a:p>
          <a:p>
            <a:pPr lvl="1"/>
            <a:r>
              <a:rPr lang="fr-BE" dirty="0">
                <a:cs typeface="Calibri" panose="020F0502020204030204"/>
              </a:rPr>
              <a:t>TDD</a:t>
            </a:r>
          </a:p>
          <a:p>
            <a:r>
              <a:rPr lang="fr-BE" dirty="0">
                <a:cs typeface="Calibri" panose="020F0502020204030204"/>
              </a:rPr>
              <a:t>Questions sur le mini-projet : TDD</a:t>
            </a:r>
          </a:p>
          <a:p>
            <a:r>
              <a:rPr lang="fr-BE" dirty="0" err="1">
                <a:cs typeface="Calibri" panose="020F0502020204030204"/>
              </a:rPr>
              <a:t>DevOps</a:t>
            </a:r>
            <a:endParaRPr lang="fr-BE" dirty="0">
              <a:cs typeface="Calibri" panose="020F0502020204030204"/>
            </a:endParaRPr>
          </a:p>
          <a:p>
            <a:r>
              <a:rPr lang="fr-BE" dirty="0">
                <a:cs typeface="Calibri" panose="020F0502020204030204"/>
              </a:rPr>
              <a:t>Le CI</a:t>
            </a:r>
          </a:p>
          <a:p>
            <a:r>
              <a:rPr lang="fr-BE" dirty="0">
                <a:cs typeface="Calibri" panose="020F0502020204030204"/>
              </a:rPr>
              <a:t>GitHub Actions</a:t>
            </a:r>
          </a:p>
          <a:p>
            <a:r>
              <a:rPr lang="fr-BE" dirty="0">
                <a:cs typeface="Calibri" panose="020F0502020204030204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67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TDD</a:t>
            </a: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EB318A92-9EF2-F747-9BD1-D4D56B17C005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7CE82CF-9BBB-C349-9C42-DBF5BAFC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15" y="2050044"/>
            <a:ext cx="4290570" cy="26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11392FA-0BDF-4349-8292-A184422D2D5F}"/>
              </a:ext>
            </a:extLst>
          </p:cNvPr>
          <p:cNvSpPr txBox="1"/>
          <p:nvPr/>
        </p:nvSpPr>
        <p:spPr>
          <a:xfrm>
            <a:off x="1744200" y="5306029"/>
            <a:ext cx="689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 </a:t>
            </a:r>
            <a:r>
              <a:rPr lang="en-US" dirty="0">
                <a:hlinkClick r:id="rId5"/>
              </a:rPr>
              <a:t>https://www.geeksforgeeks.org/test-driven-development-tdd/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874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2986624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QCM</a:t>
            </a: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EB318A92-9EF2-F747-9BD1-D4D56B17C005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2403475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2894969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Questions sur le mini-projet : Bowling Kata</a:t>
            </a: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EB318A92-9EF2-F747-9BD1-D4D56B17C005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212145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CFEED0-C284-6841-B62C-F9FE7D644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.527%"/>
          <a:stretch/>
        </p:blipFill>
        <p:spPr>
          <a:xfrm>
            <a:off x="1445370" y="2149562"/>
            <a:ext cx="6253260" cy="2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55999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544812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: histoire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6D5120FA-C094-BE46-9AC5-C0FD3B7E68BA}"/>
              </a:ext>
            </a:extLst>
          </p:cNvPr>
          <p:cNvSpPr txBox="1"/>
          <p:nvPr/>
        </p:nvSpPr>
        <p:spPr>
          <a:xfrm>
            <a:off x="1259995" y="1726914"/>
            <a:ext cx="6792959" cy="33334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2007 et 2008</a:t>
            </a: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Développeur  &gt;&lt; Experts Opérationnels / Informatique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Objectifs différents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Travaillant en silo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SimSun" pitchFamily="2"/>
                <a:cs typeface="DejaVu Sans" pitchFamily="2"/>
              </a:rPr>
              <a:t>Solution : </a:t>
            </a:r>
            <a:r>
              <a:rPr lang="fr-BE" sz="2000" dirty="0" err="1">
                <a:solidFill>
                  <a:srgbClr val="000000"/>
                </a:solidFill>
                <a:ea typeface="SimSun" pitchFamily="2"/>
                <a:cs typeface="DejaVu Sans" pitchFamily="2"/>
              </a:rPr>
              <a:t>DevOps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SimSun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Automatisation des tâches</a:t>
            </a:r>
          </a:p>
          <a:p>
            <a:pPr marL="997199" lvl="2">
              <a:spcAft>
                <a:spcPts val="113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=&gt; </a:t>
            </a: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Délai d</a:t>
            </a:r>
            <a:r>
              <a:rPr lang="fr-BE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 résolution de problème réduit</a:t>
            </a:r>
          </a:p>
          <a:p>
            <a:pPr marL="863998" lvl="1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Intégration et déploiement continu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997199" lvl="2">
              <a:spcAft>
                <a:spcPts val="113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=&gt; Délai de livraison réduit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1955948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544812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: avantages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6D5120FA-C094-BE46-9AC5-C0FD3B7E68BA}"/>
              </a:ext>
            </a:extLst>
          </p:cNvPr>
          <p:cNvSpPr txBox="1"/>
          <p:nvPr/>
        </p:nvSpPr>
        <p:spPr>
          <a:xfrm>
            <a:off x="1259995" y="1726914"/>
            <a:ext cx="6792959" cy="36867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212529"/>
                </a:solidFill>
              </a:rPr>
              <a:t>M</a:t>
            </a:r>
            <a:r>
              <a:rPr lang="fr-BE" sz="2000" b="0" i="0" dirty="0">
                <a:solidFill>
                  <a:srgbClr val="212529"/>
                </a:solidFill>
                <a:effectLst/>
              </a:rPr>
              <a:t>eilleure collaboration entre les équipes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 sz="2000" b="0" i="0" dirty="0">
              <a:solidFill>
                <a:srgbClr val="21252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212529"/>
                </a:solidFill>
              </a:rPr>
              <a:t>G</a:t>
            </a:r>
            <a:r>
              <a:rPr lang="fr-BE" sz="2000" b="0" i="0" dirty="0">
                <a:solidFill>
                  <a:srgbClr val="212529"/>
                </a:solidFill>
                <a:effectLst/>
              </a:rPr>
              <a:t>ain de temps et un gain d'argent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 sz="2000" b="0" i="0" dirty="0">
              <a:solidFill>
                <a:srgbClr val="21252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212529"/>
                </a:solidFill>
              </a:rPr>
              <a:t>A</a:t>
            </a:r>
            <a:r>
              <a:rPr lang="fr-BE" sz="2000" b="0" i="0" dirty="0">
                <a:solidFill>
                  <a:srgbClr val="212529"/>
                </a:solidFill>
                <a:effectLst/>
              </a:rPr>
              <a:t>mélioration de la satisfaction et de l'expérience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 sz="2000" b="0" i="0" dirty="0">
              <a:solidFill>
                <a:srgbClr val="21252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212529"/>
                </a:solidFill>
              </a:rPr>
              <a:t>G</a:t>
            </a:r>
            <a:r>
              <a:rPr lang="fr-BE" sz="2000" b="0" i="0" dirty="0">
                <a:solidFill>
                  <a:srgbClr val="212529"/>
                </a:solidFill>
                <a:effectLst/>
              </a:rPr>
              <a:t>rande rapidité dans la production et la livraison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 sz="2000" b="0" i="0" dirty="0">
              <a:solidFill>
                <a:srgbClr val="21252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212529"/>
                </a:solidFill>
              </a:rPr>
              <a:t>C</a:t>
            </a:r>
            <a:r>
              <a:rPr lang="fr-BE" sz="2000" b="0" i="0" dirty="0">
                <a:solidFill>
                  <a:srgbClr val="212529"/>
                </a:solidFill>
                <a:effectLst/>
              </a:rPr>
              <a:t>apacité d'innovation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 sz="2000" b="0" i="0" dirty="0">
              <a:solidFill>
                <a:srgbClr val="21252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rgbClr val="212529"/>
                </a:solidFill>
              </a:rPr>
              <a:t>D</a:t>
            </a:r>
            <a:r>
              <a:rPr lang="fr-BE" sz="2000" b="0" i="0" dirty="0">
                <a:solidFill>
                  <a:srgbClr val="212529"/>
                </a:solidFill>
                <a:effectLst/>
              </a:rPr>
              <a:t>étection rapide des problèmes</a:t>
            </a:r>
          </a:p>
          <a:p>
            <a:br>
              <a:rPr lang="fr-BE" sz="2000" dirty="0"/>
            </a:br>
            <a:br>
              <a:rPr lang="fr-BE" sz="2000" dirty="0"/>
            </a:br>
            <a:br>
              <a:rPr lang="fr-BE" sz="2000" dirty="0"/>
            </a:b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0613970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DevOps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28" name="Picture 4" descr="Four Vital Methods to Step up Your DevOps - EYEXCON">
            <a:extLst>
              <a:ext uri="{FF2B5EF4-FFF2-40B4-BE49-F238E27FC236}">
                <a16:creationId xmlns:a16="http://schemas.microsoft.com/office/drawing/2014/main" id="{E54F2A33-3EB9-0542-9DE4-307582A7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63" y="1739376"/>
            <a:ext cx="6565672" cy="398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43807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CI (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Continuous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Integration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)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122" name="Picture 2" descr="continuous integration workflow diagram">
            <a:extLst>
              <a:ext uri="{FF2B5EF4-FFF2-40B4-BE49-F238E27FC236}">
                <a16:creationId xmlns:a16="http://schemas.microsoft.com/office/drawing/2014/main" id="{18960EEE-340F-B040-84ED-DF904177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76" y="1739376"/>
            <a:ext cx="6348845" cy="39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94964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CI (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Continuous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Integration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)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7D4ED617-A5DA-864C-830B-BD07671F29FC}"/>
              </a:ext>
            </a:extLst>
          </p:cNvPr>
          <p:cNvSpPr txBox="1"/>
          <p:nvPr/>
        </p:nvSpPr>
        <p:spPr>
          <a:xfrm>
            <a:off x="1176868" y="1739376"/>
            <a:ext cx="7380003" cy="47981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Le développeur soumet plusieurs MR par jour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Vérification des test unitaires et du </a:t>
            </a:r>
            <a:r>
              <a:rPr lang="fr-FR" sz="2000" b="0" i="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coverage</a:t>
            </a:r>
            <a:r>
              <a:rPr lang="fr-FR" sz="2000" b="0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faites en amont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Vérification des respects de formatages et de règles de développement faites en amont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Améliore la </a:t>
            </a:r>
            <a:r>
              <a:rPr lang="fr-FR" sz="2000" b="0" i="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productivity</a:t>
            </a:r>
            <a:r>
              <a:rPr lang="fr-FR" sz="2000" b="0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du </a:t>
            </a:r>
            <a:r>
              <a:rPr lang="fr-FR" sz="2000" b="0" i="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dévéloppeur</a:t>
            </a: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Facilite la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review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de la MR / PR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Augment la vélocité de développement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6889970"/>
      </p:ext>
    </p:extLst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Le CI (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Continuous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Integration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)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7D4ED617-A5DA-864C-830B-BD07671F29FC}"/>
              </a:ext>
            </a:extLst>
          </p:cNvPr>
          <p:cNvSpPr txBox="1"/>
          <p:nvPr/>
        </p:nvSpPr>
        <p:spPr>
          <a:xfrm>
            <a:off x="1176868" y="1739376"/>
            <a:ext cx="7380003" cy="47981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Outils pour le CI :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dirty="0">
                <a:solidFill>
                  <a:srgbClr val="000000"/>
                </a:solidFill>
                <a:highlight>
                  <a:srgbClr val="FFFF00"/>
                </a:highlight>
                <a:ea typeface="DejaVu Sans" pitchFamily="2"/>
                <a:cs typeface="DejaVu Sans" pitchFamily="2"/>
              </a:rPr>
              <a:t>GitHub Actions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Jenkins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Bamboo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CircleCI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…</a:t>
            </a: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4036378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C992D6-B862-2C4A-9E08-18C4D8983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82" y="1523642"/>
            <a:ext cx="5990167" cy="4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0784"/>
      </p:ext>
    </p:extLst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4CCB826B-C0C5-F940-A3EC-B1377AF290C0}"/>
              </a:ext>
            </a:extLst>
          </p:cNvPr>
          <p:cNvSpPr txBox="1"/>
          <p:nvPr/>
        </p:nvSpPr>
        <p:spPr>
          <a:xfrm>
            <a:off x="998806" y="671314"/>
            <a:ext cx="7146387" cy="10680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Demo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47140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2B6215C-D026-D047-A603-4EA5E7E6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248315"/>
            <a:ext cx="7730067" cy="510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b="1" dirty="0">
                <a:cs typeface="Calibri"/>
              </a:rPr>
              <a:t>git </a:t>
            </a:r>
            <a:r>
              <a:rPr lang="fr-FR" sz="2200" b="1" dirty="0" err="1">
                <a:cs typeface="Calibri"/>
              </a:rPr>
              <a:t>init</a:t>
            </a:r>
            <a:endParaRPr lang="fr-FR" sz="2200" b="1" dirty="0">
              <a:cs typeface="Calibri"/>
            </a:endParaRPr>
          </a:p>
          <a:p>
            <a:r>
              <a:rPr lang="fr-FR" sz="2200" b="1" dirty="0">
                <a:cs typeface="Calibri"/>
              </a:rPr>
              <a:t>git </a:t>
            </a:r>
            <a:r>
              <a:rPr lang="fr-FR" sz="2200" b="1" dirty="0" err="1">
                <a:cs typeface="Calibri"/>
              </a:rPr>
              <a:t>status</a:t>
            </a:r>
            <a:endParaRPr lang="fr-FR" sz="2200" b="1" dirty="0">
              <a:cs typeface="Calibri"/>
            </a:endParaRPr>
          </a:p>
          <a:p>
            <a:r>
              <a:rPr lang="fr-FR" sz="2200" b="1" dirty="0">
                <a:cs typeface="Calibri"/>
              </a:rPr>
              <a:t>git </a:t>
            </a:r>
            <a:r>
              <a:rPr lang="fr-FR" sz="2200" b="1" dirty="0" err="1">
                <a:cs typeface="Calibri"/>
              </a:rPr>
              <a:t>add</a:t>
            </a:r>
            <a:endParaRPr lang="fr-FR" sz="2200" b="1" dirty="0">
              <a:cs typeface="Calibri"/>
            </a:endParaRPr>
          </a:p>
          <a:p>
            <a:r>
              <a:rPr lang="fr-FR" sz="2200" b="1" dirty="0">
                <a:cs typeface="Calibri"/>
              </a:rPr>
              <a:t>git commit</a:t>
            </a:r>
          </a:p>
          <a:p>
            <a:r>
              <a:rPr lang="fr-FR" sz="2400" b="1" dirty="0">
                <a:cs typeface="Calibri"/>
              </a:rPr>
              <a:t>git pull </a:t>
            </a:r>
          </a:p>
          <a:p>
            <a:r>
              <a:rPr lang="fr-FR" sz="2400" b="1" dirty="0">
                <a:cs typeface="Calibri"/>
              </a:rPr>
              <a:t>git push &lt;</a:t>
            </a:r>
            <a:r>
              <a:rPr lang="fr-FR" sz="2400" b="1" dirty="0" err="1">
                <a:cs typeface="Calibri"/>
              </a:rPr>
              <a:t>name</a:t>
            </a:r>
            <a:r>
              <a:rPr lang="fr-FR" sz="2400" b="1" dirty="0">
                <a:cs typeface="Calibri"/>
              </a:rPr>
              <a:t> of </a:t>
            </a:r>
            <a:r>
              <a:rPr lang="fr-FR" sz="2400" b="1" dirty="0" err="1">
                <a:cs typeface="Calibri"/>
              </a:rPr>
              <a:t>remote</a:t>
            </a:r>
            <a:r>
              <a:rPr lang="fr-FR" sz="2400" b="1" dirty="0">
                <a:cs typeface="Calibri"/>
              </a:rPr>
              <a:t> </a:t>
            </a:r>
            <a:r>
              <a:rPr lang="fr-FR" sz="2400" b="1" dirty="0" err="1">
                <a:cs typeface="Calibri"/>
              </a:rPr>
              <a:t>repository</a:t>
            </a:r>
            <a:r>
              <a:rPr lang="fr-FR" sz="2400" b="1" dirty="0">
                <a:cs typeface="Calibri"/>
              </a:rPr>
              <a:t>&gt; &lt; </a:t>
            </a:r>
            <a:r>
              <a:rPr lang="fr-FR" sz="2400" b="1" dirty="0" err="1">
                <a:cs typeface="Calibri"/>
              </a:rPr>
              <a:t>name</a:t>
            </a:r>
            <a:r>
              <a:rPr lang="fr-FR" sz="2400" b="1" dirty="0">
                <a:cs typeface="Calibri"/>
              </a:rPr>
              <a:t> of </a:t>
            </a:r>
            <a:r>
              <a:rPr lang="fr-FR" sz="2400" b="1" dirty="0" err="1">
                <a:cs typeface="Calibri"/>
              </a:rPr>
              <a:t>branch</a:t>
            </a:r>
            <a:r>
              <a:rPr lang="fr-FR" sz="2400" b="1" dirty="0">
                <a:cs typeface="Calibri"/>
              </a:rPr>
              <a:t>&gt; 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fetch</a:t>
            </a:r>
            <a:r>
              <a:rPr lang="fr-FR" sz="2400" b="1" dirty="0">
                <a:cs typeface="Calibri"/>
              </a:rPr>
              <a:t> 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merge</a:t>
            </a:r>
            <a:r>
              <a:rPr lang="fr-FR" sz="2400" b="1" dirty="0">
                <a:cs typeface="Calibri"/>
              </a:rPr>
              <a:t> &lt; </a:t>
            </a:r>
            <a:r>
              <a:rPr lang="fr-FR" sz="2400" b="1" dirty="0" err="1">
                <a:cs typeface="Calibri"/>
              </a:rPr>
              <a:t>branchname</a:t>
            </a:r>
            <a:r>
              <a:rPr lang="fr-FR" sz="2400" b="1" dirty="0">
                <a:cs typeface="Calibri"/>
              </a:rPr>
              <a:t>&gt;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branch</a:t>
            </a:r>
            <a:r>
              <a:rPr lang="fr-FR" sz="2400" b="1" dirty="0">
                <a:cs typeface="Calibri"/>
              </a:rPr>
              <a:t> &lt;  </a:t>
            </a:r>
            <a:r>
              <a:rPr lang="fr-FR" sz="2400" b="1" dirty="0" err="1">
                <a:cs typeface="Calibri"/>
              </a:rPr>
              <a:t>branchname</a:t>
            </a:r>
            <a:r>
              <a:rPr lang="fr-FR" sz="2400" b="1" dirty="0">
                <a:cs typeface="Calibri"/>
              </a:rPr>
              <a:t> &gt;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checkout</a:t>
            </a:r>
            <a:r>
              <a:rPr lang="fr-FR" sz="2400" b="1" dirty="0">
                <a:cs typeface="Calibri"/>
              </a:rPr>
              <a:t> -b &lt;  </a:t>
            </a:r>
            <a:r>
              <a:rPr lang="fr-FR" sz="2400" b="1" dirty="0" err="1">
                <a:cs typeface="Calibri"/>
              </a:rPr>
              <a:t>branchname</a:t>
            </a:r>
            <a:r>
              <a:rPr lang="fr-FR" sz="2400" b="1" dirty="0">
                <a:cs typeface="Calibri"/>
              </a:rPr>
              <a:t> &gt;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stash</a:t>
            </a:r>
            <a:endParaRPr lang="fr-FR" sz="2400" b="1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914400" lvl="1" indent="0"/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85462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650CF-82E8-49FB-952D-2AFD8165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45660"/>
            <a:ext cx="6855883" cy="541470"/>
          </a:xfrm>
        </p:spPr>
        <p:txBody>
          <a:bodyPr>
            <a:normAutofit/>
          </a:bodyPr>
          <a:lstStyle/>
          <a:p>
            <a:r>
              <a:rPr lang="fr-FR" sz="2400" dirty="0">
                <a:cs typeface="Calibri Light"/>
              </a:rPr>
              <a:t>Gestion des conflits : résolution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5939-900C-484D-B7C7-556D7E03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26350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fr-FR" sz="1500" dirty="0">
                <a:cs typeface="Calibri"/>
              </a:rPr>
              <a:t>3 possibilités</a:t>
            </a:r>
          </a:p>
          <a:p>
            <a:pPr lvl="1"/>
            <a:r>
              <a:rPr lang="fr-FR" sz="1500" dirty="0">
                <a:cs typeface="Calibri"/>
              </a:rPr>
              <a:t>Accepter les modifications du dépôt distant</a:t>
            </a:r>
          </a:p>
          <a:p>
            <a:pPr lvl="1"/>
            <a:r>
              <a:rPr lang="fr-FR" sz="1500" dirty="0">
                <a:cs typeface="Calibri"/>
              </a:rPr>
              <a:t>Accepter les modifications du dépôt local</a:t>
            </a:r>
          </a:p>
          <a:p>
            <a:pPr lvl="1"/>
            <a:r>
              <a:rPr lang="fr-FR" sz="1500" dirty="0">
                <a:cs typeface="Calibri"/>
              </a:rPr>
              <a:t>Modifier les fichiers en conflit, valider(commit) et envoyer(push)</a:t>
            </a:r>
          </a:p>
          <a:p>
            <a:pPr lvl="1"/>
            <a:endParaRPr lang="fr-FR" sz="1500" dirty="0">
              <a:cs typeface="Calibri"/>
            </a:endParaRPr>
          </a:p>
          <a:p>
            <a:pPr lvl="1"/>
            <a:endParaRPr lang="fr-FR" sz="1500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D2CA9-5B0D-D94F-960A-9412993B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89" y="3150764"/>
            <a:ext cx="3886422" cy="257614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980A7D77-5E56-2847-A44C-2F15B6701023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Git</a:t>
            </a:r>
          </a:p>
        </p:txBody>
      </p:sp>
    </p:spTree>
    <p:extLst>
      <p:ext uri="{BB962C8B-B14F-4D97-AF65-F5344CB8AC3E}">
        <p14:creationId xmlns:p14="http://schemas.microsoft.com/office/powerpoint/2010/main" val="147132045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2B6215C-D026-D047-A603-4EA5E7E6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248315"/>
            <a:ext cx="7730067" cy="510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b="1" dirty="0">
                <a:cs typeface="Calibri"/>
              </a:rPr>
              <a:t>git </a:t>
            </a:r>
            <a:r>
              <a:rPr lang="fr-FR" sz="2200" b="1" dirty="0" err="1">
                <a:cs typeface="Calibri"/>
              </a:rPr>
              <a:t>init</a:t>
            </a:r>
            <a:endParaRPr lang="fr-FR" sz="2200" b="1" dirty="0">
              <a:cs typeface="Calibri"/>
            </a:endParaRPr>
          </a:p>
          <a:p>
            <a:r>
              <a:rPr lang="fr-FR" sz="2200" b="1" dirty="0">
                <a:cs typeface="Calibri"/>
              </a:rPr>
              <a:t>git </a:t>
            </a:r>
            <a:r>
              <a:rPr lang="fr-FR" sz="2200" b="1" dirty="0" err="1">
                <a:cs typeface="Calibri"/>
              </a:rPr>
              <a:t>status</a:t>
            </a:r>
            <a:endParaRPr lang="fr-FR" sz="2200" b="1" dirty="0">
              <a:cs typeface="Calibri"/>
            </a:endParaRPr>
          </a:p>
          <a:p>
            <a:r>
              <a:rPr lang="fr-FR" sz="2200" b="1" dirty="0">
                <a:cs typeface="Calibri"/>
              </a:rPr>
              <a:t>git </a:t>
            </a:r>
            <a:r>
              <a:rPr lang="fr-FR" sz="2200" b="1" dirty="0" err="1">
                <a:cs typeface="Calibri"/>
              </a:rPr>
              <a:t>add</a:t>
            </a:r>
            <a:endParaRPr lang="fr-FR" sz="2200" b="1" dirty="0">
              <a:cs typeface="Calibri"/>
            </a:endParaRPr>
          </a:p>
          <a:p>
            <a:r>
              <a:rPr lang="fr-FR" sz="2200" b="1" dirty="0">
                <a:cs typeface="Calibri"/>
              </a:rPr>
              <a:t>git commit</a:t>
            </a:r>
          </a:p>
          <a:p>
            <a:r>
              <a:rPr lang="fr-FR" sz="2400" b="1" dirty="0">
                <a:cs typeface="Calibri"/>
              </a:rPr>
              <a:t>git pull </a:t>
            </a:r>
          </a:p>
          <a:p>
            <a:r>
              <a:rPr lang="fr-FR" sz="2400" b="1" dirty="0">
                <a:cs typeface="Calibri"/>
              </a:rPr>
              <a:t>git push &lt;</a:t>
            </a:r>
            <a:r>
              <a:rPr lang="fr-FR" sz="2400" b="1" dirty="0" err="1">
                <a:cs typeface="Calibri"/>
              </a:rPr>
              <a:t>name</a:t>
            </a:r>
            <a:r>
              <a:rPr lang="fr-FR" sz="2400" b="1" dirty="0">
                <a:cs typeface="Calibri"/>
              </a:rPr>
              <a:t> of </a:t>
            </a:r>
            <a:r>
              <a:rPr lang="fr-FR" sz="2400" b="1" dirty="0" err="1">
                <a:cs typeface="Calibri"/>
              </a:rPr>
              <a:t>remote</a:t>
            </a:r>
            <a:r>
              <a:rPr lang="fr-FR" sz="2400" b="1" dirty="0">
                <a:cs typeface="Calibri"/>
              </a:rPr>
              <a:t> </a:t>
            </a:r>
            <a:r>
              <a:rPr lang="fr-FR" sz="2400" b="1" dirty="0" err="1">
                <a:cs typeface="Calibri"/>
              </a:rPr>
              <a:t>repository</a:t>
            </a:r>
            <a:r>
              <a:rPr lang="fr-FR" sz="2400" b="1" dirty="0">
                <a:cs typeface="Calibri"/>
              </a:rPr>
              <a:t>&gt; &lt; </a:t>
            </a:r>
            <a:r>
              <a:rPr lang="fr-FR" sz="2400" b="1" dirty="0" err="1">
                <a:cs typeface="Calibri"/>
              </a:rPr>
              <a:t>name</a:t>
            </a:r>
            <a:r>
              <a:rPr lang="fr-FR" sz="2400" b="1" dirty="0">
                <a:cs typeface="Calibri"/>
              </a:rPr>
              <a:t> of </a:t>
            </a:r>
            <a:r>
              <a:rPr lang="fr-FR" sz="2400" b="1" dirty="0" err="1">
                <a:cs typeface="Calibri"/>
              </a:rPr>
              <a:t>branch</a:t>
            </a:r>
            <a:r>
              <a:rPr lang="fr-FR" sz="2400" b="1" dirty="0">
                <a:cs typeface="Calibri"/>
              </a:rPr>
              <a:t>&gt; 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fetch</a:t>
            </a:r>
            <a:r>
              <a:rPr lang="fr-FR" sz="2400" b="1" dirty="0">
                <a:cs typeface="Calibri"/>
              </a:rPr>
              <a:t> 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merge</a:t>
            </a:r>
            <a:r>
              <a:rPr lang="fr-FR" sz="2400" b="1" dirty="0">
                <a:cs typeface="Calibri"/>
              </a:rPr>
              <a:t> &lt; </a:t>
            </a:r>
            <a:r>
              <a:rPr lang="fr-FR" sz="2400" b="1" dirty="0" err="1">
                <a:cs typeface="Calibri"/>
              </a:rPr>
              <a:t>branchname</a:t>
            </a:r>
            <a:r>
              <a:rPr lang="fr-FR" sz="2400" b="1" dirty="0">
                <a:cs typeface="Calibri"/>
              </a:rPr>
              <a:t>&gt;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branch</a:t>
            </a:r>
            <a:r>
              <a:rPr lang="fr-FR" sz="2400" b="1" dirty="0">
                <a:cs typeface="Calibri"/>
              </a:rPr>
              <a:t> &lt;  </a:t>
            </a:r>
            <a:r>
              <a:rPr lang="fr-FR" sz="2400" b="1" dirty="0" err="1">
                <a:cs typeface="Calibri"/>
              </a:rPr>
              <a:t>branchname</a:t>
            </a:r>
            <a:r>
              <a:rPr lang="fr-FR" sz="2400" b="1" dirty="0">
                <a:cs typeface="Calibri"/>
              </a:rPr>
              <a:t> &gt;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checkout</a:t>
            </a:r>
            <a:r>
              <a:rPr lang="fr-FR" sz="2400" b="1" dirty="0">
                <a:cs typeface="Calibri"/>
              </a:rPr>
              <a:t> -b &lt;  </a:t>
            </a:r>
            <a:r>
              <a:rPr lang="fr-FR" sz="2400" b="1" dirty="0" err="1">
                <a:cs typeface="Calibri"/>
              </a:rPr>
              <a:t>branchname</a:t>
            </a:r>
            <a:r>
              <a:rPr lang="fr-FR" sz="2400" b="1" dirty="0">
                <a:cs typeface="Calibri"/>
              </a:rPr>
              <a:t> &gt;</a:t>
            </a:r>
          </a:p>
          <a:p>
            <a:r>
              <a:rPr lang="fr-FR" sz="2400" b="1" dirty="0">
                <a:cs typeface="Calibri"/>
              </a:rPr>
              <a:t>git </a:t>
            </a:r>
            <a:r>
              <a:rPr lang="fr-FR" sz="2400" b="1" dirty="0" err="1">
                <a:cs typeface="Calibri"/>
              </a:rPr>
              <a:t>stash</a:t>
            </a:r>
            <a:endParaRPr lang="fr-FR" sz="2400" b="1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914400" lvl="1" indent="0"/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06080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Stratégies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Shape 3">
            <a:extLst>
              <a:ext uri="{FF2B5EF4-FFF2-40B4-BE49-F238E27FC236}">
                <a16:creationId xmlns:a16="http://schemas.microsoft.com/office/drawing/2014/main" id="{997A3AB7-CA5A-7A40-AB7B-2332653BBCE8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Trunk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based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development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Feature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or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Github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Flow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Forking</a:t>
            </a: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Release branches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Gitflow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65966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Stratégies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Shape 3">
            <a:extLst>
              <a:ext uri="{FF2B5EF4-FFF2-40B4-BE49-F238E27FC236}">
                <a16:creationId xmlns:a16="http://schemas.microsoft.com/office/drawing/2014/main" id="{997A3AB7-CA5A-7A40-AB7B-2332653BBCE8}"/>
              </a:ext>
            </a:extLst>
          </p:cNvPr>
          <p:cNvSpPr txBox="1"/>
          <p:nvPr/>
        </p:nvSpPr>
        <p:spPr>
          <a:xfrm>
            <a:off x="557264" y="1321710"/>
            <a:ext cx="3676069" cy="388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Trunk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based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development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Picture 4" descr="git - How many pipelines for Trunk Based Development? - Stack Overflow">
            <a:extLst>
              <a:ext uri="{FF2B5EF4-FFF2-40B4-BE49-F238E27FC236}">
                <a16:creationId xmlns:a16="http://schemas.microsoft.com/office/drawing/2014/main" id="{3AF8AB22-965F-6941-B133-30B2685A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1784462"/>
            <a:ext cx="4068009" cy="20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596F8CC0-ADDA-C843-B541-AC2BBB43CFE6}"/>
              </a:ext>
            </a:extLst>
          </p:cNvPr>
          <p:cNvSpPr txBox="1"/>
          <p:nvPr/>
        </p:nvSpPr>
        <p:spPr>
          <a:xfrm>
            <a:off x="4906052" y="3818467"/>
            <a:ext cx="3676069" cy="388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Features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branches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Picture 4" descr="Trunk-based development - Optimizely">
            <a:extLst>
              <a:ext uri="{FF2B5EF4-FFF2-40B4-BE49-F238E27FC236}">
                <a16:creationId xmlns:a16="http://schemas.microsoft.com/office/drawing/2014/main" id="{18A526BF-7CA6-E041-93BC-25DD8D46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6" y="4258929"/>
            <a:ext cx="3912162" cy="22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20253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5220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Récapitulatif : Stratégies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Shape 3">
            <a:extLst>
              <a:ext uri="{FF2B5EF4-FFF2-40B4-BE49-F238E27FC236}">
                <a16:creationId xmlns:a16="http://schemas.microsoft.com/office/drawing/2014/main" id="{997A3AB7-CA5A-7A40-AB7B-2332653BBCE8}"/>
              </a:ext>
            </a:extLst>
          </p:cNvPr>
          <p:cNvSpPr txBox="1"/>
          <p:nvPr/>
        </p:nvSpPr>
        <p:spPr>
          <a:xfrm>
            <a:off x="557264" y="1321710"/>
            <a:ext cx="3676069" cy="388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Forking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596F8CC0-ADDA-C843-B541-AC2BBB43CFE6}"/>
              </a:ext>
            </a:extLst>
          </p:cNvPr>
          <p:cNvSpPr txBox="1"/>
          <p:nvPr/>
        </p:nvSpPr>
        <p:spPr>
          <a:xfrm>
            <a:off x="4571999" y="3825051"/>
            <a:ext cx="3676069" cy="3885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Release branches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1" name="Picture 2" descr="Git Workflow | Block Editor Handbook | WordPress Developer Resources">
            <a:extLst>
              <a:ext uri="{FF2B5EF4-FFF2-40B4-BE49-F238E27FC236}">
                <a16:creationId xmlns:a16="http://schemas.microsoft.com/office/drawing/2014/main" id="{D359077D-2FA3-BA48-9094-E37E5231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840765"/>
            <a:ext cx="3525348" cy="20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ersion control - Git branches: Merging issues while having multiple  release branches - Software Engineering Stack Exchange">
            <a:extLst>
              <a:ext uri="{FF2B5EF4-FFF2-40B4-BE49-F238E27FC236}">
                <a16:creationId xmlns:a16="http://schemas.microsoft.com/office/drawing/2014/main" id="{A808A24A-1146-CF4B-84D7-11841EE7B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159210"/>
            <a:ext cx="3721379" cy="19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07743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purl.oclc.org/ooxml/drawingml/main" name="I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L" id="{D086615D-7BD3-439A-8873-ACF4848EC875}" vid="{54295FC8-0DDB-44DE-B17B-170610DD0666}"/>
    </a:ext>
  </a:extLst>
</a:theme>
</file>

<file path=ppt/theme/theme1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92435DD1-8008-4BF9-AE30-1B9C602C3C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purl.oclc.org/ooxml/officeDocument/customXml" ds:itemID="{2E46CE58-5E17-4C02-BD50-C868EA774515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35B0559D-8075-4879-954C-2BF11D779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5022</TotalTime>
  <Words>913</Words>
  <Application>Microsoft Macintosh PowerPoint</Application>
  <PresentationFormat>Affichage à l'écran (4:3)</PresentationFormat>
  <Paragraphs>344</Paragraphs>
  <Slides>30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30</vt:i4>
      </vt:variant>
    </vt:vector>
  </HeadingPairs>
  <TitlesOfParts>
    <vt:vector size="50" baseType="lpstr">
      <vt:lpstr>Arial</vt:lpstr>
      <vt:lpstr>Calibri</vt:lpstr>
      <vt:lpstr>Calibri Light</vt:lpstr>
      <vt:lpstr>Liberation Sans</vt:lpstr>
      <vt:lpstr>Liberation Serif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IPL</vt:lpstr>
      <vt:lpstr>BINV2190-B DevOps : continious integration</vt:lpstr>
      <vt:lpstr>Sommaire</vt:lpstr>
      <vt:lpstr>Présentation PowerPoint</vt:lpstr>
      <vt:lpstr>Présentation PowerPoint</vt:lpstr>
      <vt:lpstr>Gestion des conflits : résolution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subject/>
  <dc:creator>gregoire</dc:creator>
  <dc:description/>
  <cp:lastModifiedBy>Microsoft Office User</cp:lastModifiedBy>
  <cp:revision>1781</cp:revision>
  <cp:lastPrinted>2018-04-28T10:12:52Z</cp:lastPrinted>
  <dcterms:created xsi:type="dcterms:W3CDTF">2011-03-16T09:08:07Z</dcterms:created>
  <dcterms:modified xsi:type="dcterms:W3CDTF">2022-11-14T21:32:38Z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0x0101001B1F7770AEB57F4D9E08691D62E16A99</vt:lpwstr>
  </property>
</Properties>
</file>