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5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6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7.xml" ContentType="application/vnd.openxmlformats-officedocument.theme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8.xml" ContentType="application/vnd.openxmlformats-officedocument.theme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9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theme/theme10.xml" ContentType="application/vnd.openxmlformats-officedocument.theme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theme/theme11.xml" ContentType="application/vnd.openxmlformats-officedocument.theme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5" Type="http://purl.oclc.org/ooxml/officeDocument/relationships/customProperties" Target="docProps/custom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4"/>
    <p:sldMasterId id="2147483661" r:id="rId5"/>
    <p:sldMasterId id="2147483674" r:id="rId6"/>
    <p:sldMasterId id="2147483687" r:id="rId7"/>
    <p:sldMasterId id="2147483700" r:id="rId8"/>
    <p:sldMasterId id="2147483713" r:id="rId9"/>
    <p:sldMasterId id="2147483726" r:id="rId10"/>
    <p:sldMasterId id="2147483739" r:id="rId11"/>
    <p:sldMasterId id="2147483752" r:id="rId12"/>
    <p:sldMasterId id="2147483778" r:id="rId13"/>
    <p:sldMasterId id="2147483791" r:id="rId14"/>
    <p:sldMasterId id="2147483819" r:id="rId15"/>
  </p:sldMasterIdLst>
  <p:notesMasterIdLst>
    <p:notesMasterId r:id="rId26"/>
  </p:notesMasterIdLst>
  <p:handoutMasterIdLst>
    <p:handoutMasterId r:id="rId27"/>
  </p:handoutMasterIdLst>
  <p:sldIdLst>
    <p:sldId id="337" r:id="rId16"/>
    <p:sldId id="257" r:id="rId17"/>
    <p:sldId id="339" r:id="rId18"/>
    <p:sldId id="340" r:id="rId19"/>
    <p:sldId id="341" r:id="rId20"/>
    <p:sldId id="347" r:id="rId21"/>
    <p:sldId id="351" r:id="rId22"/>
    <p:sldId id="348" r:id="rId23"/>
    <p:sldId id="349" r:id="rId24"/>
    <p:sldId id="350" r:id="rId25"/>
  </p:sldIdLst>
  <p:sldSz cx="9144000" cy="6858000" type="screen4x3"/>
  <p:notesSz cx="6858000" cy="97234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%"/>
            </a:schemeClr>
          </a:solidFill>
        </a:fill>
      </a:tcStyle>
    </a:wholeTbl>
    <a:band1H>
      <a:tcStyle>
        <a:tcBdr/>
        <a:fill>
          <a:solidFill>
            <a:schemeClr val="accent1">
              <a:tint val="40%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%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8.501%"/>
    <p:restoredTop sz="93.929%" autoAdjust="0"/>
  </p:normalViewPr>
  <p:slideViewPr>
    <p:cSldViewPr snapToGrid="0">
      <p:cViewPr>
        <p:scale>
          <a:sx n="131" d="100"/>
          <a:sy n="131" d="100"/>
        </p:scale>
        <p:origin x="2488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slideMaster" Target="slideMasters/slideMaster5.xml"/><Relationship Id="rId13" Type="http://purl.oclc.org/ooxml/officeDocument/relationships/slideMaster" Target="slideMasters/slideMaster10.xml"/><Relationship Id="rId18" Type="http://purl.oclc.org/ooxml/officeDocument/relationships/slide" Target="slides/slide3.xml"/><Relationship Id="rId26" Type="http://purl.oclc.org/ooxml/officeDocument/relationships/notesMaster" Target="notesMasters/notesMaster1.xml"/><Relationship Id="rId3" Type="http://purl.oclc.org/ooxml/officeDocument/relationships/customXml" Target="../customXml/item3.xml"/><Relationship Id="rId21" Type="http://purl.oclc.org/ooxml/officeDocument/relationships/slide" Target="slides/slide6.xml"/><Relationship Id="rId7" Type="http://purl.oclc.org/ooxml/officeDocument/relationships/slideMaster" Target="slideMasters/slideMaster4.xml"/><Relationship Id="rId12" Type="http://purl.oclc.org/ooxml/officeDocument/relationships/slideMaster" Target="slideMasters/slideMaster9.xml"/><Relationship Id="rId17" Type="http://purl.oclc.org/ooxml/officeDocument/relationships/slide" Target="slides/slide2.xml"/><Relationship Id="rId25" Type="http://purl.oclc.org/ooxml/officeDocument/relationships/slide" Target="slides/slide10.xml"/><Relationship Id="rId2" Type="http://purl.oclc.org/ooxml/officeDocument/relationships/customXml" Target="../customXml/item2.xml"/><Relationship Id="rId16" Type="http://purl.oclc.org/ooxml/officeDocument/relationships/slide" Target="slides/slide1.xml"/><Relationship Id="rId20" Type="http://purl.oclc.org/ooxml/officeDocument/relationships/slide" Target="slides/slide5.xml"/><Relationship Id="rId29" Type="http://purl.oclc.org/ooxml/officeDocument/relationships/viewProps" Target="viewProps.xml"/><Relationship Id="rId1" Type="http://purl.oclc.org/ooxml/officeDocument/relationships/customXml" Target="../customXml/item1.xml"/><Relationship Id="rId6" Type="http://purl.oclc.org/ooxml/officeDocument/relationships/slideMaster" Target="slideMasters/slideMaster3.xml"/><Relationship Id="rId11" Type="http://purl.oclc.org/ooxml/officeDocument/relationships/slideMaster" Target="slideMasters/slideMaster8.xml"/><Relationship Id="rId24" Type="http://purl.oclc.org/ooxml/officeDocument/relationships/slide" Target="slides/slide9.xml"/><Relationship Id="rId5" Type="http://purl.oclc.org/ooxml/officeDocument/relationships/slideMaster" Target="slideMasters/slideMaster2.xml"/><Relationship Id="rId15" Type="http://purl.oclc.org/ooxml/officeDocument/relationships/slideMaster" Target="slideMasters/slideMaster12.xml"/><Relationship Id="rId23" Type="http://purl.oclc.org/ooxml/officeDocument/relationships/slide" Target="slides/slide8.xml"/><Relationship Id="rId28" Type="http://purl.oclc.org/ooxml/officeDocument/relationships/presProps" Target="presProps.xml"/><Relationship Id="rId10" Type="http://purl.oclc.org/ooxml/officeDocument/relationships/slideMaster" Target="slideMasters/slideMaster7.xml"/><Relationship Id="rId19" Type="http://purl.oclc.org/ooxml/officeDocument/relationships/slide" Target="slides/slide4.xml"/><Relationship Id="rId31" Type="http://purl.oclc.org/ooxml/officeDocument/relationships/tableStyles" Target="tableStyles.xml"/><Relationship Id="rId4" Type="http://purl.oclc.org/ooxml/officeDocument/relationships/slideMaster" Target="slideMasters/slideMaster1.xml"/><Relationship Id="rId9" Type="http://purl.oclc.org/ooxml/officeDocument/relationships/slideMaster" Target="slideMasters/slideMaster6.xml"/><Relationship Id="rId14" Type="http://purl.oclc.org/ooxml/officeDocument/relationships/slideMaster" Target="slideMasters/slideMaster11.xml"/><Relationship Id="rId22" Type="http://purl.oclc.org/ooxml/officeDocument/relationships/slide" Target="slides/slide7.xml"/><Relationship Id="rId27" Type="http://purl.oclc.org/ooxml/officeDocument/relationships/handoutMaster" Target="handoutMasters/handoutMaster1.xml"/><Relationship Id="rId30" Type="http://purl.oclc.org/ooxml/officeDocument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purl.oclc.org/ooxml/officeDocument/relationships/theme" Target="../theme/theme14.xml"/></Relationships>
</file>

<file path=ppt/handoutMasters/handoutMaster1.xml><?xml version="1.0" encoding="utf-8"?>
<p:handoutMaster xmlns:a="http://purl.oclc.org/ooxml/drawingml/main" xmlns:r="http://purl.oclc.org/ooxml/officeDocument/relationships" xmlns:p="http://purl.oclc.org/ooxml/presentationml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F7B91492-567D-4322-AEF3-171373BC6D92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6173" cy="48585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81756" tIns="40878" rIns="81756" bIns="40878" anchorCtr="0" compatLnSpc="0">
            <a:noAutofit/>
          </a:bodyPr>
          <a:lstStyle/>
          <a:p>
            <a:pPr hangingPunct="0">
              <a:defRPr sz="1400"/>
            </a:pPr>
            <a:endParaRPr lang="fr-FR" sz="1300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FE25E90-CB7D-47C5-A679-D452B21ADCAF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1795" y="0"/>
            <a:ext cx="2976173" cy="48585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81756" tIns="40878" rIns="81756" bIns="40878" anchorCtr="0" compatLnSpc="0">
            <a:noAutofit/>
          </a:bodyPr>
          <a:lstStyle/>
          <a:p>
            <a:pPr algn="r" hangingPunct="0">
              <a:defRPr sz="1400"/>
            </a:pPr>
            <a:endParaRPr lang="fr-FR" sz="1300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4BA8C32-03A7-405D-BCDA-B9F898827C8B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237428"/>
            <a:ext cx="2976173" cy="48585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81756" tIns="40878" rIns="81756" bIns="40878" anchor="b" anchorCtr="0" compatLnSpc="0">
            <a:noAutofit/>
          </a:bodyPr>
          <a:lstStyle/>
          <a:p>
            <a:pPr hangingPunct="0">
              <a:defRPr sz="1400"/>
            </a:pPr>
            <a:endParaRPr lang="fr-FR" sz="1300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FFADDEF-81FF-4FAD-AC51-76D87F9F4C83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1795" y="9237428"/>
            <a:ext cx="2976173" cy="48585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81756" tIns="40878" rIns="81756" bIns="40878" anchor="b" anchorCtr="0" compatLnSpc="0">
            <a:noAutofit/>
          </a:bodyPr>
          <a:lstStyle/>
          <a:p>
            <a:pPr algn="r" hangingPunct="0">
              <a:defRPr sz="1400"/>
            </a:pPr>
            <a:fld id="{8A822A49-41B7-4821-93F8-C908D7B42091}" type="slidenum">
              <a:t>‹N°›</a:t>
            </a:fld>
            <a:endParaRPr lang="fr-FR" sz="1300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6692080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purl.oclc.org/ooxml/officeDocument/relationships/theme" Target="../theme/theme13.xml"/></Relationships>
</file>

<file path=ppt/notesMasters/notesMaster1.xml><?xml version="1.0" encoding="utf-8"?>
<p:notes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F8D754CB-D574-4826-B379-AA9E6C604A3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856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noAutofit/>
          </a:bodyPr>
          <a:lstStyle>
            <a:lvl1pPr lvl="0" rtl="0" hangingPunct="0">
              <a:buNone/>
              <a:tabLst/>
              <a:defRPr lang="fr-FR" sz="2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AEA5F008-FC68-404C-9C09-466C14D5118C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759" y="0"/>
            <a:ext cx="2971800" cy="4856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0" marR="0" lvl="0" indent="0" algn="r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200" b="0" i="0" u="none" strike="noStrike" kern="1200" cap="none" spc="0" baseline="0%">
                <a:solidFill>
                  <a:srgbClr val="000000"/>
                </a:solidFill>
                <a:latin typeface="Calibri"/>
                <a:ea typeface="DejaVu Sans"/>
                <a:cs typeface="DejaVu Sans"/>
              </a:defRPr>
            </a:lvl1pPr>
          </a:lstStyle>
          <a:p>
            <a:pPr lvl="0"/>
            <a:r>
              <a:rPr lang="fr-BE"/>
              <a:t>16-07-19</a:t>
            </a:r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113A8B2A-590B-4349-B18E-7D9808516F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0000" y="720000"/>
            <a:ext cx="5040000" cy="41400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CDE9BC86-7629-485E-89F9-76F9330D2E3A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799" y="7380000"/>
            <a:ext cx="5486399" cy="16149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119FE7E2-6629-4D3E-B919-FA37F3C26FC6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236160"/>
            <a:ext cx="2971800" cy="4856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>
            <a:noAutofit/>
          </a:bodyPr>
          <a:lstStyle>
            <a:lvl1pPr lvl="0" rtl="0" hangingPunct="0">
              <a:buNone/>
              <a:tabLst/>
              <a:defRPr lang="fr-FR" sz="2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B0B5E8E2-463B-4A06-9D8F-076FE95CB05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759" y="9236160"/>
            <a:ext cx="2971800" cy="4856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>
            <a:noAutofit/>
          </a:bodyPr>
          <a:lstStyle>
            <a:lvl1pPr marL="0" marR="0" lvl="0" indent="0" algn="r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200" b="0" i="0" u="none" strike="noStrike" kern="1200" cap="none" spc="0" baseline="0%">
                <a:solidFill>
                  <a:srgbClr val="000000"/>
                </a:solidFill>
                <a:latin typeface="Calibri"/>
                <a:ea typeface="DejaVu Sans"/>
                <a:cs typeface="DejaVu Sans"/>
              </a:defRPr>
            </a:lvl1pPr>
          </a:lstStyle>
          <a:p>
            <a:pPr lvl="0"/>
            <a:fld id="{680303F3-B97F-4413-9EF7-A4EF96D364D0}" type="slidenum"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50585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rtl="0" hangingPunct="1">
      <a:lnSpc>
        <a:spcPct val="100%"/>
      </a:lnSpc>
      <a:spcBef>
        <a:spcPts val="400"/>
      </a:spcBef>
      <a:spcAft>
        <a:spcPts val="0"/>
      </a:spcAft>
      <a:buNone/>
      <a:tabLst/>
      <a:defRPr lang="en-US" sz="1200" b="0" i="0" u="none" strike="noStrike" kern="1200" cap="none" spc="0" baseline="0%">
        <a:ln>
          <a:noFill/>
        </a:ln>
        <a:solidFill>
          <a:srgbClr val="000000"/>
        </a:solidFill>
        <a:highlight>
          <a:scrgbClr r="0%" g="0%" b="0%">
            <a:alpha val="0%"/>
          </a:scrgbClr>
        </a:highlight>
        <a:latin typeface="Calibri" pitchFamily="18"/>
        <a:ea typeface="DejaVu Sans" pitchFamily="2"/>
        <a:cs typeface="DejaVu Sans" pitchFamily="2"/>
      </a:defRPr>
    </a:lvl1pPr>
    <a:lvl2pPr marL="457200" marR="0" lvl="1" indent="0" algn="l" rtl="0" hangingPunct="1">
      <a:lnSpc>
        <a:spcPct val="100%"/>
      </a:lnSpc>
      <a:spcBef>
        <a:spcPts val="400"/>
      </a:spcBef>
      <a:spcAft>
        <a:spcPts val="0"/>
      </a:spcAft>
      <a:buNone/>
      <a:tabLst/>
      <a:defRPr lang="en-US" sz="1200" b="0" i="0" u="none" strike="noStrike" kern="1200" cap="none" spc="0" baseline="0%">
        <a:ln>
          <a:noFill/>
        </a:ln>
        <a:solidFill>
          <a:srgbClr val="000000"/>
        </a:solidFill>
        <a:highlight>
          <a:scrgbClr r="0%" g="0%" b="0%">
            <a:alpha val="0%"/>
          </a:scrgbClr>
        </a:highlight>
        <a:latin typeface="Calibri" pitchFamily="18"/>
        <a:ea typeface="DejaVu Sans" pitchFamily="2"/>
        <a:cs typeface="DejaVu Sans" pitchFamily="2"/>
      </a:defRPr>
    </a:lvl2pPr>
    <a:lvl3pPr marL="914400" marR="0" lvl="2" indent="0" algn="l" rtl="0" hangingPunct="1">
      <a:lnSpc>
        <a:spcPct val="100%"/>
      </a:lnSpc>
      <a:spcBef>
        <a:spcPts val="400"/>
      </a:spcBef>
      <a:spcAft>
        <a:spcPts val="0"/>
      </a:spcAft>
      <a:buNone/>
      <a:tabLst/>
      <a:defRPr lang="en-US" sz="1200" b="0" i="0" u="none" strike="noStrike" kern="1200" cap="none" spc="0" baseline="0%">
        <a:ln>
          <a:noFill/>
        </a:ln>
        <a:solidFill>
          <a:srgbClr val="000000"/>
        </a:solidFill>
        <a:highlight>
          <a:scrgbClr r="0%" g="0%" b="0%">
            <a:alpha val="0%"/>
          </a:scrgbClr>
        </a:highlight>
        <a:latin typeface="Calibri" pitchFamily="18"/>
        <a:ea typeface="DejaVu Sans" pitchFamily="2"/>
        <a:cs typeface="DejaVu Sans" pitchFamily="2"/>
      </a:defRPr>
    </a:lvl3pPr>
    <a:lvl4pPr marL="1371599" marR="0" lvl="3" indent="0" algn="l" rtl="0" hangingPunct="1">
      <a:lnSpc>
        <a:spcPct val="100%"/>
      </a:lnSpc>
      <a:spcBef>
        <a:spcPts val="400"/>
      </a:spcBef>
      <a:spcAft>
        <a:spcPts val="0"/>
      </a:spcAft>
      <a:buNone/>
      <a:tabLst/>
      <a:defRPr lang="en-US" sz="1200" b="0" i="0" u="none" strike="noStrike" kern="1200" cap="none" spc="0" baseline="0%">
        <a:ln>
          <a:noFill/>
        </a:ln>
        <a:solidFill>
          <a:srgbClr val="000000"/>
        </a:solidFill>
        <a:highlight>
          <a:scrgbClr r="0%" g="0%" b="0%">
            <a:alpha val="0%"/>
          </a:scrgbClr>
        </a:highlight>
        <a:latin typeface="Calibri" pitchFamily="18"/>
        <a:ea typeface="DejaVu Sans" pitchFamily="2"/>
        <a:cs typeface="DejaVu Sans" pitchFamily="2"/>
      </a:defRPr>
    </a:lvl4pPr>
    <a:lvl5pPr marL="1828800" marR="0" lvl="4" indent="0" algn="l" rtl="0" hangingPunct="1">
      <a:lnSpc>
        <a:spcPct val="100%"/>
      </a:lnSpc>
      <a:spcBef>
        <a:spcPts val="400"/>
      </a:spcBef>
      <a:spcAft>
        <a:spcPts val="0"/>
      </a:spcAft>
      <a:buNone/>
      <a:tabLst/>
      <a:defRPr lang="en-US" sz="1200" b="0" i="0" u="none" strike="noStrike" kern="1200" cap="none" spc="0" baseline="0%">
        <a:ln>
          <a:noFill/>
        </a:ln>
        <a:solidFill>
          <a:srgbClr val="000000"/>
        </a:solidFill>
        <a:highlight>
          <a:scrgbClr r="0%" g="0%" b="0%">
            <a:alpha val="0%"/>
          </a:scrgbClr>
        </a:highlight>
        <a:latin typeface="Calibri" pitchFamily="18"/>
        <a:ea typeface="DejaVu Sans" pitchFamily="2"/>
        <a:cs typeface="DejaVu Sans" pitchFamily="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purl.oclc.org/ooxml/officeDocument/relationships/slide" Target="../slides/slide6.xml"/><Relationship Id="rId1" Type="http://purl.oclc.org/ooxml/officeDocument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purl.oclc.org/ooxml/officeDocument/relationships/slide" Target="../slides/slide7.xml"/><Relationship Id="rId1" Type="http://purl.oclc.org/ooxml/officeDocument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purl.oclc.org/ooxml/officeDocument/relationships/slide" Target="../slides/slide8.xml"/><Relationship Id="rId1" Type="http://purl.oclc.org/ooxml/officeDocument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purl.oclc.org/ooxml/officeDocument/relationships/slide" Target="../slides/slide9.xml"/><Relationship Id="rId1" Type="http://purl.oclc.org/ooxml/officeDocument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purl.oclc.org/ooxml/officeDocument/relationships/slide" Target="../slides/slide10.xml"/><Relationship Id="rId1" Type="http://purl.oclc.org/ooxml/officeDocument/relationships/notesMaster" Target="../notesMasters/notesMaster1.xml"/></Relationships>
</file>

<file path=ppt/notesSlides/notesSlide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6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6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118080158"/>
      </p:ext>
    </p:extLst>
  </p:cSld>
  <p:clrMapOvr>
    <a:masterClrMapping/>
  </p:clrMapOvr>
</p:notes>
</file>

<file path=ppt/notesSlides/notesSlide2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7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7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57188764"/>
      </p:ext>
    </p:extLst>
  </p:cSld>
  <p:clrMapOvr>
    <a:masterClrMapping/>
  </p:clrMapOvr>
</p:notes>
</file>

<file path=ppt/notesSlides/notesSlide3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8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8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51640000"/>
      </p:ext>
    </p:extLst>
  </p:cSld>
  <p:clrMapOvr>
    <a:masterClrMapping/>
  </p:clrMapOvr>
</p:notes>
</file>

<file path=ppt/notesSlides/notesSlide4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9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9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994666656"/>
      </p:ext>
    </p:extLst>
  </p:cSld>
  <p:clrMapOvr>
    <a:masterClrMapping/>
  </p:clrMapOvr>
</p:notes>
</file>

<file path=ppt/notesSlides/notesSlide5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10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10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194155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9.xml"/></Relationships>
</file>

<file path=ppt/slideLayouts/_rels/slideLayout1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0.xml"/></Relationships>
</file>

<file path=ppt/slideLayouts/_rels/slideLayout12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0.xml"/></Relationships>
</file>

<file path=ppt/slideLayouts/_rels/slideLayout12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1.xml"/></Relationships>
</file>

<file path=ppt/slideLayouts/_rels/slideLayout13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1.xml"/></Relationships>
</file>

<file path=ppt/slideLayouts/_rels/slideLayout135.xml.rels><?xml version="1.0" encoding="UTF-8" standalone="yes"?>
<Relationships xmlns="http://schemas.openxmlformats.org/package/2006/relationships"><Relationship Id="rId2" Type="http://purl.oclc.org/ooxml/officeDocument/relationships/image" Target="../media/image2.png"/><Relationship Id="rId1" Type="http://purl.oclc.org/ooxml/officeDocument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2" Type="http://purl.oclc.org/ooxml/officeDocument/relationships/image" Target="../media/image3.png"/><Relationship Id="rId1" Type="http://purl.oclc.org/ooxml/officeDocument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2" Type="http://purl.oclc.org/ooxml/officeDocument/relationships/image" Target="../media/image3.png"/><Relationship Id="rId1" Type="http://purl.oclc.org/ooxml/officeDocument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2" Type="http://purl.oclc.org/ooxml/officeDocument/relationships/image" Target="../media/image3.png"/><Relationship Id="rId1" Type="http://purl.oclc.org/ooxml/officeDocument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2" Type="http://purl.oclc.org/ooxml/officeDocument/relationships/image" Target="../media/image3.png"/><Relationship Id="rId1" Type="http://purl.oclc.org/ooxml/officeDocument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purl.oclc.org/ooxml/officeDocument/relationships/image" Target="../media/image3.png"/><Relationship Id="rId1" Type="http://purl.oclc.org/ooxml/officeDocument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2" Type="http://purl.oclc.org/ooxml/officeDocument/relationships/image" Target="../media/image3.png"/><Relationship Id="rId1" Type="http://purl.oclc.org/ooxml/officeDocument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2" Type="http://purl.oclc.org/ooxml/officeDocument/relationships/image" Target="../media/image3.png"/><Relationship Id="rId1" Type="http://purl.oclc.org/ooxml/officeDocument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2" Type="http://purl.oclc.org/ooxml/officeDocument/relationships/image" Target="../media/image3.png"/><Relationship Id="rId1" Type="http://purl.oclc.org/ooxml/officeDocument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2" Type="http://purl.oclc.org/ooxml/officeDocument/relationships/image" Target="../media/image3.png"/><Relationship Id="rId1" Type="http://purl.oclc.org/ooxml/officeDocument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2" Type="http://purl.oclc.org/ooxml/officeDocument/relationships/image" Target="../media/image3.png"/><Relationship Id="rId1" Type="http://purl.oclc.org/ooxml/officeDocument/relationships/slideMaster" Target="../slideMasters/slideMaster12.xml"/></Relationships>
</file>

<file path=ppt/slideLayouts/_rels/slideLayout1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9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3567399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objOverTx" preserve="1">
  <p:cSld name="Title_2c_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4DCB8222-C770-4FD3-93B9-A57D0E0CC4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9B265597-44CE-49A0-90C1-F2C645C0980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792440" y="5367240"/>
            <a:ext cx="5486399" cy="91188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09319910-95AB-4DD5-A6A6-BE49713947E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787720"/>
            <a:ext cx="5486399" cy="91188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8565970"/>
      </p:ext>
    </p:extLst>
  </p:cSld>
  <p:clrMapOvr>
    <a:masterClrMapping/>
  </p:clrMapOvr>
</p:sldLayout>
</file>

<file path=ppt/slideLayouts/slideLayout100.xml><?xml version="1.0" encoding="utf-8"?>
<p:sldLayout xmlns:a="http://purl.oclc.org/ooxml/drawingml/main" xmlns:r="http://purl.oclc.org/ooxml/officeDocument/relationships" xmlns:p="http://purl.oclc.org/ooxml/presentationml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43701205-36D7-4236-8456-381871D3D3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 anchor="ctr" anchorCtr="1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0DC3D9D7-FF19-42A5-93B3-9D75821F842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792440" y="5367240"/>
            <a:ext cx="5486399" cy="804959"/>
          </a:xfrm>
        </p:spPr>
        <p:txBody>
          <a:bodyPr lIns="0" tIns="0" rIns="0" bIns="0" anchor="ctr" anchorCtr="1">
            <a:noAutofit/>
          </a:bodyPr>
          <a:lstStyle>
            <a:lvl1pPr marL="0" indent="0" algn="ctr" hangingPunct="0"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192630"/>
      </p:ext>
    </p:extLst>
  </p:cSld>
  <p:clrMapOvr>
    <a:masterClrMapping/>
  </p:clrMapOvr>
</p:sldLayout>
</file>

<file path=ppt/slideLayouts/slideLayout101.xml><?xml version="1.0" encoding="utf-8"?>
<p:sldLayout xmlns:a="http://purl.oclc.org/ooxml/drawingml/main" xmlns:r="http://purl.oclc.org/ooxml/officeDocument/relationships" xmlns:p="http://purl.oclc.org/ooxml/presentationml/main" type="obj" preserve="1">
  <p:cSld name="Title_2c_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2EF27D50-90A0-4861-A5B0-6A589CAD57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 anchor="ctr" anchorCtr="1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C2541773-2F60-41EF-844E-C6E62B5C81E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5486399" cy="91188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980174"/>
      </p:ext>
    </p:extLst>
  </p:cSld>
  <p:clrMapOvr>
    <a:masterClrMapping/>
  </p:clrMapOvr>
</p:sldLayout>
</file>

<file path=ppt/slideLayouts/slideLayout102.xml><?xml version="1.0" encoding="utf-8"?>
<p:sldLayout xmlns:a="http://purl.oclc.org/ooxml/drawingml/main" xmlns:r="http://purl.oclc.org/ooxml/officeDocument/relationships" xmlns:p="http://purl.oclc.org/ooxml/presentationml/main" type="twoObj" preserve="1">
  <p:cSld name="Title_2c_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4BE90BC6-58ED-446E-8769-857AA6E0F0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 anchor="ctr" anchorCtr="1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8A2B8FCC-5097-4BC1-9D13-0A0DCDCBB41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F8244734-4F45-42D0-B8B9-FBE0B2F38B67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976644"/>
      </p:ext>
    </p:extLst>
  </p:cSld>
  <p:clrMapOvr>
    <a:masterClrMapping/>
  </p:clrMapOvr>
</p:sldLayout>
</file>

<file path=ppt/slideLayouts/slideLayout103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8DAEF5FE-B8B9-4B2A-99D0-D8857B1403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 anchor="ctr" anchorCtr="1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6175010"/>
      </p:ext>
    </p:extLst>
  </p:cSld>
  <p:clrMapOvr>
    <a:masterClrMapping/>
  </p:clrMapOvr>
</p:sldLayout>
</file>

<file path=ppt/slideLayouts/slideLayout104.xml><?xml version="1.0" encoding="utf-8"?>
<p:sldLayout xmlns:a="http://purl.oclc.org/ooxml/drawingml/main" xmlns:r="http://purl.oclc.org/ooxml/officeDocument/relationships" xmlns:p="http://purl.oclc.org/ooxml/presentationml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2D1D207D-D8FC-4EB7-A1BC-4FF33C25078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792440" y="4800600"/>
            <a:ext cx="5486399" cy="2628000"/>
          </a:xfrm>
        </p:spPr>
        <p:txBody>
          <a:bodyPr lIns="0" tIns="0" rIns="0" bIns="0" anchor="ctr" anchorCtr="1">
            <a:noAutofit/>
          </a:bodyPr>
          <a:lstStyle>
            <a:lvl1pPr marL="0" indent="0" algn="ctr" hangingPunct="0"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4694832"/>
      </p:ext>
    </p:extLst>
  </p:cSld>
  <p:clrMapOvr>
    <a:masterClrMapping/>
  </p:clrMapOvr>
</p:sldLayout>
</file>

<file path=ppt/slideLayouts/slideLayout105.xml><?xml version="1.0" encoding="utf-8"?>
<p:sldLayout xmlns:a="http://purl.oclc.org/ooxml/drawingml/main" xmlns:r="http://purl.oclc.org/ooxml/officeDocument/relationships" xmlns:p="http://purl.oclc.org/ooxml/presentationml/main" type="twoObjAndObj" preserve="1">
  <p:cSld name="Title_2c_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FB71737E-F81A-44FB-B302-78FF2D3571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 anchor="ctr" anchorCtr="1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C1B0ED07-0ED6-45BF-8849-00A0A94D99B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F96E3C5D-25DA-4C4B-B107-63D6AD7C236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43A97FAC-505A-4298-8D75-7EC09BC69CE9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1792440" y="578772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997154"/>
      </p:ext>
    </p:extLst>
  </p:cSld>
  <p:clrMapOvr>
    <a:masterClrMapping/>
  </p:clrMapOvr>
</p:sldLayout>
</file>

<file path=ppt/slideLayouts/slideLayout106.xml><?xml version="1.0" encoding="utf-8"?>
<p:sldLayout xmlns:a="http://purl.oclc.org/ooxml/drawingml/main" xmlns:r="http://purl.oclc.org/ooxml/officeDocument/relationships" xmlns:p="http://purl.oclc.org/ooxml/presentationml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13D76DB9-5938-4E99-A881-0BEEF31FDC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 anchor="ctr" anchorCtr="1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694978B8-BACA-400E-AF24-D9143B00AC8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9FFD0441-AC83-46FB-A07E-D61253F26A5F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17DE8FB5-E799-405B-8049-E094CEC0ADD5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4604040" y="578772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7414723"/>
      </p:ext>
    </p:extLst>
  </p:cSld>
  <p:clrMapOvr>
    <a:masterClrMapping/>
  </p:clrMapOvr>
</p:sldLayout>
</file>

<file path=ppt/slideLayouts/slideLayout107.xml><?xml version="1.0" encoding="utf-8"?>
<p:sldLayout xmlns:a="http://purl.oclc.org/ooxml/drawingml/main" xmlns:r="http://purl.oclc.org/ooxml/officeDocument/relationships" xmlns:p="http://purl.oclc.org/ooxml/presentationml/main" type="twoObjOverTx" preserve="1">
  <p:cSld name="Title_2c_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49BBAC96-3FE9-4B3A-BB82-737D35A975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 anchor="ctr" anchorCtr="1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B6E79D80-6E97-412B-8BBD-C74B23AB4829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17924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5FD03F9E-9D58-46BC-B0CE-B78A9FB2208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6040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29C2DFF2-AC02-45FA-9E69-F3DF7BDBE622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792440" y="5787720"/>
            <a:ext cx="5486399" cy="91188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8608627"/>
      </p:ext>
    </p:extLst>
  </p:cSld>
  <p:clrMapOvr>
    <a:masterClrMapping/>
  </p:clrMapOvr>
</p:sldLayout>
</file>

<file path=ppt/slideLayouts/slideLayout108.xml><?xml version="1.0" encoding="utf-8"?>
<p:sldLayout xmlns:a="http://purl.oclc.org/ooxml/drawingml/main" xmlns:r="http://purl.oclc.org/ooxml/officeDocument/relationships" xmlns:p="http://purl.oclc.org/ooxml/presentationml/main" type="objOverTx" preserve="1">
  <p:cSld name="Title_2c_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176590D1-3DF2-4B62-92CB-3011552CE9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 anchor="ctr" anchorCtr="1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1A0F9975-7D1B-435F-9C93-9E9186AB7436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792440" y="5367240"/>
            <a:ext cx="5486399" cy="91188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C87D80E7-7403-47B8-AC8C-88CD7F729F7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787720"/>
            <a:ext cx="5486399" cy="91188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885370"/>
      </p:ext>
    </p:extLst>
  </p:cSld>
  <p:clrMapOvr>
    <a:masterClrMapping/>
  </p:clrMapOvr>
</p:sldLayout>
</file>

<file path=ppt/slideLayouts/slideLayout109.xml><?xml version="1.0" encoding="utf-8"?>
<p:sldLayout xmlns:a="http://purl.oclc.org/ooxml/drawingml/main" xmlns:r="http://purl.oclc.org/ooxml/officeDocument/relationships" xmlns:p="http://purl.oclc.org/ooxml/presentationml/main" type="fourObj" preserve="1">
  <p:cSld name="Title_2c_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5BC0325F-41CD-4299-90C7-93EFEC0129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 anchor="ctr" anchorCtr="1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76C86419-B5F3-44E5-A61E-A366CEA33E8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6667AE25-5F79-4441-8379-648F4C03D7E5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0919909F-A192-40C1-ABF6-B41F7A7EA154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1792440" y="578772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032B0EF5-3AF1-4B60-B3F2-9C08DABB48EF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4604040" y="578772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8877611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fourObj" preserve="1">
  <p:cSld name="Title_2c_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9B392C75-F901-4143-BFB9-A0C7FF9594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CB6A6653-0290-4ACD-9926-3AB9B3B4251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279A610F-6550-4BBF-AFEF-11934371501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6F493407-4EDD-48FA-B84A-F8B1F4E3D44A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1792440" y="578772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DC8423AE-0D0D-4A02-B03C-6CE507ADB041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4604040" y="578772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1323558"/>
      </p:ext>
    </p:extLst>
  </p:cSld>
  <p:clrMapOvr>
    <a:masterClrMapping/>
  </p:clrMapOvr>
</p:sldLayout>
</file>

<file path=ppt/slideLayouts/slideLayout110.xml><?xml version="1.0" encoding="utf-8"?>
<p:sldLayout xmlns:a="http://purl.oclc.org/ooxml/drawingml/main" xmlns:r="http://purl.oclc.org/ooxml/officeDocument/relationships" xmlns:p="http://purl.oclc.org/ooxml/presentationml/main" type="blank" preserve="1">
  <p:cSld name="Title_2c_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354CD4E5-E42F-4C8A-BE3F-788103F0C50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 anchor="ctr" anchorCtr="1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0AE40F87-F6CB-44C2-9EDA-1B3D5E5E76F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792440" y="5367240"/>
            <a:ext cx="1766520" cy="227916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B4842BB7-0C13-489D-A5D6-D54A41CEAD7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47520" y="5367240"/>
            <a:ext cx="1766520" cy="227916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A0E45855-580E-46E9-A84B-CFB8C20C208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502960" y="5367240"/>
            <a:ext cx="1766520" cy="227916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236A163A-F8FA-4C01-946B-D30246C2DD6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792440" y="5787720"/>
            <a:ext cx="1766520" cy="227916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EA423B4F-0772-4F32-84BE-EE5DF2536C5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47520" y="5787720"/>
            <a:ext cx="1766520" cy="227916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8" name="PlaceHolder 7">
            <a:extLst>
              <a:ext uri="{FF2B5EF4-FFF2-40B4-BE49-F238E27FC236}">
                <a16:creationId xmlns:a16="http://schemas.microsoft.com/office/drawing/2014/main" id="{E549239F-073F-46C2-BEB1-EEB716755C9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502960" y="5787720"/>
            <a:ext cx="1766520" cy="227916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8577487"/>
      </p:ext>
    </p:extLst>
  </p:cSld>
  <p:clrMapOvr>
    <a:masterClrMapping/>
  </p:clrMapOvr>
</p:sldLayout>
</file>

<file path=ppt/slideLayouts/slideLayout111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9167150"/>
      </p:ext>
    </p:extLst>
  </p:cSld>
  <p:clrMapOvr>
    <a:masterClrMapping/>
  </p:clrMapOvr>
</p:sldLayout>
</file>

<file path=ppt/slideLayouts/slideLayout112.xml><?xml version="1.0" encoding="utf-8"?>
<p:sldLayout xmlns:a="http://purl.oclc.org/ooxml/drawingml/main" xmlns:r="http://purl.oclc.org/ooxml/officeDocument/relationships" xmlns:p="http://purl.oclc.org/ooxml/presentationml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95712E53-2EBF-44A2-996B-2042875726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D8DAD4D2-9B61-472E-A93E-D9C8B2FC921B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792440" y="5367240"/>
            <a:ext cx="5486399" cy="804959"/>
          </a:xfrm>
        </p:spPr>
        <p:txBody>
          <a:bodyPr vert="horz" lIns="0" tIns="0" rIns="0" bIns="0" anchor="ctr" anchorCtr="1">
            <a:noAutofit/>
          </a:bodyPr>
          <a:lstStyle>
            <a:lvl1pPr marL="0" indent="0" algn="ctr" hangingPunct="0"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9067367"/>
      </p:ext>
    </p:extLst>
  </p:cSld>
  <p:clrMapOvr>
    <a:masterClrMapping/>
  </p:clrMapOvr>
</p:sldLayout>
</file>

<file path=ppt/slideLayouts/slideLayout113.xml><?xml version="1.0" encoding="utf-8"?>
<p:sldLayout xmlns:a="http://purl.oclc.org/ooxml/drawingml/main" xmlns:r="http://purl.oclc.org/ooxml/officeDocument/relationships" xmlns:p="http://purl.oclc.org/ooxml/presentationml/main" type="obj" preserve="1">
  <p:cSld name="Title_2c_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7A36553C-D9D2-4376-A947-5485E432DC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421A7559-CA5A-4277-A915-1EAFFB74CC3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5486399" cy="91188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2842131"/>
      </p:ext>
    </p:extLst>
  </p:cSld>
  <p:clrMapOvr>
    <a:masterClrMapping/>
  </p:clrMapOvr>
</p:sldLayout>
</file>

<file path=ppt/slideLayouts/slideLayout114.xml><?xml version="1.0" encoding="utf-8"?>
<p:sldLayout xmlns:a="http://purl.oclc.org/ooxml/drawingml/main" xmlns:r="http://purl.oclc.org/ooxml/officeDocument/relationships" xmlns:p="http://purl.oclc.org/ooxml/presentationml/main" type="twoObj" preserve="1">
  <p:cSld name="Title_2c_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DE598700-8CB0-4DAA-8F91-3F75B772AA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23BB2E5D-E663-400B-8C61-0FDC8229EB7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59CAA315-8502-480E-92F4-CB1E3B636A6A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9988553"/>
      </p:ext>
    </p:extLst>
  </p:cSld>
  <p:clrMapOvr>
    <a:masterClrMapping/>
  </p:clrMapOvr>
</p:sldLayout>
</file>

<file path=ppt/slideLayouts/slideLayout115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68DE5EC1-AAB0-443F-9D45-6B795F37F5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8443648"/>
      </p:ext>
    </p:extLst>
  </p:cSld>
  <p:clrMapOvr>
    <a:masterClrMapping/>
  </p:clrMapOvr>
</p:sldLayout>
</file>

<file path=ppt/slideLayouts/slideLayout116.xml><?xml version="1.0" encoding="utf-8"?>
<p:sldLayout xmlns:a="http://purl.oclc.org/ooxml/drawingml/main" xmlns:r="http://purl.oclc.org/ooxml/officeDocument/relationships" xmlns:p="http://purl.oclc.org/ooxml/presentationml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E6890959-9B72-4D06-89C9-7C203B9B81D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792440" y="4800600"/>
            <a:ext cx="5486399" cy="2628000"/>
          </a:xfrm>
        </p:spPr>
        <p:txBody>
          <a:bodyPr vert="horz" lIns="0" tIns="0" rIns="0" bIns="0" anchor="ctr" anchorCtr="1">
            <a:noAutofit/>
          </a:bodyPr>
          <a:lstStyle>
            <a:lvl1pPr marL="0" indent="0" algn="ctr" hangingPunct="0"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5836079"/>
      </p:ext>
    </p:extLst>
  </p:cSld>
  <p:clrMapOvr>
    <a:masterClrMapping/>
  </p:clrMapOvr>
</p:sldLayout>
</file>

<file path=ppt/slideLayouts/slideLayout117.xml><?xml version="1.0" encoding="utf-8"?>
<p:sldLayout xmlns:a="http://purl.oclc.org/ooxml/drawingml/main" xmlns:r="http://purl.oclc.org/ooxml/officeDocument/relationships" xmlns:p="http://purl.oclc.org/ooxml/presentationml/main" type="twoObjAndObj" preserve="1">
  <p:cSld name="Title_2c_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C9B56BF9-26BF-480E-A50C-7CBAD61F76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0F5F282E-6AA4-43DC-B68B-903F8802869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7560BF9A-7EED-4664-8B33-D6312F3688CD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97B0542B-7F41-4765-A365-F6D1F2D76FC9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1792440" y="578772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1211327"/>
      </p:ext>
    </p:extLst>
  </p:cSld>
  <p:clrMapOvr>
    <a:masterClrMapping/>
  </p:clrMapOvr>
</p:sldLayout>
</file>

<file path=ppt/slideLayouts/slideLayout118.xml><?xml version="1.0" encoding="utf-8"?>
<p:sldLayout xmlns:a="http://purl.oclc.org/ooxml/drawingml/main" xmlns:r="http://purl.oclc.org/ooxml/officeDocument/relationships" xmlns:p="http://purl.oclc.org/ooxml/presentationml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5E943487-DFEE-4139-96AC-51C0A62D9F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3565F39B-3216-4383-91ED-00D9CAB37D0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F282ACD0-D8D8-4844-94F6-9FA1B4F49992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4264A906-12B9-41B0-BAAA-8F74A7CF8097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4604040" y="578772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3372567"/>
      </p:ext>
    </p:extLst>
  </p:cSld>
  <p:clrMapOvr>
    <a:masterClrMapping/>
  </p:clrMapOvr>
</p:sldLayout>
</file>

<file path=ppt/slideLayouts/slideLayout119.xml><?xml version="1.0" encoding="utf-8"?>
<p:sldLayout xmlns:a="http://purl.oclc.org/ooxml/drawingml/main" xmlns:r="http://purl.oclc.org/ooxml/officeDocument/relationships" xmlns:p="http://purl.oclc.org/ooxml/presentationml/main" type="twoObjOverTx" preserve="1">
  <p:cSld name="Title_2c_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BACB8DFF-E689-4545-A638-3AEA480E27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BC08C1D7-7BD8-4253-A109-5EFA058ECFC6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1792440" y="536724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C20E9D4C-1D8E-425E-A3CE-F89C4883F22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604040" y="536724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572D9728-C688-4FAE-BD77-CEC67F0ED48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792440" y="5787720"/>
            <a:ext cx="5486399" cy="91188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6400643"/>
      </p:ext>
    </p:extLst>
  </p:cSld>
  <p:clrMapOvr>
    <a:masterClrMapping/>
  </p:clrMapOvr>
</p:sldLayout>
</file>

<file path=ppt/slideLayouts/slideLayout12.xml><?xml version="1.0" encoding="utf-8"?>
<p:sldLayout xmlns:a="http://purl.oclc.org/ooxml/drawingml/main" xmlns:r="http://purl.oclc.org/ooxml/officeDocument/relationships" xmlns:p="http://purl.oclc.org/ooxml/presentationml/main" type="blank" preserve="1">
  <p:cSld name="Title_2c_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7425B230-E0E1-4E66-B990-8F72B953D04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81BE183F-8F0C-4ED4-BC08-18F870ED747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792440" y="5367240"/>
            <a:ext cx="1766520" cy="227916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E367F207-0953-4EC2-93C8-85919E5FA55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47520" y="5367240"/>
            <a:ext cx="1766520" cy="227916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D7FAFF1E-7B24-4062-BB7D-CAB3E09B25B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502960" y="5367240"/>
            <a:ext cx="1766520" cy="227916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BBE896A8-580D-4EBA-8700-85000D03CDF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792440" y="5787720"/>
            <a:ext cx="1766520" cy="227916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32773C4D-6E81-46CA-877E-9ECEF6AECFC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47520" y="5787720"/>
            <a:ext cx="1766520" cy="227916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8" name="PlaceHolder 7">
            <a:extLst>
              <a:ext uri="{FF2B5EF4-FFF2-40B4-BE49-F238E27FC236}">
                <a16:creationId xmlns:a16="http://schemas.microsoft.com/office/drawing/2014/main" id="{ACD8CE84-EDA6-453C-B2A6-9B59597CD92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502960" y="5787720"/>
            <a:ext cx="1766520" cy="227916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6098277"/>
      </p:ext>
    </p:extLst>
  </p:cSld>
  <p:clrMapOvr>
    <a:masterClrMapping/>
  </p:clrMapOvr>
</p:sldLayout>
</file>

<file path=ppt/slideLayouts/slideLayout120.xml><?xml version="1.0" encoding="utf-8"?>
<p:sldLayout xmlns:a="http://purl.oclc.org/ooxml/drawingml/main" xmlns:r="http://purl.oclc.org/ooxml/officeDocument/relationships" xmlns:p="http://purl.oclc.org/ooxml/presentationml/main" type="objOverTx" preserve="1">
  <p:cSld name="Title_2c_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23255086-25DA-4C41-BB1F-334EDCC31C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B54A1017-8324-4A9C-97D2-542B7294B4C7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792440" y="5367240"/>
            <a:ext cx="5486399" cy="91188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DACB3EBE-CE7A-4148-B1C3-CF3C246A342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787720"/>
            <a:ext cx="5486399" cy="91188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9848920"/>
      </p:ext>
    </p:extLst>
  </p:cSld>
  <p:clrMapOvr>
    <a:masterClrMapping/>
  </p:clrMapOvr>
</p:sldLayout>
</file>

<file path=ppt/slideLayouts/slideLayout121.xml><?xml version="1.0" encoding="utf-8"?>
<p:sldLayout xmlns:a="http://purl.oclc.org/ooxml/drawingml/main" xmlns:r="http://purl.oclc.org/ooxml/officeDocument/relationships" xmlns:p="http://purl.oclc.org/ooxml/presentationml/main" type="fourObj" preserve="1">
  <p:cSld name="Title_2c_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47F0C6B5-9F68-407E-8102-94CE58EC85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FF1C61F4-3AE4-42B4-BC4A-960EC2BC703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D3963BC9-90F5-46E5-AE58-FF6C0E93360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6447A2FF-B63F-4C83-903B-9E37718F1093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1792440" y="578772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93AA2141-5FA3-427B-A60A-D5AC982D3175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4604040" y="578772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1474225"/>
      </p:ext>
    </p:extLst>
  </p:cSld>
  <p:clrMapOvr>
    <a:masterClrMapping/>
  </p:clrMapOvr>
</p:sldLayout>
</file>

<file path=ppt/slideLayouts/slideLayout122.xml><?xml version="1.0" encoding="utf-8"?>
<p:sldLayout xmlns:a="http://purl.oclc.org/ooxml/drawingml/main" xmlns:r="http://purl.oclc.org/ooxml/officeDocument/relationships" xmlns:p="http://purl.oclc.org/ooxml/presentationml/main" type="blank" preserve="1">
  <p:cSld name="Title_2c_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91AE7190-C18D-41C0-90BC-8D59080CDB1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49B7FB5D-87A2-4024-A370-6EDEEE8E214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792440" y="5367240"/>
            <a:ext cx="1766520" cy="227916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2E6BE790-14F2-4DB6-991A-93CDE70F4B3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47520" y="5367240"/>
            <a:ext cx="1766520" cy="227916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5A56EAA5-6C51-413E-993A-30B61D6BCBF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502960" y="5367240"/>
            <a:ext cx="1766520" cy="227916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8C06DF8A-E8E7-4127-9F91-4081F68B2E5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792440" y="5787720"/>
            <a:ext cx="1766520" cy="227916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E489B526-107D-42F4-944F-AEC453CC2BC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47520" y="5787720"/>
            <a:ext cx="1766520" cy="227916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8" name="PlaceHolder 7">
            <a:extLst>
              <a:ext uri="{FF2B5EF4-FFF2-40B4-BE49-F238E27FC236}">
                <a16:creationId xmlns:a16="http://schemas.microsoft.com/office/drawing/2014/main" id="{4BC08D6A-EC71-4343-8AA7-86AB17D6C39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502960" y="5787720"/>
            <a:ext cx="1766520" cy="227916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7213529"/>
      </p:ext>
    </p:extLst>
  </p:cSld>
  <p:clrMapOvr>
    <a:masterClrMapping/>
  </p:clrMapOvr>
</p:sldLayout>
</file>

<file path=ppt/slideLayouts/slideLayout123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9806418"/>
      </p:ext>
    </p:extLst>
  </p:cSld>
  <p:clrMapOvr>
    <a:masterClrMapping/>
  </p:clrMapOvr>
</p:sldLayout>
</file>

<file path=ppt/slideLayouts/slideLayout124.xml><?xml version="1.0" encoding="utf-8"?>
<p:sldLayout xmlns:a="http://purl.oclc.org/ooxml/drawingml/main" xmlns:r="http://purl.oclc.org/ooxml/officeDocument/relationships" xmlns:p="http://purl.oclc.org/ooxml/presentationml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33D8E1EF-7499-42E7-A08D-361B3C5851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vert="horz"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7D025AE5-7FF7-43C0-B142-8EAE90FD328B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792440" y="5367240"/>
            <a:ext cx="5486399" cy="804959"/>
          </a:xfrm>
        </p:spPr>
        <p:txBody>
          <a:bodyPr vert="horz" lIns="0" tIns="0" rIns="0" bIns="0" anchor="ctr" anchorCtr="1">
            <a:noAutofit/>
          </a:bodyPr>
          <a:lstStyle>
            <a:lvl1pPr marL="0" indent="0" algn="ctr" hangingPunct="0"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8825417"/>
      </p:ext>
    </p:extLst>
  </p:cSld>
  <p:clrMapOvr>
    <a:masterClrMapping/>
  </p:clrMapOvr>
</p:sldLayout>
</file>

<file path=ppt/slideLayouts/slideLayout125.xml><?xml version="1.0" encoding="utf-8"?>
<p:sldLayout xmlns:a="http://purl.oclc.org/ooxml/drawingml/main" xmlns:r="http://purl.oclc.org/ooxml/officeDocument/relationships" xmlns:p="http://purl.oclc.org/ooxml/presentationml/main" type="obj" preserve="1">
  <p:cSld name="Title_2c_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3555BB30-8F36-423B-948E-0E86AB564C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vert="horz"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BCD2879A-8F94-4863-89F7-6A58C16E0E7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5486399" cy="91188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4984911"/>
      </p:ext>
    </p:extLst>
  </p:cSld>
  <p:clrMapOvr>
    <a:masterClrMapping/>
  </p:clrMapOvr>
</p:sldLayout>
</file>

<file path=ppt/slideLayouts/slideLayout126.xml><?xml version="1.0" encoding="utf-8"?>
<p:sldLayout xmlns:a="http://purl.oclc.org/ooxml/drawingml/main" xmlns:r="http://purl.oclc.org/ooxml/officeDocument/relationships" xmlns:p="http://purl.oclc.org/ooxml/presentationml/main" type="twoObj" preserve="1">
  <p:cSld name="Title_2c_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71337543-DB6E-4824-BBD0-5A326DD12F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vert="horz"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1A374E3B-855C-4C54-8D0C-5002F576E27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AB6B1B1B-4F07-4C7A-9081-D484A9DB1F27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7445165"/>
      </p:ext>
    </p:extLst>
  </p:cSld>
  <p:clrMapOvr>
    <a:masterClrMapping/>
  </p:clrMapOvr>
</p:sldLayout>
</file>

<file path=ppt/slideLayouts/slideLayout127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91D55B86-0D42-47B7-89B2-804425BD3C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vert="horz"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3803078"/>
      </p:ext>
    </p:extLst>
  </p:cSld>
  <p:clrMapOvr>
    <a:masterClrMapping/>
  </p:clrMapOvr>
</p:sldLayout>
</file>

<file path=ppt/slideLayouts/slideLayout128.xml><?xml version="1.0" encoding="utf-8"?>
<p:sldLayout xmlns:a="http://purl.oclc.org/ooxml/drawingml/main" xmlns:r="http://purl.oclc.org/ooxml/officeDocument/relationships" xmlns:p="http://purl.oclc.org/ooxml/presentationml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DD858E46-01C7-49D4-B146-6E480DDDAB1E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792440" y="4800600"/>
            <a:ext cx="5486399" cy="2628000"/>
          </a:xfrm>
        </p:spPr>
        <p:txBody>
          <a:bodyPr vert="horz" lIns="0" tIns="0" rIns="0" bIns="0" anchor="ctr" anchorCtr="1">
            <a:noAutofit/>
          </a:bodyPr>
          <a:lstStyle>
            <a:lvl1pPr marL="0" indent="0" algn="ctr" hangingPunct="0"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8085742"/>
      </p:ext>
    </p:extLst>
  </p:cSld>
  <p:clrMapOvr>
    <a:masterClrMapping/>
  </p:clrMapOvr>
</p:sldLayout>
</file>

<file path=ppt/slideLayouts/slideLayout129.xml><?xml version="1.0" encoding="utf-8"?>
<p:sldLayout xmlns:a="http://purl.oclc.org/ooxml/drawingml/main" xmlns:r="http://purl.oclc.org/ooxml/officeDocument/relationships" xmlns:p="http://purl.oclc.org/ooxml/presentationml/main" type="twoObjAndObj" preserve="1">
  <p:cSld name="Title_2c_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196E04A4-8466-4385-9A86-4DA61F73CF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vert="horz"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4EF0E0A6-DCDE-40AC-BA98-F96DC7F0E95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8FD2D283-B647-44F3-BA31-CD618B10CAA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32B1F43B-30F9-40B5-AE0E-F54EF82487F2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1792440" y="578772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7927716"/>
      </p:ext>
    </p:extLst>
  </p:cSld>
  <p:clrMapOvr>
    <a:masterClrMapping/>
  </p:clrMapOvr>
</p:sldLayout>
</file>

<file path=ppt/slideLayouts/slideLayout13.xml><?xml version="1.0" encoding="utf-8"?>
<p:sldLayout xmlns:a="http://purl.oclc.org/ooxml/drawingml/main" xmlns:r="http://purl.oclc.org/ooxml/officeDocument/relationships" xmlns:p="http://purl.oclc.org/ooxml/presentationml/main" type="picTx" preserve="1">
  <p:cSld name="Image avec légende_5f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C5765C-B444-40FA-9264-7BBBA2F17151}"/>
              </a:ext>
            </a:extLst>
          </p:cNvPr>
          <p:cNvSpPr txBox="1"/>
          <p:nvPr/>
        </p:nvSpPr>
        <p:spPr>
          <a:xfrm>
            <a:off x="1792440" y="4800600"/>
            <a:ext cx="5486399" cy="5666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l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1" i="0" u="none" strike="noStrike" kern="1200" spc="0" baseline="0%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Liberation Sans" pitchFamily="2"/>
                <a:cs typeface="Tahoma" pitchFamily="2"/>
              </a:rPr>
              <a:t>Click to edit Master title style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06A4635-D2E7-4BEE-8843-7D4DAFD56547}"/>
              </a:ext>
            </a:extLst>
          </p:cNvPr>
          <p:cNvSpPr txBox="1"/>
          <p:nvPr/>
        </p:nvSpPr>
        <p:spPr>
          <a:xfrm>
            <a:off x="1792440" y="612720"/>
            <a:ext cx="5486399" cy="41148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%"/>
              </a:lnSpc>
              <a:spcBef>
                <a:spcPts val="799"/>
              </a:spcBef>
              <a:spcAft>
                <a:spcPts val="0"/>
              </a:spcAft>
              <a:buNone/>
              <a:tabLst/>
            </a:pPr>
            <a:r>
              <a:rPr lang="en-US" sz="3200" b="0" i="0" u="none" strike="noStrike" kern="1200" spc="0" baseline="0%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Liberation Sans" pitchFamily="2"/>
                <a:cs typeface="Tahoma" pitchFamily="2"/>
              </a:rPr>
              <a:t>Click icon to add picture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2D432E6-BDBF-40CC-98E5-C8DCA4DA0779}"/>
              </a:ext>
            </a:extLst>
          </p:cNvPr>
          <p:cNvSpPr txBox="1"/>
          <p:nvPr/>
        </p:nvSpPr>
        <p:spPr>
          <a:xfrm>
            <a:off x="1792440" y="5367240"/>
            <a:ext cx="5486399" cy="8049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%"/>
              </a:lnSpc>
              <a:spcBef>
                <a:spcPts val="300"/>
              </a:spcBef>
              <a:spcAft>
                <a:spcPts val="0"/>
              </a:spcAft>
              <a:buSzPct val="45%"/>
              <a:buFont typeface="StarSymbol"/>
              <a:buChar char="●"/>
              <a:tabLst/>
            </a:pPr>
            <a:r>
              <a:rPr lang="en-US" sz="1400" b="0" i="0" u="none" strike="noStrike" kern="1200" spc="0" baseline="0%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Liberation Sans" pitchFamily="2"/>
                <a:cs typeface="Tahoma" pitchFamily="2"/>
              </a:rPr>
              <a:t>Click to edit Master text styles</a:t>
            </a:r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F1E657F1-C71B-4219-8180-E6568EF01E3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ln cap="flat">
            <a:noFill/>
          </a:ln>
        </p:spPr>
        <p:txBody>
          <a:bodyPr compatLnSpc="0"/>
          <a:lstStyle>
            <a:lvl1pPr>
              <a:defRPr lang="hi-IN">
                <a:latin typeface="Calibri" pitchFamily="18"/>
                <a:ea typeface="Liberation Sans" pitchFamily="2"/>
                <a:cs typeface="Tahoma" pitchFamily="2"/>
              </a:defRPr>
            </a:lvl1pPr>
          </a:lstStyle>
          <a:p>
            <a:pPr lvl="0"/>
            <a:fld id="{B6B47BA2-5BFE-40C7-9741-4D332D930EE2}" type="datetime1">
              <a:rPr lang="hi-IN"/>
              <a:pPr lvl="0"/>
              <a:t>मंगलवार, 8 अग्रहायन 1944</a:t>
            </a:fld>
            <a:endParaRPr lang="hi-IN"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4F6745B0-E421-4F35-BF82-B12D03A9143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ln cap="flat">
            <a:noFill/>
          </a:ln>
        </p:spPr>
        <p:txBody>
          <a:bodyPr compatLnSpc="0"/>
          <a:lstStyle>
            <a:lvl1pPr>
              <a:defRPr>
                <a:latin typeface="Calibri" pitchFamily="18"/>
                <a:ea typeface="Liberation Sans" pitchFamily="2"/>
                <a:cs typeface="Tahoma" pitchFamily="2"/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C60752ED-A2A2-4976-9B8C-ADD90F653FE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ln cap="flat">
            <a:noFill/>
          </a:ln>
        </p:spPr>
        <p:txBody>
          <a:bodyPr compatLnSpc="0"/>
          <a:lstStyle>
            <a:lvl1pPr algn="l">
              <a:defRPr sz="1200">
                <a:latin typeface="Times New Roman" pitchFamily="18"/>
                <a:ea typeface="Liberation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B331DB2F-DC9B-47C0-8C36-4DB456BEB4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</a:defRPr>
            </a:lvl1pPr>
          </a:lstStyle>
          <a:p>
            <a:endParaRPr lang="fr-FR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9585A0FF-5119-43C4-925F-EA375E1DFD6A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57200" y="1604520"/>
            <a:ext cx="8229240" cy="3977279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defRPr lang="fr-FR">
                <a:latin typeface="Liberation Sans" pitchFamily="18"/>
                <a:ea typeface="Microsoft YaHei" pitchFamily="2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9302436"/>
      </p:ext>
    </p:extLst>
  </p:cSld>
  <p:clrMapOvr>
    <a:masterClrMapping/>
  </p:clrMapOvr>
</p:sldLayout>
</file>

<file path=ppt/slideLayouts/slideLayout130.xml><?xml version="1.0" encoding="utf-8"?>
<p:sldLayout xmlns:a="http://purl.oclc.org/ooxml/drawingml/main" xmlns:r="http://purl.oclc.org/ooxml/officeDocument/relationships" xmlns:p="http://purl.oclc.org/ooxml/presentationml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5880761B-90AF-473C-A31D-AA3F5C93C9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vert="horz"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61F49FD0-C93F-4859-94A0-96C3F8AEE5A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94773498-6E5B-4A5F-B3D9-7D712C0B022F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C3A37934-ED60-48E7-A5F0-B9BD8C3D9BED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4604040" y="578772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3874563"/>
      </p:ext>
    </p:extLst>
  </p:cSld>
  <p:clrMapOvr>
    <a:masterClrMapping/>
  </p:clrMapOvr>
</p:sldLayout>
</file>

<file path=ppt/slideLayouts/slideLayout131.xml><?xml version="1.0" encoding="utf-8"?>
<p:sldLayout xmlns:a="http://purl.oclc.org/ooxml/drawingml/main" xmlns:r="http://purl.oclc.org/ooxml/officeDocument/relationships" xmlns:p="http://purl.oclc.org/ooxml/presentationml/main" type="twoObjOverTx" preserve="1">
  <p:cSld name="Title_2c_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796AC019-44FD-4F6C-A345-A6AA0ECB9A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vert="horz"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2A67436A-5494-4C1E-BD57-56BB702DE2D9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1792440" y="536724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32CD7AE6-FCD2-45E4-808E-A25D4E7D356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604040" y="536724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0DD91D60-5345-479B-8E34-BC7E5650FBC3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792440" y="5787720"/>
            <a:ext cx="5486399" cy="91188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0802610"/>
      </p:ext>
    </p:extLst>
  </p:cSld>
  <p:clrMapOvr>
    <a:masterClrMapping/>
  </p:clrMapOvr>
</p:sldLayout>
</file>

<file path=ppt/slideLayouts/slideLayout132.xml><?xml version="1.0" encoding="utf-8"?>
<p:sldLayout xmlns:a="http://purl.oclc.org/ooxml/drawingml/main" xmlns:r="http://purl.oclc.org/ooxml/officeDocument/relationships" xmlns:p="http://purl.oclc.org/ooxml/presentationml/main" type="objOverTx" preserve="1">
  <p:cSld name="Title_2c_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6CFE72DA-B41D-421F-94CF-470AEE5C73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vert="horz"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B9E586D5-02E9-493D-8FC7-BC7D928B9053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792440" y="5367240"/>
            <a:ext cx="5486399" cy="91188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E6F2D077-2AD9-42BB-A9EA-444990EA0D7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787720"/>
            <a:ext cx="5486399" cy="91188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1639771"/>
      </p:ext>
    </p:extLst>
  </p:cSld>
  <p:clrMapOvr>
    <a:masterClrMapping/>
  </p:clrMapOvr>
</p:sldLayout>
</file>

<file path=ppt/slideLayouts/slideLayout133.xml><?xml version="1.0" encoding="utf-8"?>
<p:sldLayout xmlns:a="http://purl.oclc.org/ooxml/drawingml/main" xmlns:r="http://purl.oclc.org/ooxml/officeDocument/relationships" xmlns:p="http://purl.oclc.org/ooxml/presentationml/main" type="fourObj" preserve="1">
  <p:cSld name="Title_2c_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5C2143B9-40E0-467F-A816-004DF7A1A0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vert="horz"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A8EBF4DB-F84C-44B7-A98B-EA949AEDC97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58029671-FE51-4B6B-8106-95D702503382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04384E57-C1C5-4C1B-A23E-06D31648F95E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1792440" y="578772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29BEA280-F622-478F-9A64-474E9CB950EF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4604040" y="578772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779452"/>
      </p:ext>
    </p:extLst>
  </p:cSld>
  <p:clrMapOvr>
    <a:masterClrMapping/>
  </p:clrMapOvr>
</p:sldLayout>
</file>

<file path=ppt/slideLayouts/slideLayout134.xml><?xml version="1.0" encoding="utf-8"?>
<p:sldLayout xmlns:a="http://purl.oclc.org/ooxml/drawingml/main" xmlns:r="http://purl.oclc.org/ooxml/officeDocument/relationships" xmlns:p="http://purl.oclc.org/ooxml/presentationml/main" type="blank" preserve="1">
  <p:cSld name="Title_2c_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5163522A-5C30-4EDD-B8B3-B190BC94AD3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792440" y="4458960"/>
            <a:ext cx="5486399" cy="1250280"/>
          </a:xfrm>
        </p:spPr>
        <p:txBody>
          <a:bodyPr vert="horz"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4FA0FEED-85B4-40B9-AA9C-90482355FCB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792440" y="5367240"/>
            <a:ext cx="1766520" cy="227916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0CA051AD-ED73-4D9E-9022-42584ABB6EE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47520" y="5367240"/>
            <a:ext cx="1766520" cy="227916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3CAC344B-FB7A-4458-BCDC-AB3FEF1AEB4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502960" y="5367240"/>
            <a:ext cx="1766520" cy="227916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0673400E-626D-48EE-895B-9E2FF038123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792440" y="5787720"/>
            <a:ext cx="1766520" cy="227916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CFC57376-56E8-42D3-9511-8AABFDB0F75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47520" y="5787720"/>
            <a:ext cx="1766520" cy="227916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8" name="PlaceHolder 7">
            <a:extLst>
              <a:ext uri="{FF2B5EF4-FFF2-40B4-BE49-F238E27FC236}">
                <a16:creationId xmlns:a16="http://schemas.microsoft.com/office/drawing/2014/main" id="{748660F8-D0EF-40CA-BD1C-806C0A3AC52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502960" y="5787720"/>
            <a:ext cx="1766520" cy="227916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1547257"/>
      </p:ext>
    </p:extLst>
  </p:cSld>
  <p:clrMapOvr>
    <a:masterClrMapping/>
  </p:clrMapOvr>
</p:sldLayout>
</file>

<file path=ppt/slideLayouts/slideLayout135.xml><?xml version="1.0" encoding="utf-8"?>
<p:sldLayout xmlns:a="http://purl.oclc.org/ooxml/drawingml/main" xmlns:r="http://purl.oclc.org/ooxml/officeDocument/relationships" xmlns:p="http://purl.oclc.org/ooxml/presentationml/main" type="title" preserve="1">
  <p:cSld name="Diapositive de titre">
    <p:bg>
      <p:bgPr>
        <a:solidFill>
          <a:srgbClr val="F8AA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785929" y="1499012"/>
            <a:ext cx="5572142" cy="2387600"/>
          </a:xfrm>
        </p:spPr>
        <p:txBody>
          <a:bodyPr anchor="b"/>
          <a:lstStyle>
            <a:lvl1pPr algn="ctr">
              <a:defRPr sz="4500" b="1" spc="225" baseline="0%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CLIQUEZ POUR AJOUTER UN TITRE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43469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100" b="1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fr-BE" dirty="0"/>
          </a:p>
        </p:txBody>
      </p:sp>
      <p:sp>
        <p:nvSpPr>
          <p:cNvPr id="4" name="Organigramme : Délai 3"/>
          <p:cNvSpPr/>
          <p:nvPr/>
        </p:nvSpPr>
        <p:spPr>
          <a:xfrm>
            <a:off x="0" y="-247527"/>
            <a:ext cx="2603509" cy="1216546"/>
          </a:xfrm>
          <a:custGeom>
            <a:avLst/>
            <a:gdLst>
              <a:gd name="connsiteX0" fmla="*/ 0 w 3136875"/>
              <a:gd name="connsiteY0" fmla="*/ 0 h 2509094"/>
              <a:gd name="connsiteX1" fmla="*/ 1568438 w 3136875"/>
              <a:gd name="connsiteY1" fmla="*/ 0 h 2509094"/>
              <a:gd name="connsiteX2" fmla="*/ 3136876 w 3136875"/>
              <a:gd name="connsiteY2" fmla="*/ 1254547 h 2509094"/>
              <a:gd name="connsiteX3" fmla="*/ 1568438 w 3136875"/>
              <a:gd name="connsiteY3" fmla="*/ 2509094 h 2509094"/>
              <a:gd name="connsiteX4" fmla="*/ 0 w 3136875"/>
              <a:gd name="connsiteY4" fmla="*/ 2509094 h 2509094"/>
              <a:gd name="connsiteX5" fmla="*/ 0 w 3136875"/>
              <a:gd name="connsiteY5" fmla="*/ 0 h 2509094"/>
              <a:gd name="connsiteX0" fmla="*/ 8878 w 3145754"/>
              <a:gd name="connsiteY0" fmla="*/ 0 h 2509094"/>
              <a:gd name="connsiteX1" fmla="*/ 1577316 w 3145754"/>
              <a:gd name="connsiteY1" fmla="*/ 0 h 2509094"/>
              <a:gd name="connsiteX2" fmla="*/ 3145754 w 3145754"/>
              <a:gd name="connsiteY2" fmla="*/ 1254547 h 2509094"/>
              <a:gd name="connsiteX3" fmla="*/ 1577316 w 3145754"/>
              <a:gd name="connsiteY3" fmla="*/ 2509094 h 2509094"/>
              <a:gd name="connsiteX4" fmla="*/ 8878 w 3145754"/>
              <a:gd name="connsiteY4" fmla="*/ 2509094 h 2509094"/>
              <a:gd name="connsiteX5" fmla="*/ 0 w 3145754"/>
              <a:gd name="connsiteY5" fmla="*/ 1213443 h 2509094"/>
              <a:gd name="connsiteX6" fmla="*/ 8878 w 3145754"/>
              <a:gd name="connsiteY6" fmla="*/ 0 h 2509094"/>
              <a:gd name="connsiteX0" fmla="*/ 8878 w 3145754"/>
              <a:gd name="connsiteY0" fmla="*/ 0 h 2509094"/>
              <a:gd name="connsiteX1" fmla="*/ 3145754 w 3145754"/>
              <a:gd name="connsiteY1" fmla="*/ 1254547 h 2509094"/>
              <a:gd name="connsiteX2" fmla="*/ 1577316 w 3145754"/>
              <a:gd name="connsiteY2" fmla="*/ 2509094 h 2509094"/>
              <a:gd name="connsiteX3" fmla="*/ 8878 w 3145754"/>
              <a:gd name="connsiteY3" fmla="*/ 2509094 h 2509094"/>
              <a:gd name="connsiteX4" fmla="*/ 0 w 3145754"/>
              <a:gd name="connsiteY4" fmla="*/ 1213443 h 2509094"/>
              <a:gd name="connsiteX5" fmla="*/ 8878 w 3145754"/>
              <a:gd name="connsiteY5" fmla="*/ 0 h 2509094"/>
              <a:gd name="connsiteX0" fmla="*/ 0 w 3145754"/>
              <a:gd name="connsiteY0" fmla="*/ 140083 h 1435734"/>
              <a:gd name="connsiteX1" fmla="*/ 3145754 w 3145754"/>
              <a:gd name="connsiteY1" fmla="*/ 181187 h 1435734"/>
              <a:gd name="connsiteX2" fmla="*/ 1577316 w 3145754"/>
              <a:gd name="connsiteY2" fmla="*/ 1435734 h 1435734"/>
              <a:gd name="connsiteX3" fmla="*/ 8878 w 3145754"/>
              <a:gd name="connsiteY3" fmla="*/ 1435734 h 1435734"/>
              <a:gd name="connsiteX4" fmla="*/ 0 w 3145754"/>
              <a:gd name="connsiteY4" fmla="*/ 140083 h 1435734"/>
              <a:gd name="connsiteX0" fmla="*/ 0 w 3145754"/>
              <a:gd name="connsiteY0" fmla="*/ 70636 h 1366287"/>
              <a:gd name="connsiteX1" fmla="*/ 3145754 w 3145754"/>
              <a:gd name="connsiteY1" fmla="*/ 111740 h 1366287"/>
              <a:gd name="connsiteX2" fmla="*/ 1577316 w 3145754"/>
              <a:gd name="connsiteY2" fmla="*/ 1366287 h 1366287"/>
              <a:gd name="connsiteX3" fmla="*/ 8878 w 3145754"/>
              <a:gd name="connsiteY3" fmla="*/ 1366287 h 1366287"/>
              <a:gd name="connsiteX4" fmla="*/ 0 w 3145754"/>
              <a:gd name="connsiteY4" fmla="*/ 70636 h 1366287"/>
              <a:gd name="connsiteX0" fmla="*/ 233347 w 3379101"/>
              <a:gd name="connsiteY0" fmla="*/ 70636 h 1366287"/>
              <a:gd name="connsiteX1" fmla="*/ 3379101 w 3379101"/>
              <a:gd name="connsiteY1" fmla="*/ 111740 h 1366287"/>
              <a:gd name="connsiteX2" fmla="*/ 1810663 w 3379101"/>
              <a:gd name="connsiteY2" fmla="*/ 1366287 h 1366287"/>
              <a:gd name="connsiteX3" fmla="*/ 242225 w 3379101"/>
              <a:gd name="connsiteY3" fmla="*/ 1366287 h 1366287"/>
              <a:gd name="connsiteX4" fmla="*/ 233347 w 3379101"/>
              <a:gd name="connsiteY4" fmla="*/ 345018 h 1366287"/>
              <a:gd name="connsiteX5" fmla="*/ 233347 w 3379101"/>
              <a:gd name="connsiteY5" fmla="*/ 70636 h 1366287"/>
              <a:gd name="connsiteX0" fmla="*/ 298911 w 3444665"/>
              <a:gd name="connsiteY0" fmla="*/ 298301 h 1319570"/>
              <a:gd name="connsiteX1" fmla="*/ 3444665 w 3444665"/>
              <a:gd name="connsiteY1" fmla="*/ 65023 h 1319570"/>
              <a:gd name="connsiteX2" fmla="*/ 1876227 w 3444665"/>
              <a:gd name="connsiteY2" fmla="*/ 1319570 h 1319570"/>
              <a:gd name="connsiteX3" fmla="*/ 307789 w 3444665"/>
              <a:gd name="connsiteY3" fmla="*/ 1319570 h 1319570"/>
              <a:gd name="connsiteX4" fmla="*/ 298911 w 3444665"/>
              <a:gd name="connsiteY4" fmla="*/ 298301 h 1319570"/>
              <a:gd name="connsiteX0" fmla="*/ 298911 w 3444665"/>
              <a:gd name="connsiteY0" fmla="*/ 277227 h 1298496"/>
              <a:gd name="connsiteX1" fmla="*/ 3444665 w 3444665"/>
              <a:gd name="connsiteY1" fmla="*/ 43949 h 1298496"/>
              <a:gd name="connsiteX2" fmla="*/ 1876227 w 3444665"/>
              <a:gd name="connsiteY2" fmla="*/ 1298496 h 1298496"/>
              <a:gd name="connsiteX3" fmla="*/ 307789 w 3444665"/>
              <a:gd name="connsiteY3" fmla="*/ 1298496 h 1298496"/>
              <a:gd name="connsiteX4" fmla="*/ 298911 w 3444665"/>
              <a:gd name="connsiteY4" fmla="*/ 277227 h 1298496"/>
              <a:gd name="connsiteX0" fmla="*/ 109560 w 3255314"/>
              <a:gd name="connsiteY0" fmla="*/ 277227 h 1298496"/>
              <a:gd name="connsiteX1" fmla="*/ 3255314 w 3255314"/>
              <a:gd name="connsiteY1" fmla="*/ 43949 h 1298496"/>
              <a:gd name="connsiteX2" fmla="*/ 1686876 w 3255314"/>
              <a:gd name="connsiteY2" fmla="*/ 1298496 h 1298496"/>
              <a:gd name="connsiteX3" fmla="*/ 118438 w 3255314"/>
              <a:gd name="connsiteY3" fmla="*/ 1298496 h 1298496"/>
              <a:gd name="connsiteX4" fmla="*/ 109560 w 3255314"/>
              <a:gd name="connsiteY4" fmla="*/ 277227 h 1298496"/>
              <a:gd name="connsiteX0" fmla="*/ 0 w 3145754"/>
              <a:gd name="connsiteY0" fmla="*/ 277227 h 1298496"/>
              <a:gd name="connsiteX1" fmla="*/ 3145754 w 3145754"/>
              <a:gd name="connsiteY1" fmla="*/ 43949 h 1298496"/>
              <a:gd name="connsiteX2" fmla="*/ 1577316 w 3145754"/>
              <a:gd name="connsiteY2" fmla="*/ 1298496 h 1298496"/>
              <a:gd name="connsiteX3" fmla="*/ 8878 w 3145754"/>
              <a:gd name="connsiteY3" fmla="*/ 1298496 h 1298496"/>
              <a:gd name="connsiteX4" fmla="*/ 0 w 3145754"/>
              <a:gd name="connsiteY4" fmla="*/ 277227 h 1298496"/>
              <a:gd name="connsiteX0" fmla="*/ 0 w 3138017"/>
              <a:gd name="connsiteY0" fmla="*/ 390500 h 1289849"/>
              <a:gd name="connsiteX1" fmla="*/ 3138017 w 3138017"/>
              <a:gd name="connsiteY1" fmla="*/ 35302 h 1289849"/>
              <a:gd name="connsiteX2" fmla="*/ 1569579 w 3138017"/>
              <a:gd name="connsiteY2" fmla="*/ 1289849 h 1289849"/>
              <a:gd name="connsiteX3" fmla="*/ 1141 w 3138017"/>
              <a:gd name="connsiteY3" fmla="*/ 1289849 h 1289849"/>
              <a:gd name="connsiteX4" fmla="*/ 0 w 3138017"/>
              <a:gd name="connsiteY4" fmla="*/ 390500 h 1289849"/>
              <a:gd name="connsiteX0" fmla="*/ 0 w 3138017"/>
              <a:gd name="connsiteY0" fmla="*/ 309189 h 1295624"/>
              <a:gd name="connsiteX1" fmla="*/ 3138017 w 3138017"/>
              <a:gd name="connsiteY1" fmla="*/ 41077 h 1295624"/>
              <a:gd name="connsiteX2" fmla="*/ 1569579 w 3138017"/>
              <a:gd name="connsiteY2" fmla="*/ 1295624 h 1295624"/>
              <a:gd name="connsiteX3" fmla="*/ 1141 w 3138017"/>
              <a:gd name="connsiteY3" fmla="*/ 1295624 h 1295624"/>
              <a:gd name="connsiteX4" fmla="*/ 0 w 3138017"/>
              <a:gd name="connsiteY4" fmla="*/ 309189 h 1295624"/>
              <a:gd name="connsiteX0" fmla="*/ 0 w 3138017"/>
              <a:gd name="connsiteY0" fmla="*/ 309189 h 1295624"/>
              <a:gd name="connsiteX1" fmla="*/ 3138017 w 3138017"/>
              <a:gd name="connsiteY1" fmla="*/ 41077 h 1295624"/>
              <a:gd name="connsiteX2" fmla="*/ 1569579 w 3138017"/>
              <a:gd name="connsiteY2" fmla="*/ 1295624 h 1295624"/>
              <a:gd name="connsiteX3" fmla="*/ 1141 w 3138017"/>
              <a:gd name="connsiteY3" fmla="*/ 1295624 h 1295624"/>
              <a:gd name="connsiteX4" fmla="*/ 0 w 3138017"/>
              <a:gd name="connsiteY4" fmla="*/ 309189 h 1295624"/>
              <a:gd name="connsiteX0" fmla="*/ 0 w 3083862"/>
              <a:gd name="connsiteY0" fmla="*/ 230111 h 1216546"/>
              <a:gd name="connsiteX1" fmla="*/ 3083862 w 3083862"/>
              <a:gd name="connsiteY1" fmla="*/ 49085 h 1216546"/>
              <a:gd name="connsiteX2" fmla="*/ 1569579 w 3083862"/>
              <a:gd name="connsiteY2" fmla="*/ 1216546 h 1216546"/>
              <a:gd name="connsiteX3" fmla="*/ 1141 w 3083862"/>
              <a:gd name="connsiteY3" fmla="*/ 1216546 h 1216546"/>
              <a:gd name="connsiteX4" fmla="*/ 0 w 3083862"/>
              <a:gd name="connsiteY4" fmla="*/ 230111 h 1216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862" h="1216546">
                <a:moveTo>
                  <a:pt x="0" y="230111"/>
                </a:moveTo>
                <a:cubicBezTo>
                  <a:pt x="460922" y="203900"/>
                  <a:pt x="2820976" y="-121127"/>
                  <a:pt x="3083862" y="49085"/>
                </a:cubicBezTo>
                <a:cubicBezTo>
                  <a:pt x="3083862" y="741952"/>
                  <a:pt x="2435803" y="1216546"/>
                  <a:pt x="1569579" y="1216546"/>
                </a:cubicBezTo>
                <a:lnTo>
                  <a:pt x="1141" y="1216546"/>
                </a:lnTo>
                <a:cubicBezTo>
                  <a:pt x="1295" y="872164"/>
                  <a:pt x="3269" y="552414"/>
                  <a:pt x="0" y="23011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91" y="208580"/>
            <a:ext cx="1937818" cy="51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250851"/>
      </p:ext>
    </p:extLst>
  </p:cSld>
  <p:clrMapOvr>
    <a:masterClrMapping/>
  </p:clrMapOvr>
</p:sldLayout>
</file>

<file path=ppt/slideLayouts/slideLayout136.xml><?xml version="1.0" encoding="utf-8"?>
<p:sldLayout xmlns:a="http://purl.oclc.org/ooxml/drawingml/main" xmlns:r="http://purl.oclc.org/ooxml/officeDocument/relationships" xmlns:p="http://purl.oclc.org/ooxml/presentationml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28160" y="365126"/>
            <a:ext cx="6787190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r>
              <a:rPr lang="fr-BE"/>
              <a:t>16-07-19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sp>
        <p:nvSpPr>
          <p:cNvPr id="10" name="Rectangle 9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580140"/>
      </p:ext>
    </p:extLst>
  </p:cSld>
  <p:clrMapOvr>
    <a:masterClrMapping/>
  </p:clrMapOvr>
</p:sldLayout>
</file>

<file path=ppt/slideLayouts/slideLayout137.xml><?xml version="1.0" encoding="utf-8"?>
<p:sldLayout xmlns:a="http://purl.oclc.org/ooxml/drawingml/main" xmlns:r="http://purl.oclc.org/ooxml/officeDocument/relationships" xmlns:p="http://purl.oclc.org/ooxml/presentationml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%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%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%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%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%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%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%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r>
              <a:rPr lang="fr-BE"/>
              <a:t>16-07-19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242217"/>
      </p:ext>
    </p:extLst>
  </p:cSld>
  <p:clrMapOvr>
    <a:masterClrMapping/>
  </p:clrMapOvr>
</p:sldLayout>
</file>

<file path=ppt/slideLayouts/slideLayout138.xml><?xml version="1.0" encoding="utf-8"?>
<p:sldLayout xmlns:a="http://purl.oclc.org/ooxml/drawingml/main" xmlns:r="http://purl.oclc.org/ooxml/officeDocument/relationships" xmlns:p="http://purl.oclc.org/ooxml/presentationml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28161" y="365126"/>
            <a:ext cx="6787189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r>
              <a:rPr lang="fr-BE"/>
              <a:t>16-07-19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053057"/>
      </p:ext>
    </p:extLst>
  </p:cSld>
  <p:clrMapOvr>
    <a:masterClrMapping/>
  </p:clrMapOvr>
</p:sldLayout>
</file>

<file path=ppt/slideLayouts/slideLayout139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59129" y="365126"/>
            <a:ext cx="6657411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r>
              <a:rPr lang="fr-BE"/>
              <a:t>16-07-19</a:t>
            </a: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506685"/>
      </p:ext>
    </p:extLst>
  </p:cSld>
  <p:clrMapOvr>
    <a:masterClrMapping/>
  </p:clrMapOvr>
</p:sldLayout>
</file>

<file path=ppt/slideLayouts/slideLayout14.xml><?xml version="1.0" encoding="utf-8"?>
<p:sldLayout xmlns:a="http://purl.oclc.org/ooxml/drawingml/main" xmlns:r="http://purl.oclc.org/ooxml/officeDocument/relationships" xmlns:p="http://purl.oclc.org/ooxml/presentationml/main" type="picTx" preserve="1">
  <p:cSld name="Image avec légende_5f__5f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D18FB7-5893-4A45-A947-863D793E55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800600"/>
            <a:ext cx="5486399" cy="566640"/>
          </a:xfrm>
        </p:spPr>
        <p:txBody>
          <a:bodyPr anchor="b" anchorCtr="0"/>
          <a:lstStyle>
            <a:lvl1pPr algn="l">
              <a:defRPr lang="en-US" sz="2000" b="1">
                <a:ea typeface="SimSun" pitchFamily="2"/>
                <a:cs typeface="Mangal" pitchFamily="2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71197EF-49A8-4D9A-BAB0-ADE75AE018F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792440" y="612720"/>
            <a:ext cx="5486399" cy="4114800"/>
          </a:xfrm>
        </p:spPr>
        <p:txBody>
          <a:bodyPr anchor="t" anchorCtr="0"/>
          <a:lstStyle>
            <a:lvl1pPr algn="l">
              <a:spcBef>
                <a:spcPts val="799"/>
              </a:spcBef>
              <a:defRPr lang="en-US" sz="3200">
                <a:ea typeface="SimSun" pitchFamily="2"/>
                <a:cs typeface="Mangal" pitchFamily="2"/>
              </a:defRPr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235098A-EC67-4128-94D7-5DC91B02D1C3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792440" y="5367240"/>
            <a:ext cx="5486399" cy="804959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defRPr lang="en-US" sz="1400">
                <a:ea typeface="SimSun" pitchFamily="2"/>
                <a:cs typeface="Mangal" pitchFamily="2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009EC794-1BA0-4294-9826-DC530770719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>
                <a:ea typeface="Segoe UI" pitchFamily="2"/>
                <a:cs typeface="Tahoma" pitchFamily="2"/>
              </a:defRPr>
            </a:lvl1pPr>
          </a:lstStyle>
          <a:p>
            <a:pPr lvl="0"/>
            <a:fld id="{8F561538-D97A-496F-B4E4-900C34FDC76F}" type="datetime1">
              <a:rPr lang="fr-BE"/>
              <a:pPr lvl="0"/>
              <a:t>29/11/22</a:t>
            </a:fld>
            <a:endParaRPr lang="fr-BE"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79CF521D-E448-49AE-86D1-50C83E471B9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>
                <a:ea typeface="Segoe UI" pitchFamily="2"/>
                <a:cs typeface="Tahoma" pitchFamily="2"/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C13A4F07-9567-4BA4-B74E-5C466A62D74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3009064"/>
      </p:ext>
    </p:extLst>
  </p:cSld>
  <p:clrMapOvr>
    <a:masterClrMapping/>
  </p:clrMapOvr>
</p:sldLayout>
</file>

<file path=ppt/slideLayouts/slideLayout140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28161" y="365126"/>
            <a:ext cx="6787189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r>
              <a:rPr lang="fr-BE"/>
              <a:t>16-07-19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13083"/>
      </p:ext>
    </p:extLst>
  </p:cSld>
  <p:clrMapOvr>
    <a:masterClrMapping/>
  </p:clrMapOvr>
</p:sldLayout>
</file>

<file path=ppt/slideLayouts/slideLayout141.xml><?xml version="1.0" encoding="utf-8"?>
<p:sldLayout xmlns:a="http://purl.oclc.org/ooxml/drawingml/main" xmlns:r="http://purl.oclc.org/ooxml/officeDocument/relationships" xmlns:p="http://purl.oclc.org/ooxml/presentationml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r>
              <a:rPr lang="fr-BE"/>
              <a:t>16-07-19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804423"/>
      </p:ext>
    </p:extLst>
  </p:cSld>
  <p:clrMapOvr>
    <a:masterClrMapping/>
  </p:clrMapOvr>
</p:sldLayout>
</file>

<file path=ppt/slideLayouts/slideLayout142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1043609"/>
            <a:ext cx="2949178" cy="1333831"/>
          </a:xfrm>
        </p:spPr>
        <p:txBody>
          <a:bodyPr anchor="b"/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377440"/>
            <a:ext cx="2949178" cy="349154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r>
              <a:rPr lang="fr-BE"/>
              <a:t>16-07-19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81540"/>
      </p:ext>
    </p:extLst>
  </p:cSld>
  <p:clrMapOvr>
    <a:masterClrMapping/>
  </p:clrMapOvr>
</p:sldLayout>
</file>

<file path=ppt/slideLayouts/slideLayout143.xml><?xml version="1.0" encoding="utf-8"?>
<p:sldLayout xmlns:a="http://purl.oclc.org/ooxml/drawingml/main" xmlns:r="http://purl.oclc.org/ooxml/officeDocument/relationships" xmlns:p="http://purl.oclc.org/ooxml/presentationml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1051560"/>
            <a:ext cx="2949178" cy="1600200"/>
          </a:xfrm>
        </p:spPr>
        <p:txBody>
          <a:bodyPr anchor="b"/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651760"/>
            <a:ext cx="2949178" cy="321722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r>
              <a:rPr lang="fr-BE"/>
              <a:t>16-07-19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505519"/>
      </p:ext>
    </p:extLst>
  </p:cSld>
  <p:clrMapOvr>
    <a:masterClrMapping/>
  </p:clrMapOvr>
</p:sldLayout>
</file>

<file path=ppt/slideLayouts/slideLayout144.xml><?xml version="1.0" encoding="utf-8"?>
<p:sldLayout xmlns:a="http://purl.oclc.org/ooxml/drawingml/main" xmlns:r="http://purl.oclc.org/ooxml/officeDocument/relationships" xmlns:p="http://purl.oclc.org/ooxml/presentationml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28160" y="365126"/>
            <a:ext cx="6787190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r>
              <a:rPr lang="fr-BE"/>
              <a:t>16-07-19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042127"/>
      </p:ext>
    </p:extLst>
  </p:cSld>
  <p:clrMapOvr>
    <a:masterClrMapping/>
  </p:clrMapOvr>
</p:sldLayout>
</file>

<file path=ppt/slideLayouts/slideLayout145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r>
              <a:rPr lang="fr-BE"/>
              <a:t>16-07-19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029012"/>
      </p:ext>
    </p:extLst>
  </p:cSld>
  <p:clrMapOvr>
    <a:masterClrMapping/>
  </p:clrMapOvr>
</p:sldLayout>
</file>

<file path=ppt/slideLayouts/slideLayout15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6450571"/>
      </p:ext>
    </p:extLst>
  </p:cSld>
  <p:clrMapOvr>
    <a:masterClrMapping/>
  </p:clrMapOvr>
</p:sldLayout>
</file>

<file path=ppt/slideLayouts/slideLayout16.xml><?xml version="1.0" encoding="utf-8"?>
<p:sldLayout xmlns:a="http://purl.oclc.org/ooxml/drawingml/main" xmlns:r="http://purl.oclc.org/ooxml/officeDocument/relationships" xmlns:p="http://purl.oclc.org/ooxml/presentationml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7BCA37E4-CC5E-4639-802B-8091505670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C04895F7-50E9-4489-AE22-ECA23D15B366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792440" y="5367240"/>
            <a:ext cx="5486399" cy="804959"/>
          </a:xfrm>
        </p:spPr>
        <p:txBody>
          <a:bodyPr anchor="ctr" anchorCtr="1">
            <a:noAutofit/>
          </a:bodyPr>
          <a:lstStyle>
            <a:lvl1pPr marL="0" indent="0" algn="ctr" hangingPunct="0"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304890"/>
      </p:ext>
    </p:extLst>
  </p:cSld>
  <p:clrMapOvr>
    <a:masterClrMapping/>
  </p:clrMapOvr>
</p:sldLayout>
</file>

<file path=ppt/slideLayouts/slideLayout17.xml><?xml version="1.0" encoding="utf-8"?>
<p:sldLayout xmlns:a="http://purl.oclc.org/ooxml/drawingml/main" xmlns:r="http://purl.oclc.org/ooxml/officeDocument/relationships" xmlns:p="http://purl.oclc.org/ooxml/presentationml/main" type="obj" preserve="1">
  <p:cSld name="Title_2c_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3462FF91-46EF-4DC1-BFD0-E26F854A3E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DDF10C64-229B-4609-B666-0214A1A3112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5486399" cy="91188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9063204"/>
      </p:ext>
    </p:extLst>
  </p:cSld>
  <p:clrMapOvr>
    <a:masterClrMapping/>
  </p:clrMapOvr>
</p:sldLayout>
</file>

<file path=ppt/slideLayouts/slideLayout18.xml><?xml version="1.0" encoding="utf-8"?>
<p:sldLayout xmlns:a="http://purl.oclc.org/ooxml/drawingml/main" xmlns:r="http://purl.oclc.org/ooxml/officeDocument/relationships" xmlns:p="http://purl.oclc.org/ooxml/presentationml/main" type="twoObj" preserve="1">
  <p:cSld name="Title_2c_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9E7726E9-6297-40F2-B089-4E47B2CA88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0EA5D229-31CF-4B3B-82B3-B9D5C5197A0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60E894BC-3748-4386-A532-02C92DB4FFD1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942414"/>
      </p:ext>
    </p:extLst>
  </p:cSld>
  <p:clrMapOvr>
    <a:masterClrMapping/>
  </p:clrMapOvr>
</p:sldLayout>
</file>

<file path=ppt/slideLayouts/slideLayout19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5109FF93-2586-4075-8C46-0A4F5AAB22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0316458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A777F761-8F42-4B51-A673-B1B900DE44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F1A9230C-EED7-489B-A3A3-8EF90E6EB186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792440" y="5367240"/>
            <a:ext cx="5486399" cy="804959"/>
          </a:xfrm>
        </p:spPr>
        <p:txBody>
          <a:bodyPr lIns="0" tIns="0" rIns="0" bIns="0" anchor="ctr" anchorCtr="1">
            <a:noAutofit/>
          </a:bodyPr>
          <a:lstStyle>
            <a:lvl1pPr marL="0" indent="0" algn="ctr" hangingPunct="0"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3694613"/>
      </p:ext>
    </p:extLst>
  </p:cSld>
  <p:clrMapOvr>
    <a:masterClrMapping/>
  </p:clrMapOvr>
</p:sldLayout>
</file>

<file path=ppt/slideLayouts/slideLayout20.xml><?xml version="1.0" encoding="utf-8"?>
<p:sldLayout xmlns:a="http://purl.oclc.org/ooxml/drawingml/main" xmlns:r="http://purl.oclc.org/ooxml/officeDocument/relationships" xmlns:p="http://purl.oclc.org/ooxml/presentationml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084888CC-41E4-400E-85C8-173ED1956078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792440" y="4800600"/>
            <a:ext cx="5486399" cy="2628000"/>
          </a:xfrm>
        </p:spPr>
        <p:txBody>
          <a:bodyPr anchor="ctr" anchorCtr="1">
            <a:noAutofit/>
          </a:bodyPr>
          <a:lstStyle>
            <a:lvl1pPr marL="0" indent="0" algn="ctr" hangingPunct="0"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1478034"/>
      </p:ext>
    </p:extLst>
  </p:cSld>
  <p:clrMapOvr>
    <a:masterClrMapping/>
  </p:clrMapOvr>
</p:sldLayout>
</file>

<file path=ppt/slideLayouts/slideLayout21.xml><?xml version="1.0" encoding="utf-8"?>
<p:sldLayout xmlns:a="http://purl.oclc.org/ooxml/drawingml/main" xmlns:r="http://purl.oclc.org/ooxml/officeDocument/relationships" xmlns:p="http://purl.oclc.org/ooxml/presentationml/main" type="twoObjAndObj" preserve="1">
  <p:cSld name="Title_2c_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D52B9208-9529-4C5C-8C14-3E936B5E60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37B3D17C-C6E8-4C1A-95C7-15B1F9862FB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66A85A6C-BD48-4469-AAED-EF77C785156F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378E3AEC-4A4E-49A2-B15F-69D002CD6A20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1792440" y="578772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0600324"/>
      </p:ext>
    </p:extLst>
  </p:cSld>
  <p:clrMapOvr>
    <a:masterClrMapping/>
  </p:clrMapOvr>
</p:sldLayout>
</file>

<file path=ppt/slideLayouts/slideLayout22.xml><?xml version="1.0" encoding="utf-8"?>
<p:sldLayout xmlns:a="http://purl.oclc.org/ooxml/drawingml/main" xmlns:r="http://purl.oclc.org/ooxml/officeDocument/relationships" xmlns:p="http://purl.oclc.org/ooxml/presentationml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652A6E85-9F2A-403D-905A-767516F29B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31DF5F3D-5780-4BF9-93E0-0C10F45EF5B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934B8E4C-61A0-4C2F-8A23-247AEA9D1CDA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886F99EF-6882-4AD7-A156-7523C9F7114E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4604040" y="578772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2387877"/>
      </p:ext>
    </p:extLst>
  </p:cSld>
  <p:clrMapOvr>
    <a:masterClrMapping/>
  </p:clrMapOvr>
</p:sldLayout>
</file>

<file path=ppt/slideLayouts/slideLayout23.xml><?xml version="1.0" encoding="utf-8"?>
<p:sldLayout xmlns:a="http://purl.oclc.org/ooxml/drawingml/main" xmlns:r="http://purl.oclc.org/ooxml/officeDocument/relationships" xmlns:p="http://purl.oclc.org/ooxml/presentationml/main" type="twoObjOverTx" preserve="1">
  <p:cSld name="Title_2c_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422B8A1A-F8B1-4C1F-B8D2-2861ED88A9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6FFA5642-50FB-4480-849D-E78F21E04852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1792440" y="536724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952FDD34-1C4D-4C5A-A0E3-7CC865BCE78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604040" y="536724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0578325C-6FA6-4243-BD5D-51F2FAFB0D85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792440" y="5787720"/>
            <a:ext cx="5486399" cy="91188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0059513"/>
      </p:ext>
    </p:extLst>
  </p:cSld>
  <p:clrMapOvr>
    <a:masterClrMapping/>
  </p:clrMapOvr>
</p:sldLayout>
</file>

<file path=ppt/slideLayouts/slideLayout24.xml><?xml version="1.0" encoding="utf-8"?>
<p:sldLayout xmlns:a="http://purl.oclc.org/ooxml/drawingml/main" xmlns:r="http://purl.oclc.org/ooxml/officeDocument/relationships" xmlns:p="http://purl.oclc.org/ooxml/presentationml/main" type="objOverTx" preserve="1">
  <p:cSld name="Title_2c_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AC1F5BCF-BF2F-4995-BEF3-778909AE8D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04445FD8-37C3-41B5-B93F-DC1B5EFB126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792440" y="5367240"/>
            <a:ext cx="5486399" cy="91188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16B0207D-4002-4FF1-B83D-932BD217416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787720"/>
            <a:ext cx="5486399" cy="91188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527032"/>
      </p:ext>
    </p:extLst>
  </p:cSld>
  <p:clrMapOvr>
    <a:masterClrMapping/>
  </p:clrMapOvr>
</p:sldLayout>
</file>

<file path=ppt/slideLayouts/slideLayout25.xml><?xml version="1.0" encoding="utf-8"?>
<p:sldLayout xmlns:a="http://purl.oclc.org/ooxml/drawingml/main" xmlns:r="http://purl.oclc.org/ooxml/officeDocument/relationships" xmlns:p="http://purl.oclc.org/ooxml/presentationml/main" type="fourObj" preserve="1">
  <p:cSld name="Title_2c_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C9B38A0F-4DE5-4589-9F95-0B34528085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34913E76-856B-4A5B-AC3E-5FE33B5A5BE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FBCA3561-EB61-414C-B27B-9CC5CEF94B5F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13CC459E-D0F5-4290-87B8-9C6223E9BC5A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1792440" y="578772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978F84C1-C053-430B-A8C1-C8A2DC924EF5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4604040" y="578772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5019946"/>
      </p:ext>
    </p:extLst>
  </p:cSld>
  <p:clrMapOvr>
    <a:masterClrMapping/>
  </p:clrMapOvr>
</p:sldLayout>
</file>

<file path=ppt/slideLayouts/slideLayout26.xml><?xml version="1.0" encoding="utf-8"?>
<p:sldLayout xmlns:a="http://purl.oclc.org/ooxml/drawingml/main" xmlns:r="http://purl.oclc.org/ooxml/officeDocument/relationships" xmlns:p="http://purl.oclc.org/ooxml/presentationml/main" type="blank" preserve="1">
  <p:cSld name="Title_2c_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5BA301DC-A0C9-4EA3-82C2-800D5B1C30F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57F1642A-8378-42C6-9E7B-742627A252D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792440" y="5367240"/>
            <a:ext cx="1766520" cy="227916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DD838442-5E14-4C4E-9320-2265C3B17BB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47520" y="5367240"/>
            <a:ext cx="1766520" cy="227916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9E63CC1D-E3BD-4739-B538-A2D327AD0B3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502960" y="5367240"/>
            <a:ext cx="1766520" cy="227916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61225ED6-71FF-426E-A84B-CD875950B28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792440" y="5787720"/>
            <a:ext cx="1766520" cy="227916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FE42EBE6-ABC9-42AF-9AAD-146EC7ACBDA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47520" y="5787720"/>
            <a:ext cx="1766520" cy="227916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8" name="PlaceHolder 7">
            <a:extLst>
              <a:ext uri="{FF2B5EF4-FFF2-40B4-BE49-F238E27FC236}">
                <a16:creationId xmlns:a16="http://schemas.microsoft.com/office/drawing/2014/main" id="{78A98436-F5C9-47C0-ABCC-CD482BDE953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502960" y="5787720"/>
            <a:ext cx="1766520" cy="227916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2898659"/>
      </p:ext>
    </p:extLst>
  </p:cSld>
  <p:clrMapOvr>
    <a:masterClrMapping/>
  </p:clrMapOvr>
</p:sldLayout>
</file>

<file path=ppt/slideLayouts/slideLayout2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2295907"/>
      </p:ext>
    </p:extLst>
  </p:cSld>
  <p:clrMapOvr>
    <a:masterClrMapping/>
  </p:clrMapOvr>
</p:sldLayout>
</file>

<file path=ppt/slideLayouts/slideLayout28.xml><?xml version="1.0" encoding="utf-8"?>
<p:sldLayout xmlns:a="http://purl.oclc.org/ooxml/drawingml/main" xmlns:r="http://purl.oclc.org/ooxml/officeDocument/relationships" xmlns:p="http://purl.oclc.org/ooxml/presentationml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4184E85B-8A42-43B6-836D-48251D37D8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815F5FE1-BF52-4E94-A5E5-F6BA578EB35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792440" y="5367240"/>
            <a:ext cx="5486399" cy="804959"/>
          </a:xfrm>
        </p:spPr>
        <p:txBody>
          <a:bodyPr anchor="ctr" anchorCtr="1">
            <a:noAutofit/>
          </a:bodyPr>
          <a:lstStyle>
            <a:lvl1pPr marL="0" indent="0" algn="ctr" hangingPunct="0"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901120"/>
      </p:ext>
    </p:extLst>
  </p:cSld>
  <p:clrMapOvr>
    <a:masterClrMapping/>
  </p:clrMapOvr>
</p:sldLayout>
</file>

<file path=ppt/slideLayouts/slideLayout29.xml><?xml version="1.0" encoding="utf-8"?>
<p:sldLayout xmlns:a="http://purl.oclc.org/ooxml/drawingml/main" xmlns:r="http://purl.oclc.org/ooxml/officeDocument/relationships" xmlns:p="http://purl.oclc.org/ooxml/presentationml/main" type="obj" preserve="1">
  <p:cSld name="Title_2c_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879B2BDF-F914-4F39-9693-7382B0921B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3ADFFA79-1AF8-466C-8D35-E81CEB3C324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5486399" cy="91188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700799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obj" preserve="1">
  <p:cSld name="Title_2c_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D3767ACF-1096-43B4-8296-A002F314FF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80AEADBB-76D7-4A5E-981F-3C17450B314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5486399" cy="91188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9718220"/>
      </p:ext>
    </p:extLst>
  </p:cSld>
  <p:clrMapOvr>
    <a:masterClrMapping/>
  </p:clrMapOvr>
</p:sldLayout>
</file>

<file path=ppt/slideLayouts/slideLayout30.xml><?xml version="1.0" encoding="utf-8"?>
<p:sldLayout xmlns:a="http://purl.oclc.org/ooxml/drawingml/main" xmlns:r="http://purl.oclc.org/ooxml/officeDocument/relationships" xmlns:p="http://purl.oclc.org/ooxml/presentationml/main" type="twoObj" preserve="1">
  <p:cSld name="Title_2c_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7507C97D-8F93-4CDD-BADE-13344C4951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02EF07E7-48B7-4534-8836-DF2CFBAB53B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3777E648-E4CF-4267-9062-54CB27C9D464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1374963"/>
      </p:ext>
    </p:extLst>
  </p:cSld>
  <p:clrMapOvr>
    <a:masterClrMapping/>
  </p:clrMapOvr>
</p:sldLayout>
</file>

<file path=ppt/slideLayouts/slideLayout31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43073D7F-6796-4BF6-B72C-149452B663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7232601"/>
      </p:ext>
    </p:extLst>
  </p:cSld>
  <p:clrMapOvr>
    <a:masterClrMapping/>
  </p:clrMapOvr>
</p:sldLayout>
</file>

<file path=ppt/slideLayouts/slideLayout32.xml><?xml version="1.0" encoding="utf-8"?>
<p:sldLayout xmlns:a="http://purl.oclc.org/ooxml/drawingml/main" xmlns:r="http://purl.oclc.org/ooxml/officeDocument/relationships" xmlns:p="http://purl.oclc.org/ooxml/presentationml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D010EADA-E77B-4892-8D06-D0EE7A905A2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792440" y="4800600"/>
            <a:ext cx="5486399" cy="2628000"/>
          </a:xfrm>
        </p:spPr>
        <p:txBody>
          <a:bodyPr anchor="ctr" anchorCtr="1">
            <a:noAutofit/>
          </a:bodyPr>
          <a:lstStyle>
            <a:lvl1pPr marL="0" indent="0" algn="ctr" hangingPunct="0"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5802685"/>
      </p:ext>
    </p:extLst>
  </p:cSld>
  <p:clrMapOvr>
    <a:masterClrMapping/>
  </p:clrMapOvr>
</p:sldLayout>
</file>

<file path=ppt/slideLayouts/slideLayout33.xml><?xml version="1.0" encoding="utf-8"?>
<p:sldLayout xmlns:a="http://purl.oclc.org/ooxml/drawingml/main" xmlns:r="http://purl.oclc.org/ooxml/officeDocument/relationships" xmlns:p="http://purl.oclc.org/ooxml/presentationml/main" type="twoObjAndObj" preserve="1">
  <p:cSld name="Title_2c_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1B1F66DB-6194-461D-A130-CF52C7ED26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95332B3C-B88B-45FC-8E66-BB6C008DE0A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6456B3C5-CC43-4D66-B463-59BE0A8FD240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36016A90-7612-4BE3-903A-48F46EC53B7A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1792440" y="578772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5567251"/>
      </p:ext>
    </p:extLst>
  </p:cSld>
  <p:clrMapOvr>
    <a:masterClrMapping/>
  </p:clrMapOvr>
</p:sldLayout>
</file>

<file path=ppt/slideLayouts/slideLayout34.xml><?xml version="1.0" encoding="utf-8"?>
<p:sldLayout xmlns:a="http://purl.oclc.org/ooxml/drawingml/main" xmlns:r="http://purl.oclc.org/ooxml/officeDocument/relationships" xmlns:p="http://purl.oclc.org/ooxml/presentationml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EF258F7F-EF3E-4718-B0B2-E82C2FF971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251CB5E3-6CE2-4F90-A0BA-4CF08929BD3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400FB27B-81FF-45C2-A36A-B64DB9C07043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C75984BB-A9B6-4EE0-B80E-808B137EC64F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4604040" y="578772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2113514"/>
      </p:ext>
    </p:extLst>
  </p:cSld>
  <p:clrMapOvr>
    <a:masterClrMapping/>
  </p:clrMapOvr>
</p:sldLayout>
</file>

<file path=ppt/slideLayouts/slideLayout35.xml><?xml version="1.0" encoding="utf-8"?>
<p:sldLayout xmlns:a="http://purl.oclc.org/ooxml/drawingml/main" xmlns:r="http://purl.oclc.org/ooxml/officeDocument/relationships" xmlns:p="http://purl.oclc.org/ooxml/presentationml/main" type="twoObjOverTx" preserve="1">
  <p:cSld name="Title_2c_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2622C85A-4259-46CB-882F-E0A5B5FE84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98AB540F-2D8F-4F87-8225-22F1EBF7C33C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1792440" y="536724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017F84CA-9FF5-4336-A22A-BA5162C1A82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604040" y="536724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B6BC158C-9D31-4945-BAA3-A160989438E6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792440" y="5787720"/>
            <a:ext cx="5486399" cy="91188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1479388"/>
      </p:ext>
    </p:extLst>
  </p:cSld>
  <p:clrMapOvr>
    <a:masterClrMapping/>
  </p:clrMapOvr>
</p:sldLayout>
</file>

<file path=ppt/slideLayouts/slideLayout36.xml><?xml version="1.0" encoding="utf-8"?>
<p:sldLayout xmlns:a="http://purl.oclc.org/ooxml/drawingml/main" xmlns:r="http://purl.oclc.org/ooxml/officeDocument/relationships" xmlns:p="http://purl.oclc.org/ooxml/presentationml/main" type="objOverTx" preserve="1">
  <p:cSld name="Title_2c_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2912A3BB-1D80-454F-B6F8-643544B9DD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E86C7597-AC43-419F-B2DE-8DEF0A39A416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792440" y="5367240"/>
            <a:ext cx="5486399" cy="91188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5E5BF2D3-77F2-459F-B3B3-6B643434020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787720"/>
            <a:ext cx="5486399" cy="91188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1002850"/>
      </p:ext>
    </p:extLst>
  </p:cSld>
  <p:clrMapOvr>
    <a:masterClrMapping/>
  </p:clrMapOvr>
</p:sldLayout>
</file>

<file path=ppt/slideLayouts/slideLayout37.xml><?xml version="1.0" encoding="utf-8"?>
<p:sldLayout xmlns:a="http://purl.oclc.org/ooxml/drawingml/main" xmlns:r="http://purl.oclc.org/ooxml/officeDocument/relationships" xmlns:p="http://purl.oclc.org/ooxml/presentationml/main" type="fourObj" preserve="1">
  <p:cSld name="Title_2c_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1E2735AD-6FFF-46F2-96C7-64A33BFC4F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F477B87C-E244-4B11-8CB1-7BFF0C30FBF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ACA857CC-D388-486E-8896-788A3EB8565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0F9918A7-C165-46DC-BB90-AEB36F07B411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1792440" y="578772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B6B26117-1BE7-4094-846F-DE0019178FD0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4604040" y="578772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1326216"/>
      </p:ext>
    </p:extLst>
  </p:cSld>
  <p:clrMapOvr>
    <a:masterClrMapping/>
  </p:clrMapOvr>
</p:sldLayout>
</file>

<file path=ppt/slideLayouts/slideLayout38.xml><?xml version="1.0" encoding="utf-8"?>
<p:sldLayout xmlns:a="http://purl.oclc.org/ooxml/drawingml/main" xmlns:r="http://purl.oclc.org/ooxml/officeDocument/relationships" xmlns:p="http://purl.oclc.org/ooxml/presentationml/main" type="blank" preserve="1">
  <p:cSld name="Title_2c_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D3D51366-6388-47F0-BC38-C518FB3540D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66848D25-AC4E-45A1-BD08-711C35A7EEF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792440" y="5367240"/>
            <a:ext cx="1766520" cy="227916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27B072A1-5A45-4DF8-A2BD-82B384D6244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47520" y="5367240"/>
            <a:ext cx="1766520" cy="227916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632E3D5E-FB7C-4818-9750-8ECA3FCC106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502960" y="5367240"/>
            <a:ext cx="1766520" cy="227916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6822511F-014C-4E6B-8862-49A8D6613A8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792440" y="5787720"/>
            <a:ext cx="1766520" cy="227916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1172F16E-A9B2-49F8-AC7F-C92D0B236E8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47520" y="5787720"/>
            <a:ext cx="1766520" cy="227916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8" name="PlaceHolder 7">
            <a:extLst>
              <a:ext uri="{FF2B5EF4-FFF2-40B4-BE49-F238E27FC236}">
                <a16:creationId xmlns:a16="http://schemas.microsoft.com/office/drawing/2014/main" id="{6BFCFCEF-1ED3-417B-B690-4B452A17C93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502960" y="5787720"/>
            <a:ext cx="1766520" cy="227916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1174685"/>
      </p:ext>
    </p:extLst>
  </p:cSld>
  <p:clrMapOvr>
    <a:masterClrMapping/>
  </p:clrMapOvr>
</p:sldLayout>
</file>

<file path=ppt/slideLayouts/slideLayout39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2611088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itle_2c_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D63E4E97-3ED6-41DB-8E3D-DBF7DB6257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D7ECFACD-2268-4569-884F-6EAB7D103B2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56373C89-D8E3-472F-9B58-823C3CA11700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4640531"/>
      </p:ext>
    </p:extLst>
  </p:cSld>
  <p:clrMapOvr>
    <a:masterClrMapping/>
  </p:clrMapOvr>
</p:sldLayout>
</file>

<file path=ppt/slideLayouts/slideLayout40.xml><?xml version="1.0" encoding="utf-8"?>
<p:sldLayout xmlns:a="http://purl.oclc.org/ooxml/drawingml/main" xmlns:r="http://purl.oclc.org/ooxml/officeDocument/relationships" xmlns:p="http://purl.oclc.org/ooxml/presentationml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52971862-9DB4-4B06-BD42-C6D7FA6A1B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 anchor="ctr" anchorCtr="1"/>
          <a:lstStyle>
            <a:lvl1pPr algn="ctr" hangingPunct="0">
              <a:defRPr lang="fr-FR" sz="44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B95A1705-77EE-4323-8C0C-4F8EEE19922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792440" y="5367240"/>
            <a:ext cx="5486399" cy="804959"/>
          </a:xfrm>
        </p:spPr>
        <p:txBody>
          <a:bodyPr lIns="0" tIns="0" rIns="0" bIns="0" anchor="ctr" anchorCtr="1">
            <a:noAutofit/>
          </a:bodyPr>
          <a:lstStyle>
            <a:lvl1pPr marL="0" indent="0" algn="ctr" hangingPunct="0"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8821188"/>
      </p:ext>
    </p:extLst>
  </p:cSld>
  <p:clrMapOvr>
    <a:masterClrMapping/>
  </p:clrMapOvr>
</p:sldLayout>
</file>

<file path=ppt/slideLayouts/slideLayout41.xml><?xml version="1.0" encoding="utf-8"?>
<p:sldLayout xmlns:a="http://purl.oclc.org/ooxml/drawingml/main" xmlns:r="http://purl.oclc.org/ooxml/officeDocument/relationships" xmlns:p="http://purl.oclc.org/ooxml/presentationml/main" type="obj" preserve="1">
  <p:cSld name="Title_2c_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F2C38BCD-59C5-4CCB-AC23-292E1715D2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 anchor="ctr" anchorCtr="1"/>
          <a:lstStyle>
            <a:lvl1pPr algn="ctr" hangingPunct="0">
              <a:defRPr lang="fr-FR" sz="44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4B00DE7B-5A88-457C-9AA7-141A0C9917C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5486399" cy="91188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275590"/>
      </p:ext>
    </p:extLst>
  </p:cSld>
  <p:clrMapOvr>
    <a:masterClrMapping/>
  </p:clrMapOvr>
</p:sldLayout>
</file>

<file path=ppt/slideLayouts/slideLayout42.xml><?xml version="1.0" encoding="utf-8"?>
<p:sldLayout xmlns:a="http://purl.oclc.org/ooxml/drawingml/main" xmlns:r="http://purl.oclc.org/ooxml/officeDocument/relationships" xmlns:p="http://purl.oclc.org/ooxml/presentationml/main" type="twoObj" preserve="1">
  <p:cSld name="Title_2c_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CCD87A1B-7CCF-4984-A244-4E3E395ACB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 anchor="ctr" anchorCtr="1"/>
          <a:lstStyle>
            <a:lvl1pPr algn="ctr" hangingPunct="0">
              <a:defRPr lang="fr-FR" sz="44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E23C7F8B-751D-4744-BA39-E035EC6A64D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8A0C7A06-4EB8-490D-BB75-9DA2AA556357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2328914"/>
      </p:ext>
    </p:extLst>
  </p:cSld>
  <p:clrMapOvr>
    <a:masterClrMapping/>
  </p:clrMapOvr>
</p:sldLayout>
</file>

<file path=ppt/slideLayouts/slideLayout43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31A91E19-8E10-4207-96F7-BD6432EBA0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 anchor="ctr" anchorCtr="1"/>
          <a:lstStyle>
            <a:lvl1pPr algn="ctr" hangingPunct="0">
              <a:defRPr lang="fr-FR" sz="44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251870"/>
      </p:ext>
    </p:extLst>
  </p:cSld>
  <p:clrMapOvr>
    <a:masterClrMapping/>
  </p:clrMapOvr>
</p:sldLayout>
</file>

<file path=ppt/slideLayouts/slideLayout44.xml><?xml version="1.0" encoding="utf-8"?>
<p:sldLayout xmlns:a="http://purl.oclc.org/ooxml/drawingml/main" xmlns:r="http://purl.oclc.org/ooxml/officeDocument/relationships" xmlns:p="http://purl.oclc.org/ooxml/presentationml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50894663-7E7D-48A2-BEC4-08D03D0E9E1C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792440" y="4800600"/>
            <a:ext cx="5486399" cy="2628000"/>
          </a:xfrm>
        </p:spPr>
        <p:txBody>
          <a:bodyPr lIns="0" tIns="0" rIns="0" bIns="0" anchor="ctr" anchorCtr="1">
            <a:noAutofit/>
          </a:bodyPr>
          <a:lstStyle>
            <a:lvl1pPr marL="0" indent="0" algn="ctr" hangingPunct="0"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4927312"/>
      </p:ext>
    </p:extLst>
  </p:cSld>
  <p:clrMapOvr>
    <a:masterClrMapping/>
  </p:clrMapOvr>
</p:sldLayout>
</file>

<file path=ppt/slideLayouts/slideLayout45.xml><?xml version="1.0" encoding="utf-8"?>
<p:sldLayout xmlns:a="http://purl.oclc.org/ooxml/drawingml/main" xmlns:r="http://purl.oclc.org/ooxml/officeDocument/relationships" xmlns:p="http://purl.oclc.org/ooxml/presentationml/main" type="twoObjAndObj" preserve="1">
  <p:cSld name="Title_2c_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E5E6AC88-FFE2-4993-828A-9DE8B6F594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 anchor="ctr" anchorCtr="1"/>
          <a:lstStyle>
            <a:lvl1pPr algn="ctr" hangingPunct="0">
              <a:defRPr lang="fr-FR" sz="44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53B68C5D-D0EE-4214-B798-AB728A97DCB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AEB1E770-7351-421F-8D99-E124933585D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BD0CD99E-6C60-48AB-ABC3-9E1D207D4AE1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1792440" y="578772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563"/>
      </p:ext>
    </p:extLst>
  </p:cSld>
  <p:clrMapOvr>
    <a:masterClrMapping/>
  </p:clrMapOvr>
</p:sldLayout>
</file>

<file path=ppt/slideLayouts/slideLayout46.xml><?xml version="1.0" encoding="utf-8"?>
<p:sldLayout xmlns:a="http://purl.oclc.org/ooxml/drawingml/main" xmlns:r="http://purl.oclc.org/ooxml/officeDocument/relationships" xmlns:p="http://purl.oclc.org/ooxml/presentationml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31DD53FF-3206-4880-A975-500E3D76D9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 anchor="ctr" anchorCtr="1"/>
          <a:lstStyle>
            <a:lvl1pPr algn="ctr" hangingPunct="0">
              <a:defRPr lang="fr-FR" sz="44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8B965DC8-227B-42AB-8F17-B3915E66F7D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C92891FF-F6B6-4846-815E-45A0D144371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4C0B740B-08AF-447C-82DF-715286329686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4604040" y="578772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2448194"/>
      </p:ext>
    </p:extLst>
  </p:cSld>
  <p:clrMapOvr>
    <a:masterClrMapping/>
  </p:clrMapOvr>
</p:sldLayout>
</file>

<file path=ppt/slideLayouts/slideLayout47.xml><?xml version="1.0" encoding="utf-8"?>
<p:sldLayout xmlns:a="http://purl.oclc.org/ooxml/drawingml/main" xmlns:r="http://purl.oclc.org/ooxml/officeDocument/relationships" xmlns:p="http://purl.oclc.org/ooxml/presentationml/main" type="twoObjOverTx" preserve="1">
  <p:cSld name="Title_2c_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500F8528-706B-457D-B10A-70DE434977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 anchor="ctr" anchorCtr="1"/>
          <a:lstStyle>
            <a:lvl1pPr algn="ctr" hangingPunct="0">
              <a:defRPr lang="fr-FR" sz="44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D9D68DC2-F399-4D4D-AA9F-62145E610DE2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17924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AFEEC5E5-3B63-401B-A6ED-1542AA19CFA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6040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F7CB952C-6C38-4893-865C-D9D0D65A7387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792440" y="5787720"/>
            <a:ext cx="5486399" cy="91188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4216712"/>
      </p:ext>
    </p:extLst>
  </p:cSld>
  <p:clrMapOvr>
    <a:masterClrMapping/>
  </p:clrMapOvr>
</p:sldLayout>
</file>

<file path=ppt/slideLayouts/slideLayout48.xml><?xml version="1.0" encoding="utf-8"?>
<p:sldLayout xmlns:a="http://purl.oclc.org/ooxml/drawingml/main" xmlns:r="http://purl.oclc.org/ooxml/officeDocument/relationships" xmlns:p="http://purl.oclc.org/ooxml/presentationml/main" type="objOverTx" preserve="1">
  <p:cSld name="Title_2c_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85FC937B-0A13-4FE6-A739-60563FA498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 anchor="ctr" anchorCtr="1"/>
          <a:lstStyle>
            <a:lvl1pPr algn="ctr" hangingPunct="0">
              <a:defRPr lang="fr-FR" sz="44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83140969-8D92-4B7C-A90E-8747A08290F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792440" y="5367240"/>
            <a:ext cx="5486399" cy="91188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8D4AFC92-3D5F-4213-A115-D21AA0A8A09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787720"/>
            <a:ext cx="5486399" cy="91188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2392212"/>
      </p:ext>
    </p:extLst>
  </p:cSld>
  <p:clrMapOvr>
    <a:masterClrMapping/>
  </p:clrMapOvr>
</p:sldLayout>
</file>

<file path=ppt/slideLayouts/slideLayout49.xml><?xml version="1.0" encoding="utf-8"?>
<p:sldLayout xmlns:a="http://purl.oclc.org/ooxml/drawingml/main" xmlns:r="http://purl.oclc.org/ooxml/officeDocument/relationships" xmlns:p="http://purl.oclc.org/ooxml/presentationml/main" type="fourObj" preserve="1">
  <p:cSld name="Title_2c_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D3A6BDE3-42B0-4B59-B52B-A80ED7CE0D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 anchor="ctr" anchorCtr="1"/>
          <a:lstStyle>
            <a:lvl1pPr algn="ctr" hangingPunct="0">
              <a:defRPr lang="fr-FR" sz="44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A23AAC5E-701A-4980-8217-EFD81880CF6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919DB134-2A1C-421B-A036-4DC238C6A1D3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301C5CF9-C3D1-45AD-89EC-7D04F63F971E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1792440" y="578772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ACF02044-9DF1-422E-AE59-C74E2B18540C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4604040" y="578772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3330526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5E8AD1B3-5CCA-48DF-B0F5-C9D7A2C103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2855908"/>
      </p:ext>
    </p:extLst>
  </p:cSld>
  <p:clrMapOvr>
    <a:masterClrMapping/>
  </p:clrMapOvr>
</p:sldLayout>
</file>

<file path=ppt/slideLayouts/slideLayout50.xml><?xml version="1.0" encoding="utf-8"?>
<p:sldLayout xmlns:a="http://purl.oclc.org/ooxml/drawingml/main" xmlns:r="http://purl.oclc.org/ooxml/officeDocument/relationships" xmlns:p="http://purl.oclc.org/ooxml/presentationml/main" type="blank" preserve="1">
  <p:cSld name="Title_2c_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D356F70E-A720-40AA-B806-467A68FB944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 anchor="ctr" anchorCtr="1"/>
          <a:lstStyle>
            <a:lvl1pPr algn="ctr" hangingPunct="0">
              <a:defRPr lang="fr-FR" sz="44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C4970792-8106-4854-B01B-7A73CA8FD1C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792440" y="5367240"/>
            <a:ext cx="1766520" cy="227916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BE3D8C4D-1D75-4783-96DD-C7654ACD8B5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47520" y="5367240"/>
            <a:ext cx="1766520" cy="227916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797C53CA-219A-49EA-B16B-CBE524FD3F7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502960" y="5367240"/>
            <a:ext cx="1766520" cy="227916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9D670257-E817-4566-AB6B-3F0A9359F74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792440" y="5787720"/>
            <a:ext cx="1766520" cy="227916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AB4D745F-1401-40D9-A8E7-D4BCC763ABA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47520" y="5787720"/>
            <a:ext cx="1766520" cy="227916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8" name="PlaceHolder 7">
            <a:extLst>
              <a:ext uri="{FF2B5EF4-FFF2-40B4-BE49-F238E27FC236}">
                <a16:creationId xmlns:a16="http://schemas.microsoft.com/office/drawing/2014/main" id="{C577CCBB-19BD-443D-966A-6374B968710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502960" y="5787720"/>
            <a:ext cx="1766520" cy="227916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1921788"/>
      </p:ext>
    </p:extLst>
  </p:cSld>
  <p:clrMapOvr>
    <a:masterClrMapping/>
  </p:clrMapOvr>
</p:sldLayout>
</file>

<file path=ppt/slideLayouts/slideLayout51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4340910"/>
      </p:ext>
    </p:extLst>
  </p:cSld>
  <p:clrMapOvr>
    <a:masterClrMapping/>
  </p:clrMapOvr>
</p:sldLayout>
</file>

<file path=ppt/slideLayouts/slideLayout52.xml><?xml version="1.0" encoding="utf-8"?>
<p:sldLayout xmlns:a="http://purl.oclc.org/ooxml/drawingml/main" xmlns:r="http://purl.oclc.org/ooxml/officeDocument/relationships" xmlns:p="http://purl.oclc.org/ooxml/presentationml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5E86E2B8-F82D-491B-A22C-8AC90448A7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34E99370-0774-4150-8ACC-61DBD3D45EC8}"/>
              </a:ext>
            </a:extLst>
          </p:cNvPr>
          <p:cNvSpPr txBox="1">
            <a:spLocks noGrp="1"/>
          </p:cNvSpPr>
          <p:nvPr>
            <p:ph type="subTitle" sz="quarter" idx="4294967295"/>
          </p:nvPr>
        </p:nvSpPr>
        <p:spPr>
          <a:xfrm>
            <a:off x="1792440" y="5367240"/>
            <a:ext cx="5486399" cy="80495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>
            <a:noAutofit/>
          </a:bodyPr>
          <a:lstStyle>
            <a:lvl1pPr marL="0" marR="0" lvl="0" indent="0" algn="ctr" hangingPunct="0"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25708"/>
      </p:ext>
    </p:extLst>
  </p:cSld>
  <p:clrMapOvr>
    <a:masterClrMapping/>
  </p:clrMapOvr>
</p:sldLayout>
</file>

<file path=ppt/slideLayouts/slideLayout53.xml><?xml version="1.0" encoding="utf-8"?>
<p:sldLayout xmlns:a="http://purl.oclc.org/ooxml/drawingml/main" xmlns:r="http://purl.oclc.org/ooxml/officeDocument/relationships" xmlns:p="http://purl.oclc.org/ooxml/presentationml/main" type="obj" preserve="1">
  <p:cSld name="Title_2c_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F6753145-3437-4C61-A148-5ECA1471FB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9B5A4618-AB4A-42AF-B508-5A9654E8562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5486399" cy="9118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2816693"/>
      </p:ext>
    </p:extLst>
  </p:cSld>
  <p:clrMapOvr>
    <a:masterClrMapping/>
  </p:clrMapOvr>
</p:sldLayout>
</file>

<file path=ppt/slideLayouts/slideLayout54.xml><?xml version="1.0" encoding="utf-8"?>
<p:sldLayout xmlns:a="http://purl.oclc.org/ooxml/drawingml/main" xmlns:r="http://purl.oclc.org/ooxml/officeDocument/relationships" xmlns:p="http://purl.oclc.org/ooxml/presentationml/main" type="twoObj" preserve="1">
  <p:cSld name="Title_2c_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609F107D-C5B9-4AB9-BC88-11E61E3D13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393ED8F5-889E-4EA7-B5AA-574FDED9C9A2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17924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B7DAB92B-467E-4991-A2AD-02D0438C7F55}"/>
              </a:ext>
            </a:extLst>
          </p:cNvPr>
          <p:cNvSpPr txBox="1">
            <a:spLocks noGrp="1"/>
          </p:cNvSpPr>
          <p:nvPr>
            <p:ph sz="half" idx="2"/>
          </p:nvPr>
        </p:nvSpPr>
        <p:spPr>
          <a:xfrm>
            <a:off x="46040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119880"/>
      </p:ext>
    </p:extLst>
  </p:cSld>
  <p:clrMapOvr>
    <a:masterClrMapping/>
  </p:clrMapOvr>
</p:sldLayout>
</file>

<file path=ppt/slideLayouts/slideLayout55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53E296C4-ECD4-4A05-B1C5-CC1EADED92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4452862"/>
      </p:ext>
    </p:extLst>
  </p:cSld>
  <p:clrMapOvr>
    <a:masterClrMapping/>
  </p:clrMapOvr>
</p:sldLayout>
</file>

<file path=ppt/slideLayouts/slideLayout56.xml><?xml version="1.0" encoding="utf-8"?>
<p:sldLayout xmlns:a="http://purl.oclc.org/ooxml/drawingml/main" xmlns:r="http://purl.oclc.org/ooxml/officeDocument/relationships" xmlns:p="http://purl.oclc.org/ooxml/presentationml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7EBC91AF-AFDB-4751-9695-58E898695FE2}"/>
              </a:ext>
            </a:extLst>
          </p:cNvPr>
          <p:cNvSpPr txBox="1">
            <a:spLocks noGrp="1"/>
          </p:cNvSpPr>
          <p:nvPr>
            <p:ph type="subTitle" sz="quarter" idx="4294967295"/>
          </p:nvPr>
        </p:nvSpPr>
        <p:spPr>
          <a:xfrm>
            <a:off x="1792440" y="4800600"/>
            <a:ext cx="5486399" cy="262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>
            <a:noAutofit/>
          </a:bodyPr>
          <a:lstStyle>
            <a:lvl1pPr marL="0" marR="0" lvl="0" indent="0" algn="ctr" hangingPunct="0"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3557295"/>
      </p:ext>
    </p:extLst>
  </p:cSld>
  <p:clrMapOvr>
    <a:masterClrMapping/>
  </p:clrMapOvr>
</p:sldLayout>
</file>

<file path=ppt/slideLayouts/slideLayout57.xml><?xml version="1.0" encoding="utf-8"?>
<p:sldLayout xmlns:a="http://purl.oclc.org/ooxml/drawingml/main" xmlns:r="http://purl.oclc.org/ooxml/officeDocument/relationships" xmlns:p="http://purl.oclc.org/ooxml/presentationml/main" type="twoObjAndObj" preserve="1">
  <p:cSld name="Title_2c_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E5F26411-5079-4A39-AD13-86A836C141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BB072F00-469B-43FA-80B3-84B6BB76F451}"/>
              </a:ext>
            </a:extLst>
          </p:cNvPr>
          <p:cNvSpPr txBox="1">
            <a:spLocks noGrp="1"/>
          </p:cNvSpPr>
          <p:nvPr>
            <p:ph sz="quarter" idx="1"/>
          </p:nvPr>
        </p:nvSpPr>
        <p:spPr>
          <a:xfrm>
            <a:off x="17924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9D0B0AEF-1ABE-474E-910E-7D81E58A50E4}"/>
              </a:ext>
            </a:extLst>
          </p:cNvPr>
          <p:cNvSpPr txBox="1">
            <a:spLocks noGrp="1"/>
          </p:cNvSpPr>
          <p:nvPr>
            <p:ph sz="quarter" idx="2"/>
          </p:nvPr>
        </p:nvSpPr>
        <p:spPr>
          <a:xfrm>
            <a:off x="46040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C16F4E0D-FBB4-4091-A41E-00CE12E8A227}"/>
              </a:ext>
            </a:extLst>
          </p:cNvPr>
          <p:cNvSpPr txBox="1">
            <a:spLocks noGrp="1"/>
          </p:cNvSpPr>
          <p:nvPr>
            <p:ph sz="half" idx="3"/>
          </p:nvPr>
        </p:nvSpPr>
        <p:spPr>
          <a:xfrm>
            <a:off x="1792440" y="578772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6699595"/>
      </p:ext>
    </p:extLst>
  </p:cSld>
  <p:clrMapOvr>
    <a:masterClrMapping/>
  </p:clrMapOvr>
</p:sldLayout>
</file>

<file path=ppt/slideLayouts/slideLayout58.xml><?xml version="1.0" encoding="utf-8"?>
<p:sldLayout xmlns:a="http://purl.oclc.org/ooxml/drawingml/main" xmlns:r="http://purl.oclc.org/ooxml/officeDocument/relationships" xmlns:p="http://purl.oclc.org/ooxml/presentationml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72A69AC7-182C-42FD-A361-690C078604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EDEA927A-0A23-47A9-97FF-CEF500C55187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17924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09148553-0540-4395-AAD1-29D8498EC659}"/>
              </a:ext>
            </a:extLst>
          </p:cNvPr>
          <p:cNvSpPr txBox="1">
            <a:spLocks noGrp="1"/>
          </p:cNvSpPr>
          <p:nvPr>
            <p:ph sz="quarter" idx="2"/>
          </p:nvPr>
        </p:nvSpPr>
        <p:spPr>
          <a:xfrm>
            <a:off x="46040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2B1C5961-74F2-4075-A53F-3E5331C9DFF3}"/>
              </a:ext>
            </a:extLst>
          </p:cNvPr>
          <p:cNvSpPr txBox="1">
            <a:spLocks noGrp="1"/>
          </p:cNvSpPr>
          <p:nvPr>
            <p:ph sz="quarter" idx="3"/>
          </p:nvPr>
        </p:nvSpPr>
        <p:spPr>
          <a:xfrm>
            <a:off x="4604040" y="578772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5551258"/>
      </p:ext>
    </p:extLst>
  </p:cSld>
  <p:clrMapOvr>
    <a:masterClrMapping/>
  </p:clrMapOvr>
</p:sldLayout>
</file>

<file path=ppt/slideLayouts/slideLayout59.xml><?xml version="1.0" encoding="utf-8"?>
<p:sldLayout xmlns:a="http://purl.oclc.org/ooxml/drawingml/main" xmlns:r="http://purl.oclc.org/ooxml/officeDocument/relationships" xmlns:p="http://purl.oclc.org/ooxml/presentationml/main" type="twoObjOverTx" preserve="1">
  <p:cSld name="Title_2c_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CF164DCE-AFA7-4A65-9BE0-DF5712D491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7BC7BC3F-70B9-4047-9AD4-9EB80AC161E2}"/>
              </a:ext>
            </a:extLst>
          </p:cNvPr>
          <p:cNvSpPr txBox="1">
            <a:spLocks noGrp="1"/>
          </p:cNvSpPr>
          <p:nvPr>
            <p:ph type="body" sz="half" idx="3"/>
          </p:nvPr>
        </p:nvSpPr>
        <p:spPr>
          <a:xfrm>
            <a:off x="17924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92BCBD23-B22F-436E-BE53-D37F6DB49B2F}"/>
              </a:ext>
            </a:extLst>
          </p:cNvPr>
          <p:cNvSpPr txBox="1">
            <a:spLocks noGrp="1"/>
          </p:cNvSpPr>
          <p:nvPr>
            <p:ph sz="quarter" idx="1"/>
          </p:nvPr>
        </p:nvSpPr>
        <p:spPr>
          <a:xfrm>
            <a:off x="46040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344738A4-144E-442E-AC0E-8E529FA19D70}"/>
              </a:ext>
            </a:extLst>
          </p:cNvPr>
          <p:cNvSpPr txBox="1">
            <a:spLocks noGrp="1"/>
          </p:cNvSpPr>
          <p:nvPr>
            <p:ph sz="quarter" idx="2"/>
          </p:nvPr>
        </p:nvSpPr>
        <p:spPr>
          <a:xfrm>
            <a:off x="1792440" y="5787720"/>
            <a:ext cx="5486399" cy="9118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8847742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F5290D34-35F4-468E-83C7-CE0AA060107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792440" y="4800600"/>
            <a:ext cx="5486399" cy="2628000"/>
          </a:xfrm>
        </p:spPr>
        <p:txBody>
          <a:bodyPr lIns="0" tIns="0" rIns="0" bIns="0" anchor="ctr" anchorCtr="1">
            <a:noAutofit/>
          </a:bodyPr>
          <a:lstStyle>
            <a:lvl1pPr marL="0" indent="0" algn="ctr" hangingPunct="0"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336935"/>
      </p:ext>
    </p:extLst>
  </p:cSld>
  <p:clrMapOvr>
    <a:masterClrMapping/>
  </p:clrMapOvr>
</p:sldLayout>
</file>

<file path=ppt/slideLayouts/slideLayout60.xml><?xml version="1.0" encoding="utf-8"?>
<p:sldLayout xmlns:a="http://purl.oclc.org/ooxml/drawingml/main" xmlns:r="http://purl.oclc.org/ooxml/officeDocument/relationships" xmlns:p="http://purl.oclc.org/ooxml/presentationml/main" type="objOverTx" preserve="1">
  <p:cSld name="Title_2c_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D8C29D54-C172-45D0-B8E9-14F627827F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10BE6D63-80B6-401B-8752-856E71B83416}"/>
              </a:ext>
            </a:extLst>
          </p:cNvPr>
          <p:cNvSpPr txBox="1">
            <a:spLocks noGrp="1"/>
          </p:cNvSpPr>
          <p:nvPr>
            <p:ph type="body" sz="half" idx="2"/>
          </p:nvPr>
        </p:nvSpPr>
        <p:spPr>
          <a:xfrm>
            <a:off x="1792440" y="5367240"/>
            <a:ext cx="5486399" cy="9118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956F77F7-B8FA-40A7-90EB-5246C3E6CACC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1792440" y="5787720"/>
            <a:ext cx="5486399" cy="9118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8309077"/>
      </p:ext>
    </p:extLst>
  </p:cSld>
  <p:clrMapOvr>
    <a:masterClrMapping/>
  </p:clrMapOvr>
</p:sldLayout>
</file>

<file path=ppt/slideLayouts/slideLayout61.xml><?xml version="1.0" encoding="utf-8"?>
<p:sldLayout xmlns:a="http://purl.oclc.org/ooxml/drawingml/main" xmlns:r="http://purl.oclc.org/ooxml/officeDocument/relationships" xmlns:p="http://purl.oclc.org/ooxml/presentationml/main" type="fourObj" preserve="1">
  <p:cSld name="Title_2c_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CA7AC98F-0211-4F41-9677-A95498D4BF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76158A8A-D48B-4C98-A20F-0E94D842A055}"/>
              </a:ext>
            </a:extLst>
          </p:cNvPr>
          <p:cNvSpPr txBox="1">
            <a:spLocks noGrp="1"/>
          </p:cNvSpPr>
          <p:nvPr>
            <p:ph sz="quarter" idx="1"/>
          </p:nvPr>
        </p:nvSpPr>
        <p:spPr>
          <a:xfrm>
            <a:off x="17924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A12DB10D-0726-4E10-B774-E6A4907BA8A4}"/>
              </a:ext>
            </a:extLst>
          </p:cNvPr>
          <p:cNvSpPr txBox="1">
            <a:spLocks noGrp="1"/>
          </p:cNvSpPr>
          <p:nvPr>
            <p:ph sz="quarter" idx="2"/>
          </p:nvPr>
        </p:nvSpPr>
        <p:spPr>
          <a:xfrm>
            <a:off x="46040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8C65B7D2-F65E-4414-A73D-345DB2EE8DBE}"/>
              </a:ext>
            </a:extLst>
          </p:cNvPr>
          <p:cNvSpPr txBox="1">
            <a:spLocks noGrp="1"/>
          </p:cNvSpPr>
          <p:nvPr>
            <p:ph sz="quarter" idx="3"/>
          </p:nvPr>
        </p:nvSpPr>
        <p:spPr>
          <a:xfrm>
            <a:off x="1792440" y="578772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D6DBBC74-A057-4796-872F-72252BE743FA}"/>
              </a:ext>
            </a:extLst>
          </p:cNvPr>
          <p:cNvSpPr txBox="1">
            <a:spLocks noGrp="1"/>
          </p:cNvSpPr>
          <p:nvPr>
            <p:ph sz="quarter" idx="4"/>
          </p:nvPr>
        </p:nvSpPr>
        <p:spPr>
          <a:xfrm>
            <a:off x="4604040" y="578772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9238310"/>
      </p:ext>
    </p:extLst>
  </p:cSld>
  <p:clrMapOvr>
    <a:masterClrMapping/>
  </p:clrMapOvr>
</p:sldLayout>
</file>

<file path=ppt/slideLayouts/slideLayout62.xml><?xml version="1.0" encoding="utf-8"?>
<p:sldLayout xmlns:a="http://purl.oclc.org/ooxml/drawingml/main" xmlns:r="http://purl.oclc.org/ooxml/officeDocument/relationships" xmlns:p="http://purl.oclc.org/ooxml/presentationml/main" type="blank" preserve="1">
  <p:cSld name="Title_2c_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96ADDFD2-9FBA-4EC6-ABD5-F8BF4513450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3917044E-2FCD-4E6A-956C-263D94F34DD2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1792440" y="5367240"/>
            <a:ext cx="1766520" cy="22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41DC0D1D-1663-4B6C-A4EB-F396AAAA7C0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647520" y="5367240"/>
            <a:ext cx="1766520" cy="22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7776AF07-2A57-4420-85BE-ECDFB65E6E8E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502960" y="5367240"/>
            <a:ext cx="1766520" cy="22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FE655A5B-084B-489B-AE8F-B92D906FFEF2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1792440" y="5787720"/>
            <a:ext cx="1766520" cy="22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B77158BC-D917-4E86-B867-673E38F5B796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647520" y="5787720"/>
            <a:ext cx="1766520" cy="22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8" name="PlaceHolder 7">
            <a:extLst>
              <a:ext uri="{FF2B5EF4-FFF2-40B4-BE49-F238E27FC236}">
                <a16:creationId xmlns:a16="http://schemas.microsoft.com/office/drawing/2014/main" id="{582F8418-E516-4922-A7AF-B0EF5D5E6330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502960" y="5787720"/>
            <a:ext cx="1766520" cy="22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2634117"/>
      </p:ext>
    </p:extLst>
  </p:cSld>
  <p:clrMapOvr>
    <a:masterClrMapping/>
  </p:clrMapOvr>
</p:sldLayout>
</file>

<file path=ppt/slideLayouts/slideLayout63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3465278"/>
      </p:ext>
    </p:extLst>
  </p:cSld>
  <p:clrMapOvr>
    <a:masterClrMapping/>
  </p:clrMapOvr>
</p:sldLayout>
</file>

<file path=ppt/slideLayouts/slideLayout64.xml><?xml version="1.0" encoding="utf-8"?>
<p:sldLayout xmlns:a="http://purl.oclc.org/ooxml/drawingml/main" xmlns:r="http://purl.oclc.org/ooxml/officeDocument/relationships" xmlns:p="http://purl.oclc.org/ooxml/presentationml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C83A08B0-F340-4B4F-BD12-73A09B147E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CA787748-A2BF-4DB5-B4FB-C6B9F0DC181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792440" y="5367240"/>
            <a:ext cx="5486399" cy="804959"/>
          </a:xfrm>
        </p:spPr>
        <p:txBody>
          <a:bodyPr lIns="0" tIns="0" rIns="0" bIns="0" anchor="ctr" anchorCtr="1">
            <a:noAutofit/>
          </a:bodyPr>
          <a:lstStyle>
            <a:lvl1pPr marL="0" indent="0" algn="ctr" hangingPunct="0"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1461109"/>
      </p:ext>
    </p:extLst>
  </p:cSld>
  <p:clrMapOvr>
    <a:masterClrMapping/>
  </p:clrMapOvr>
</p:sldLayout>
</file>

<file path=ppt/slideLayouts/slideLayout65.xml><?xml version="1.0" encoding="utf-8"?>
<p:sldLayout xmlns:a="http://purl.oclc.org/ooxml/drawingml/main" xmlns:r="http://purl.oclc.org/ooxml/officeDocument/relationships" xmlns:p="http://purl.oclc.org/ooxml/presentationml/main" type="obj" preserve="1">
  <p:cSld name="Title_2c_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4AB93F87-A32C-4637-A274-5F2BD405C3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4117A82E-9FD1-4C8C-BE63-0852B2DC31E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5486399" cy="91188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2164637"/>
      </p:ext>
    </p:extLst>
  </p:cSld>
  <p:clrMapOvr>
    <a:masterClrMapping/>
  </p:clrMapOvr>
</p:sldLayout>
</file>

<file path=ppt/slideLayouts/slideLayout66.xml><?xml version="1.0" encoding="utf-8"?>
<p:sldLayout xmlns:a="http://purl.oclc.org/ooxml/drawingml/main" xmlns:r="http://purl.oclc.org/ooxml/officeDocument/relationships" xmlns:p="http://purl.oclc.org/ooxml/presentationml/main" type="twoObj" preserve="1">
  <p:cSld name="Title_2c_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057AB171-77AF-4177-BC2E-5D6D8FE6FB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F26DF1E0-674D-4720-9945-26F74D3F42D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E214ACEF-897F-48EE-9D19-6BF0F09E2456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330426"/>
      </p:ext>
    </p:extLst>
  </p:cSld>
  <p:clrMapOvr>
    <a:masterClrMapping/>
  </p:clrMapOvr>
</p:sldLayout>
</file>

<file path=ppt/slideLayouts/slideLayout67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F71F3F07-5952-4684-BA02-CE77473D49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7305607"/>
      </p:ext>
    </p:extLst>
  </p:cSld>
  <p:clrMapOvr>
    <a:masterClrMapping/>
  </p:clrMapOvr>
</p:sldLayout>
</file>

<file path=ppt/slideLayouts/slideLayout68.xml><?xml version="1.0" encoding="utf-8"?>
<p:sldLayout xmlns:a="http://purl.oclc.org/ooxml/drawingml/main" xmlns:r="http://purl.oclc.org/ooxml/officeDocument/relationships" xmlns:p="http://purl.oclc.org/ooxml/presentationml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B9D3078F-949C-483A-8CD6-28C707A2F548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792440" y="4800600"/>
            <a:ext cx="5486399" cy="2628000"/>
          </a:xfrm>
        </p:spPr>
        <p:txBody>
          <a:bodyPr lIns="0" tIns="0" rIns="0" bIns="0" anchor="ctr" anchorCtr="1">
            <a:noAutofit/>
          </a:bodyPr>
          <a:lstStyle>
            <a:lvl1pPr marL="0" indent="0" algn="ctr" hangingPunct="0"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8349432"/>
      </p:ext>
    </p:extLst>
  </p:cSld>
  <p:clrMapOvr>
    <a:masterClrMapping/>
  </p:clrMapOvr>
</p:sldLayout>
</file>

<file path=ppt/slideLayouts/slideLayout69.xml><?xml version="1.0" encoding="utf-8"?>
<p:sldLayout xmlns:a="http://purl.oclc.org/ooxml/drawingml/main" xmlns:r="http://purl.oclc.org/ooxml/officeDocument/relationships" xmlns:p="http://purl.oclc.org/ooxml/presentationml/main" type="twoObjAndObj" preserve="1">
  <p:cSld name="Title_2c_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874B780F-A1D8-4DAD-911B-E719E870D5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5FBE8C61-F84A-4376-B3D3-50820C7B148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D6464705-259C-451C-AA8B-8B180CD33C0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8BF57F9C-344C-4FF0-BAC6-76B37EA1F3A5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1792440" y="578772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5551925"/>
      </p:ext>
    </p:extLst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twoObjAndObj" preserve="1">
  <p:cSld name="Title_2c_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384ED87D-31ED-456E-9C9D-D77ADF9631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EBF8EEA9-7E8D-4D54-B948-A1135FD8A00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79366E95-9DE7-485E-8AC4-A82D8F001B14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B8A4CD27-C44D-4D44-A071-C9222C1048C4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1792440" y="578772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3592528"/>
      </p:ext>
    </p:extLst>
  </p:cSld>
  <p:clrMapOvr>
    <a:masterClrMapping/>
  </p:clrMapOvr>
</p:sldLayout>
</file>

<file path=ppt/slideLayouts/slideLayout70.xml><?xml version="1.0" encoding="utf-8"?>
<p:sldLayout xmlns:a="http://purl.oclc.org/ooxml/drawingml/main" xmlns:r="http://purl.oclc.org/ooxml/officeDocument/relationships" xmlns:p="http://purl.oclc.org/ooxml/presentationml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E9FA0780-47C0-4DC6-B891-7BBDD0BB2C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1CAD642A-D331-42CD-A5FB-94105EFD7B3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E33405AC-A28D-4DA7-8C47-0B57BE65890D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6FA83C28-D995-4153-A77A-B14CF0BC230E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4604040" y="578772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065123"/>
      </p:ext>
    </p:extLst>
  </p:cSld>
  <p:clrMapOvr>
    <a:masterClrMapping/>
  </p:clrMapOvr>
</p:sldLayout>
</file>

<file path=ppt/slideLayouts/slideLayout71.xml><?xml version="1.0" encoding="utf-8"?>
<p:sldLayout xmlns:a="http://purl.oclc.org/ooxml/drawingml/main" xmlns:r="http://purl.oclc.org/ooxml/officeDocument/relationships" xmlns:p="http://purl.oclc.org/ooxml/presentationml/main" type="twoObjOverTx" preserve="1">
  <p:cSld name="Title_2c_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7E16DA66-2C6F-4CDB-B5C2-EBB0900138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9C663333-7D96-4A42-8230-BBB0AB46ED88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17924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23999C43-F7DB-4377-A4D0-6277B861DEA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6040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228BC8D2-77B4-40FE-B314-16077C5F421A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792440" y="5787720"/>
            <a:ext cx="5486399" cy="91188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2591664"/>
      </p:ext>
    </p:extLst>
  </p:cSld>
  <p:clrMapOvr>
    <a:masterClrMapping/>
  </p:clrMapOvr>
</p:sldLayout>
</file>

<file path=ppt/slideLayouts/slideLayout72.xml><?xml version="1.0" encoding="utf-8"?>
<p:sldLayout xmlns:a="http://purl.oclc.org/ooxml/drawingml/main" xmlns:r="http://purl.oclc.org/ooxml/officeDocument/relationships" xmlns:p="http://purl.oclc.org/ooxml/presentationml/main" type="objOverTx" preserve="1">
  <p:cSld name="Title_2c_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1815E675-2B93-47F5-AD74-123BC22602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581DAFEC-5B5E-46D1-BBB3-1FD99E12D5C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792440" y="5367240"/>
            <a:ext cx="5486399" cy="91188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3D506164-E8F7-4666-BED0-D8063CED708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787720"/>
            <a:ext cx="5486399" cy="91188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576013"/>
      </p:ext>
    </p:extLst>
  </p:cSld>
  <p:clrMapOvr>
    <a:masterClrMapping/>
  </p:clrMapOvr>
</p:sldLayout>
</file>

<file path=ppt/slideLayouts/slideLayout73.xml><?xml version="1.0" encoding="utf-8"?>
<p:sldLayout xmlns:a="http://purl.oclc.org/ooxml/drawingml/main" xmlns:r="http://purl.oclc.org/ooxml/officeDocument/relationships" xmlns:p="http://purl.oclc.org/ooxml/presentationml/main" type="fourObj" preserve="1">
  <p:cSld name="Title_2c_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EE106581-AF6C-4E01-8829-94A38A28FD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A6BBBA0C-3BB4-457B-A83F-E774DAB3C94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45A18621-111C-4452-87BF-B4BFBC91AAB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06DA7959-3EBB-4F17-8D03-B7D6A0DD06BB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1792440" y="578772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F761EF99-5045-4448-A2F1-935894FF19CF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4604040" y="578772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5306718"/>
      </p:ext>
    </p:extLst>
  </p:cSld>
  <p:clrMapOvr>
    <a:masterClrMapping/>
  </p:clrMapOvr>
</p:sldLayout>
</file>

<file path=ppt/slideLayouts/slideLayout74.xml><?xml version="1.0" encoding="utf-8"?>
<p:sldLayout xmlns:a="http://purl.oclc.org/ooxml/drawingml/main" xmlns:r="http://purl.oclc.org/ooxml/officeDocument/relationships" xmlns:p="http://purl.oclc.org/ooxml/presentationml/main" type="blank" preserve="1">
  <p:cSld name="Title_2c_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A002FAEC-BE3E-400A-8719-42873065BEC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1A107796-1392-4A0C-BC24-3E1B2374EAF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792440" y="5367240"/>
            <a:ext cx="1766520" cy="227916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4883E405-AE79-4735-A7E0-267675911C4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47520" y="5367240"/>
            <a:ext cx="1766520" cy="227916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F8F7342C-757E-414B-8BD4-74896D6A640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502960" y="5367240"/>
            <a:ext cx="1766520" cy="227916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A0D3098C-A140-46C6-BB7A-503D23C7323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792440" y="5787720"/>
            <a:ext cx="1766520" cy="227916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4AC840B1-FA49-48AF-B4C9-F9C7CC57EDB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47520" y="5787720"/>
            <a:ext cx="1766520" cy="227916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8" name="PlaceHolder 7">
            <a:extLst>
              <a:ext uri="{FF2B5EF4-FFF2-40B4-BE49-F238E27FC236}">
                <a16:creationId xmlns:a16="http://schemas.microsoft.com/office/drawing/2014/main" id="{A8459A7A-1776-49A8-A03F-FBEF25C1674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502960" y="5787720"/>
            <a:ext cx="1766520" cy="227916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9151087"/>
      </p:ext>
    </p:extLst>
  </p:cSld>
  <p:clrMapOvr>
    <a:masterClrMapping/>
  </p:clrMapOvr>
</p:sldLayout>
</file>

<file path=ppt/slideLayouts/slideLayout75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0544093"/>
      </p:ext>
    </p:extLst>
  </p:cSld>
  <p:clrMapOvr>
    <a:masterClrMapping/>
  </p:clrMapOvr>
</p:sldLayout>
</file>

<file path=ppt/slideLayouts/slideLayout76.xml><?xml version="1.0" encoding="utf-8"?>
<p:sldLayout xmlns:a="http://purl.oclc.org/ooxml/drawingml/main" xmlns:r="http://purl.oclc.org/ooxml/officeDocument/relationships" xmlns:p="http://purl.oclc.org/ooxml/presentationml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FCF261BD-0E9B-415A-8431-5E5C92A64A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5EA31C4C-687E-4ABA-9341-1CCCF867F08F}"/>
              </a:ext>
            </a:extLst>
          </p:cNvPr>
          <p:cNvSpPr txBox="1">
            <a:spLocks noGrp="1"/>
          </p:cNvSpPr>
          <p:nvPr>
            <p:ph type="subTitle" sz="quarter" idx="4294967295"/>
          </p:nvPr>
        </p:nvSpPr>
        <p:spPr>
          <a:xfrm>
            <a:off x="1792440" y="5367240"/>
            <a:ext cx="5486399" cy="80495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>
            <a:noAutofit/>
          </a:bodyPr>
          <a:lstStyle>
            <a:lvl1pPr marL="0" marR="0" lvl="0" indent="0" algn="ctr" hangingPunct="0"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2174339"/>
      </p:ext>
    </p:extLst>
  </p:cSld>
  <p:clrMapOvr>
    <a:masterClrMapping/>
  </p:clrMapOvr>
</p:sldLayout>
</file>

<file path=ppt/slideLayouts/slideLayout77.xml><?xml version="1.0" encoding="utf-8"?>
<p:sldLayout xmlns:a="http://purl.oclc.org/ooxml/drawingml/main" xmlns:r="http://purl.oclc.org/ooxml/officeDocument/relationships" xmlns:p="http://purl.oclc.org/ooxml/presentationml/main" type="obj" preserve="1">
  <p:cSld name="Title_2c_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8F7A98CE-11AC-4881-86EF-480F07D78A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625B6FC0-6A60-42C4-A51D-5BD7F40F619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5486399" cy="9118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6490901"/>
      </p:ext>
    </p:extLst>
  </p:cSld>
  <p:clrMapOvr>
    <a:masterClrMapping/>
  </p:clrMapOvr>
</p:sldLayout>
</file>

<file path=ppt/slideLayouts/slideLayout78.xml><?xml version="1.0" encoding="utf-8"?>
<p:sldLayout xmlns:a="http://purl.oclc.org/ooxml/drawingml/main" xmlns:r="http://purl.oclc.org/ooxml/officeDocument/relationships" xmlns:p="http://purl.oclc.org/ooxml/presentationml/main" type="twoObj" preserve="1">
  <p:cSld name="Title_2c_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200A2C31-AE04-4F0E-9A92-24FAC6C3D6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CB1B5A96-EDFD-4437-9B3D-A9BB7A9EEFED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17924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5E4639EF-485A-450D-B693-652086F7B5B3}"/>
              </a:ext>
            </a:extLst>
          </p:cNvPr>
          <p:cNvSpPr txBox="1">
            <a:spLocks noGrp="1"/>
          </p:cNvSpPr>
          <p:nvPr>
            <p:ph sz="half" idx="2"/>
          </p:nvPr>
        </p:nvSpPr>
        <p:spPr>
          <a:xfrm>
            <a:off x="46040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1991705"/>
      </p:ext>
    </p:extLst>
  </p:cSld>
  <p:clrMapOvr>
    <a:masterClrMapping/>
  </p:clrMapOvr>
</p:sldLayout>
</file>

<file path=ppt/slideLayouts/slideLayout79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0A4394C0-0B33-45CD-A043-F2D48D90B6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8765153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D44F03C5-F470-49AB-8762-7FF86F161E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A45471A7-F409-46DD-B991-6AE988241F8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ED5E9B93-DB5C-464D-B786-37FCD9B8673E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853B8DF7-2ACA-4FF9-8013-917E722399DB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4604040" y="578772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8717184"/>
      </p:ext>
    </p:extLst>
  </p:cSld>
  <p:clrMapOvr>
    <a:masterClrMapping/>
  </p:clrMapOvr>
</p:sldLayout>
</file>

<file path=ppt/slideLayouts/slideLayout80.xml><?xml version="1.0" encoding="utf-8"?>
<p:sldLayout xmlns:a="http://purl.oclc.org/ooxml/drawingml/main" xmlns:r="http://purl.oclc.org/ooxml/officeDocument/relationships" xmlns:p="http://purl.oclc.org/ooxml/presentationml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CBD03D85-9B6D-4D90-A29C-B871B4E1AE10}"/>
              </a:ext>
            </a:extLst>
          </p:cNvPr>
          <p:cNvSpPr txBox="1">
            <a:spLocks noGrp="1"/>
          </p:cNvSpPr>
          <p:nvPr>
            <p:ph type="subTitle" sz="quarter" idx="4294967295"/>
          </p:nvPr>
        </p:nvSpPr>
        <p:spPr>
          <a:xfrm>
            <a:off x="1792440" y="4800600"/>
            <a:ext cx="5486399" cy="262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>
            <a:noAutofit/>
          </a:bodyPr>
          <a:lstStyle>
            <a:lvl1pPr marL="0" marR="0" lvl="0" indent="0" algn="ctr" hangingPunct="0"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6170229"/>
      </p:ext>
    </p:extLst>
  </p:cSld>
  <p:clrMapOvr>
    <a:masterClrMapping/>
  </p:clrMapOvr>
</p:sldLayout>
</file>

<file path=ppt/slideLayouts/slideLayout81.xml><?xml version="1.0" encoding="utf-8"?>
<p:sldLayout xmlns:a="http://purl.oclc.org/ooxml/drawingml/main" xmlns:r="http://purl.oclc.org/ooxml/officeDocument/relationships" xmlns:p="http://purl.oclc.org/ooxml/presentationml/main" type="twoObjAndObj" preserve="1">
  <p:cSld name="Title_2c_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D76167B1-8747-4F89-A371-DA4B0D85AF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7F973EAB-F27B-49D2-89A4-9C3C1A500DC7}"/>
              </a:ext>
            </a:extLst>
          </p:cNvPr>
          <p:cNvSpPr txBox="1">
            <a:spLocks noGrp="1"/>
          </p:cNvSpPr>
          <p:nvPr>
            <p:ph sz="quarter" idx="1"/>
          </p:nvPr>
        </p:nvSpPr>
        <p:spPr>
          <a:xfrm>
            <a:off x="17924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EE3FF957-6371-42CD-A4B3-D91E1FBB11C6}"/>
              </a:ext>
            </a:extLst>
          </p:cNvPr>
          <p:cNvSpPr txBox="1">
            <a:spLocks noGrp="1"/>
          </p:cNvSpPr>
          <p:nvPr>
            <p:ph sz="quarter" idx="2"/>
          </p:nvPr>
        </p:nvSpPr>
        <p:spPr>
          <a:xfrm>
            <a:off x="46040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266E7098-061C-41AA-8246-FEC485F6DB58}"/>
              </a:ext>
            </a:extLst>
          </p:cNvPr>
          <p:cNvSpPr txBox="1">
            <a:spLocks noGrp="1"/>
          </p:cNvSpPr>
          <p:nvPr>
            <p:ph sz="half" idx="3"/>
          </p:nvPr>
        </p:nvSpPr>
        <p:spPr>
          <a:xfrm>
            <a:off x="1792440" y="578772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6614152"/>
      </p:ext>
    </p:extLst>
  </p:cSld>
  <p:clrMapOvr>
    <a:masterClrMapping/>
  </p:clrMapOvr>
</p:sldLayout>
</file>

<file path=ppt/slideLayouts/slideLayout82.xml><?xml version="1.0" encoding="utf-8"?>
<p:sldLayout xmlns:a="http://purl.oclc.org/ooxml/drawingml/main" xmlns:r="http://purl.oclc.org/ooxml/officeDocument/relationships" xmlns:p="http://purl.oclc.org/ooxml/presentationml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C251640B-1261-45D1-A0A0-6F0FAFC5EA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70413A4D-1016-4738-85EC-C5508B570F07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17924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0A063F1B-5B58-4B55-B4F8-AF849ECB17E0}"/>
              </a:ext>
            </a:extLst>
          </p:cNvPr>
          <p:cNvSpPr txBox="1">
            <a:spLocks noGrp="1"/>
          </p:cNvSpPr>
          <p:nvPr>
            <p:ph sz="quarter" idx="2"/>
          </p:nvPr>
        </p:nvSpPr>
        <p:spPr>
          <a:xfrm>
            <a:off x="46040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FC58ECB6-71A7-4969-A667-8A307ABDF2BC}"/>
              </a:ext>
            </a:extLst>
          </p:cNvPr>
          <p:cNvSpPr txBox="1">
            <a:spLocks noGrp="1"/>
          </p:cNvSpPr>
          <p:nvPr>
            <p:ph sz="quarter" idx="3"/>
          </p:nvPr>
        </p:nvSpPr>
        <p:spPr>
          <a:xfrm>
            <a:off x="4604040" y="578772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4265294"/>
      </p:ext>
    </p:extLst>
  </p:cSld>
  <p:clrMapOvr>
    <a:masterClrMapping/>
  </p:clrMapOvr>
</p:sldLayout>
</file>

<file path=ppt/slideLayouts/slideLayout83.xml><?xml version="1.0" encoding="utf-8"?>
<p:sldLayout xmlns:a="http://purl.oclc.org/ooxml/drawingml/main" xmlns:r="http://purl.oclc.org/ooxml/officeDocument/relationships" xmlns:p="http://purl.oclc.org/ooxml/presentationml/main" type="twoObjOverTx" preserve="1">
  <p:cSld name="Title_2c_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20181038-D8C4-4E3E-A595-29CAD2E788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75CE6786-78F7-4C35-A723-C4A0BE098FC0}"/>
              </a:ext>
            </a:extLst>
          </p:cNvPr>
          <p:cNvSpPr txBox="1">
            <a:spLocks noGrp="1"/>
          </p:cNvSpPr>
          <p:nvPr>
            <p:ph type="body" sz="half" idx="3"/>
          </p:nvPr>
        </p:nvSpPr>
        <p:spPr>
          <a:xfrm>
            <a:off x="17924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74D55AB7-9953-4813-80F6-AABE48FCDD64}"/>
              </a:ext>
            </a:extLst>
          </p:cNvPr>
          <p:cNvSpPr txBox="1">
            <a:spLocks noGrp="1"/>
          </p:cNvSpPr>
          <p:nvPr>
            <p:ph sz="quarter" idx="1"/>
          </p:nvPr>
        </p:nvSpPr>
        <p:spPr>
          <a:xfrm>
            <a:off x="46040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E16F32BF-59E1-4D1D-A40A-0D32267DE12D}"/>
              </a:ext>
            </a:extLst>
          </p:cNvPr>
          <p:cNvSpPr txBox="1">
            <a:spLocks noGrp="1"/>
          </p:cNvSpPr>
          <p:nvPr>
            <p:ph sz="quarter" idx="2"/>
          </p:nvPr>
        </p:nvSpPr>
        <p:spPr>
          <a:xfrm>
            <a:off x="1792440" y="5787720"/>
            <a:ext cx="5486399" cy="9118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672749"/>
      </p:ext>
    </p:extLst>
  </p:cSld>
  <p:clrMapOvr>
    <a:masterClrMapping/>
  </p:clrMapOvr>
</p:sldLayout>
</file>

<file path=ppt/slideLayouts/slideLayout84.xml><?xml version="1.0" encoding="utf-8"?>
<p:sldLayout xmlns:a="http://purl.oclc.org/ooxml/drawingml/main" xmlns:r="http://purl.oclc.org/ooxml/officeDocument/relationships" xmlns:p="http://purl.oclc.org/ooxml/presentationml/main" type="objOverTx" preserve="1">
  <p:cSld name="Title_2c_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DBA11063-63B6-447F-B743-1492493735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EB6C6FFF-F8E0-443E-B3D9-BB8446F70100}"/>
              </a:ext>
            </a:extLst>
          </p:cNvPr>
          <p:cNvSpPr txBox="1">
            <a:spLocks noGrp="1"/>
          </p:cNvSpPr>
          <p:nvPr>
            <p:ph type="body" sz="half" idx="2"/>
          </p:nvPr>
        </p:nvSpPr>
        <p:spPr>
          <a:xfrm>
            <a:off x="1792440" y="5367240"/>
            <a:ext cx="5486399" cy="9118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D7D5F05C-BB81-4C42-9B5C-548E2EFDFA76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1792440" y="5787720"/>
            <a:ext cx="5486399" cy="9118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7140146"/>
      </p:ext>
    </p:extLst>
  </p:cSld>
  <p:clrMapOvr>
    <a:masterClrMapping/>
  </p:clrMapOvr>
</p:sldLayout>
</file>

<file path=ppt/slideLayouts/slideLayout85.xml><?xml version="1.0" encoding="utf-8"?>
<p:sldLayout xmlns:a="http://purl.oclc.org/ooxml/drawingml/main" xmlns:r="http://purl.oclc.org/ooxml/officeDocument/relationships" xmlns:p="http://purl.oclc.org/ooxml/presentationml/main" type="fourObj" preserve="1">
  <p:cSld name="Title_2c_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5C528CFD-CBFC-4F10-9A9C-4B4F7B7431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3A7489DB-591C-4860-897E-C02F1D5E04A0}"/>
              </a:ext>
            </a:extLst>
          </p:cNvPr>
          <p:cNvSpPr txBox="1">
            <a:spLocks noGrp="1"/>
          </p:cNvSpPr>
          <p:nvPr>
            <p:ph sz="quarter" idx="1"/>
          </p:nvPr>
        </p:nvSpPr>
        <p:spPr>
          <a:xfrm>
            <a:off x="17924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DD802E24-4C1F-4D4C-8111-D43CC3539770}"/>
              </a:ext>
            </a:extLst>
          </p:cNvPr>
          <p:cNvSpPr txBox="1">
            <a:spLocks noGrp="1"/>
          </p:cNvSpPr>
          <p:nvPr>
            <p:ph sz="quarter" idx="2"/>
          </p:nvPr>
        </p:nvSpPr>
        <p:spPr>
          <a:xfrm>
            <a:off x="46040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52223BA5-21E0-4D76-ABCC-035CB1C98276}"/>
              </a:ext>
            </a:extLst>
          </p:cNvPr>
          <p:cNvSpPr txBox="1">
            <a:spLocks noGrp="1"/>
          </p:cNvSpPr>
          <p:nvPr>
            <p:ph sz="quarter" idx="3"/>
          </p:nvPr>
        </p:nvSpPr>
        <p:spPr>
          <a:xfrm>
            <a:off x="1792440" y="578772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AD18304D-6267-42D0-8B55-C224FB09BEB3}"/>
              </a:ext>
            </a:extLst>
          </p:cNvPr>
          <p:cNvSpPr txBox="1">
            <a:spLocks noGrp="1"/>
          </p:cNvSpPr>
          <p:nvPr>
            <p:ph sz="quarter" idx="4"/>
          </p:nvPr>
        </p:nvSpPr>
        <p:spPr>
          <a:xfrm>
            <a:off x="4604040" y="578772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3346440"/>
      </p:ext>
    </p:extLst>
  </p:cSld>
  <p:clrMapOvr>
    <a:masterClrMapping/>
  </p:clrMapOvr>
</p:sldLayout>
</file>

<file path=ppt/slideLayouts/slideLayout86.xml><?xml version="1.0" encoding="utf-8"?>
<p:sldLayout xmlns:a="http://purl.oclc.org/ooxml/drawingml/main" xmlns:r="http://purl.oclc.org/ooxml/officeDocument/relationships" xmlns:p="http://purl.oclc.org/ooxml/presentationml/main" type="blank" preserve="1">
  <p:cSld name="Title_2c_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2C7AAA3D-75BC-4197-B19A-A158244176B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E0C3BB99-8D15-4A33-8603-1645FCB1D162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1792440" y="5367240"/>
            <a:ext cx="1766520" cy="22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221C393C-AFEA-4103-997E-4963462BB143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647520" y="5367240"/>
            <a:ext cx="1766520" cy="22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81808444-219F-430B-9F99-AC869F1F26CD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502960" y="5367240"/>
            <a:ext cx="1766520" cy="22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2674CF45-CF2F-4919-9372-B652D5C3C15F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1792440" y="5787720"/>
            <a:ext cx="1766520" cy="22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20532395-5180-4076-950F-D594366672B7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647520" y="5787720"/>
            <a:ext cx="1766520" cy="22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8" name="PlaceHolder 7">
            <a:extLst>
              <a:ext uri="{FF2B5EF4-FFF2-40B4-BE49-F238E27FC236}">
                <a16:creationId xmlns:a16="http://schemas.microsoft.com/office/drawing/2014/main" id="{A8C6AD07-58CF-49D1-AB63-C7DA414FAB57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502960" y="5787720"/>
            <a:ext cx="1766520" cy="22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4828250"/>
      </p:ext>
    </p:extLst>
  </p:cSld>
  <p:clrMapOvr>
    <a:masterClrMapping/>
  </p:clrMapOvr>
</p:sldLayout>
</file>

<file path=ppt/slideLayouts/slideLayout8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5550649"/>
      </p:ext>
    </p:extLst>
  </p:cSld>
  <p:clrMapOvr>
    <a:masterClrMapping/>
  </p:clrMapOvr>
</p:sldLayout>
</file>

<file path=ppt/slideLayouts/slideLayout88.xml><?xml version="1.0" encoding="utf-8"?>
<p:sldLayout xmlns:a="http://purl.oclc.org/ooxml/drawingml/main" xmlns:r="http://purl.oclc.org/ooxml/officeDocument/relationships" xmlns:p="http://purl.oclc.org/ooxml/presentationml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3E633E2E-4ABB-4263-B113-B449D80912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>
            <a:noAutofit/>
          </a:bodyPr>
          <a:lstStyle>
            <a:lvl1pPr lvl="0" algn="ctr" hangingPunct="0">
              <a:tabLst/>
              <a:defRPr lang="fr-FR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D8E42A69-51B7-48E2-A842-B8D541494A7C}"/>
              </a:ext>
            </a:extLst>
          </p:cNvPr>
          <p:cNvSpPr txBox="1">
            <a:spLocks noGrp="1"/>
          </p:cNvSpPr>
          <p:nvPr>
            <p:ph type="subTitle" sz="quarter" idx="4294967295"/>
          </p:nvPr>
        </p:nvSpPr>
        <p:spPr>
          <a:xfrm>
            <a:off x="1792440" y="5367240"/>
            <a:ext cx="5486399" cy="80495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>
            <a:noAutofit/>
          </a:bodyPr>
          <a:lstStyle>
            <a:lvl1pPr marL="0" marR="0" lvl="0" indent="0" algn="ctr" hangingPunct="0"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252371"/>
      </p:ext>
    </p:extLst>
  </p:cSld>
  <p:clrMapOvr>
    <a:masterClrMapping/>
  </p:clrMapOvr>
</p:sldLayout>
</file>

<file path=ppt/slideLayouts/slideLayout89.xml><?xml version="1.0" encoding="utf-8"?>
<p:sldLayout xmlns:a="http://purl.oclc.org/ooxml/drawingml/main" xmlns:r="http://purl.oclc.org/ooxml/officeDocument/relationships" xmlns:p="http://purl.oclc.org/ooxml/presentationml/main" type="obj" preserve="1">
  <p:cSld name="Title_2c_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9F3630B7-A412-4F9F-866A-9B86D9E672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>
            <a:noAutofit/>
          </a:bodyPr>
          <a:lstStyle>
            <a:lvl1pPr lvl="0" algn="ctr" hangingPunct="0">
              <a:tabLst/>
              <a:defRPr lang="fr-FR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FBA1B17E-12F3-4321-A8E4-AE3E608FF27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5486399" cy="9118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641286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twoObjOverTx" preserve="1">
  <p:cSld name="Title_2c_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77ECB79C-1A9B-4FA3-803E-999072FF80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0DEFBE03-0336-4C14-9AF1-237927212FA9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17924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2C791FC6-B04A-4063-8F70-10FFEA6A15C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6040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13EAF017-4858-42CE-9444-C390CE47B8C2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792440" y="5787720"/>
            <a:ext cx="5486399" cy="91188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2216790"/>
      </p:ext>
    </p:extLst>
  </p:cSld>
  <p:clrMapOvr>
    <a:masterClrMapping/>
  </p:clrMapOvr>
</p:sldLayout>
</file>

<file path=ppt/slideLayouts/slideLayout90.xml><?xml version="1.0" encoding="utf-8"?>
<p:sldLayout xmlns:a="http://purl.oclc.org/ooxml/drawingml/main" xmlns:r="http://purl.oclc.org/ooxml/officeDocument/relationships" xmlns:p="http://purl.oclc.org/ooxml/presentationml/main" type="twoObj" preserve="1">
  <p:cSld name="Title_2c_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61DA2D68-2492-4E41-93AC-6DE6626022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>
            <a:noAutofit/>
          </a:bodyPr>
          <a:lstStyle>
            <a:lvl1pPr lvl="0" algn="ctr" hangingPunct="0">
              <a:tabLst/>
              <a:defRPr lang="fr-FR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E1603166-498F-423D-A43A-0524E9ADCA36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17924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D18DDA03-8FF9-499A-9EB3-DA3E328BAD1B}"/>
              </a:ext>
            </a:extLst>
          </p:cNvPr>
          <p:cNvSpPr txBox="1">
            <a:spLocks noGrp="1"/>
          </p:cNvSpPr>
          <p:nvPr>
            <p:ph sz="half" idx="2"/>
          </p:nvPr>
        </p:nvSpPr>
        <p:spPr>
          <a:xfrm>
            <a:off x="46040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6922772"/>
      </p:ext>
    </p:extLst>
  </p:cSld>
  <p:clrMapOvr>
    <a:masterClrMapping/>
  </p:clrMapOvr>
</p:sldLayout>
</file>

<file path=ppt/slideLayouts/slideLayout91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7D3D68F1-76E2-4306-938D-90A58EAF80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>
            <a:noAutofit/>
          </a:bodyPr>
          <a:lstStyle>
            <a:lvl1pPr lvl="0" algn="ctr" hangingPunct="0">
              <a:tabLst/>
              <a:defRPr lang="fr-FR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7710683"/>
      </p:ext>
    </p:extLst>
  </p:cSld>
  <p:clrMapOvr>
    <a:masterClrMapping/>
  </p:clrMapOvr>
</p:sldLayout>
</file>

<file path=ppt/slideLayouts/slideLayout92.xml><?xml version="1.0" encoding="utf-8"?>
<p:sldLayout xmlns:a="http://purl.oclc.org/ooxml/drawingml/main" xmlns:r="http://purl.oclc.org/ooxml/officeDocument/relationships" xmlns:p="http://purl.oclc.org/ooxml/presentationml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0C143814-F057-49B8-B1A7-028CA6B49C3D}"/>
              </a:ext>
            </a:extLst>
          </p:cNvPr>
          <p:cNvSpPr txBox="1">
            <a:spLocks noGrp="1"/>
          </p:cNvSpPr>
          <p:nvPr>
            <p:ph type="subTitle" sz="quarter" idx="4294967295"/>
          </p:nvPr>
        </p:nvSpPr>
        <p:spPr>
          <a:xfrm>
            <a:off x="1792440" y="4800600"/>
            <a:ext cx="5486399" cy="262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>
            <a:noAutofit/>
          </a:bodyPr>
          <a:lstStyle>
            <a:lvl1pPr marL="0" marR="0" lvl="0" indent="0" algn="ctr" hangingPunct="0"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683359"/>
      </p:ext>
    </p:extLst>
  </p:cSld>
  <p:clrMapOvr>
    <a:masterClrMapping/>
  </p:clrMapOvr>
</p:sldLayout>
</file>

<file path=ppt/slideLayouts/slideLayout93.xml><?xml version="1.0" encoding="utf-8"?>
<p:sldLayout xmlns:a="http://purl.oclc.org/ooxml/drawingml/main" xmlns:r="http://purl.oclc.org/ooxml/officeDocument/relationships" xmlns:p="http://purl.oclc.org/ooxml/presentationml/main" type="twoObjAndObj" preserve="1">
  <p:cSld name="Title_2c_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BC219C37-5947-42F5-83D5-EBABFB78DE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>
            <a:noAutofit/>
          </a:bodyPr>
          <a:lstStyle>
            <a:lvl1pPr lvl="0" algn="ctr" hangingPunct="0">
              <a:tabLst/>
              <a:defRPr lang="fr-FR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88397130-BCC2-4EEA-84D8-8A7F815061B5}"/>
              </a:ext>
            </a:extLst>
          </p:cNvPr>
          <p:cNvSpPr txBox="1">
            <a:spLocks noGrp="1"/>
          </p:cNvSpPr>
          <p:nvPr>
            <p:ph sz="quarter" idx="1"/>
          </p:nvPr>
        </p:nvSpPr>
        <p:spPr>
          <a:xfrm>
            <a:off x="17924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A922D644-A7DE-4E40-A776-5BEEEFD0660B}"/>
              </a:ext>
            </a:extLst>
          </p:cNvPr>
          <p:cNvSpPr txBox="1">
            <a:spLocks noGrp="1"/>
          </p:cNvSpPr>
          <p:nvPr>
            <p:ph sz="quarter" idx="2"/>
          </p:nvPr>
        </p:nvSpPr>
        <p:spPr>
          <a:xfrm>
            <a:off x="46040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2E0A4273-80CE-4C9F-B5D8-A9B2D289298F}"/>
              </a:ext>
            </a:extLst>
          </p:cNvPr>
          <p:cNvSpPr txBox="1">
            <a:spLocks noGrp="1"/>
          </p:cNvSpPr>
          <p:nvPr>
            <p:ph sz="half" idx="3"/>
          </p:nvPr>
        </p:nvSpPr>
        <p:spPr>
          <a:xfrm>
            <a:off x="1792440" y="578772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4851583"/>
      </p:ext>
    </p:extLst>
  </p:cSld>
  <p:clrMapOvr>
    <a:masterClrMapping/>
  </p:clrMapOvr>
</p:sldLayout>
</file>

<file path=ppt/slideLayouts/slideLayout94.xml><?xml version="1.0" encoding="utf-8"?>
<p:sldLayout xmlns:a="http://purl.oclc.org/ooxml/drawingml/main" xmlns:r="http://purl.oclc.org/ooxml/officeDocument/relationships" xmlns:p="http://purl.oclc.org/ooxml/presentationml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AAEF39C2-AA6D-46F6-B59F-A7C5E44283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>
            <a:noAutofit/>
          </a:bodyPr>
          <a:lstStyle>
            <a:lvl1pPr lvl="0" algn="ctr" hangingPunct="0">
              <a:tabLst/>
              <a:defRPr lang="fr-FR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60A14742-6D0B-42D4-9F6C-70B30D6B2C7E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17924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D92615C0-E22A-425D-B0D4-E884B87D41F5}"/>
              </a:ext>
            </a:extLst>
          </p:cNvPr>
          <p:cNvSpPr txBox="1">
            <a:spLocks noGrp="1"/>
          </p:cNvSpPr>
          <p:nvPr>
            <p:ph sz="quarter" idx="2"/>
          </p:nvPr>
        </p:nvSpPr>
        <p:spPr>
          <a:xfrm>
            <a:off x="46040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64F2B274-7C41-4E75-A383-F76115A2610F}"/>
              </a:ext>
            </a:extLst>
          </p:cNvPr>
          <p:cNvSpPr txBox="1">
            <a:spLocks noGrp="1"/>
          </p:cNvSpPr>
          <p:nvPr>
            <p:ph sz="quarter" idx="3"/>
          </p:nvPr>
        </p:nvSpPr>
        <p:spPr>
          <a:xfrm>
            <a:off x="4604040" y="578772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1341634"/>
      </p:ext>
    </p:extLst>
  </p:cSld>
  <p:clrMapOvr>
    <a:masterClrMapping/>
  </p:clrMapOvr>
</p:sldLayout>
</file>

<file path=ppt/slideLayouts/slideLayout95.xml><?xml version="1.0" encoding="utf-8"?>
<p:sldLayout xmlns:a="http://purl.oclc.org/ooxml/drawingml/main" xmlns:r="http://purl.oclc.org/ooxml/officeDocument/relationships" xmlns:p="http://purl.oclc.org/ooxml/presentationml/main" type="twoObjOverTx" preserve="1">
  <p:cSld name="Title_2c_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0E6483E2-C233-4AF7-A0CB-ACEADD48AA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>
            <a:noAutofit/>
          </a:bodyPr>
          <a:lstStyle>
            <a:lvl1pPr lvl="0" algn="ctr" hangingPunct="0">
              <a:tabLst/>
              <a:defRPr lang="fr-FR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6B64E062-E7E4-47A6-8714-B4DD0E280D02}"/>
              </a:ext>
            </a:extLst>
          </p:cNvPr>
          <p:cNvSpPr txBox="1">
            <a:spLocks noGrp="1"/>
          </p:cNvSpPr>
          <p:nvPr>
            <p:ph type="body" sz="half" idx="3"/>
          </p:nvPr>
        </p:nvSpPr>
        <p:spPr>
          <a:xfrm>
            <a:off x="17924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239A55CE-E080-42A2-A353-8488F20892DE}"/>
              </a:ext>
            </a:extLst>
          </p:cNvPr>
          <p:cNvSpPr txBox="1">
            <a:spLocks noGrp="1"/>
          </p:cNvSpPr>
          <p:nvPr>
            <p:ph sz="quarter" idx="1"/>
          </p:nvPr>
        </p:nvSpPr>
        <p:spPr>
          <a:xfrm>
            <a:off x="46040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D8B998A7-1E34-4771-B686-29AA00234D91}"/>
              </a:ext>
            </a:extLst>
          </p:cNvPr>
          <p:cNvSpPr txBox="1">
            <a:spLocks noGrp="1"/>
          </p:cNvSpPr>
          <p:nvPr>
            <p:ph sz="quarter" idx="2"/>
          </p:nvPr>
        </p:nvSpPr>
        <p:spPr>
          <a:xfrm>
            <a:off x="1792440" y="5787720"/>
            <a:ext cx="5486399" cy="9118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1944360"/>
      </p:ext>
    </p:extLst>
  </p:cSld>
  <p:clrMapOvr>
    <a:masterClrMapping/>
  </p:clrMapOvr>
</p:sldLayout>
</file>

<file path=ppt/slideLayouts/slideLayout96.xml><?xml version="1.0" encoding="utf-8"?>
<p:sldLayout xmlns:a="http://purl.oclc.org/ooxml/drawingml/main" xmlns:r="http://purl.oclc.org/ooxml/officeDocument/relationships" xmlns:p="http://purl.oclc.org/ooxml/presentationml/main" type="objOverTx" preserve="1">
  <p:cSld name="Title_2c_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C971356C-4165-45AC-ABDA-7379F13F45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>
            <a:noAutofit/>
          </a:bodyPr>
          <a:lstStyle>
            <a:lvl1pPr lvl="0" algn="ctr" hangingPunct="0">
              <a:tabLst/>
              <a:defRPr lang="fr-FR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96EE9944-5912-498F-B6BC-7ECD0567329C}"/>
              </a:ext>
            </a:extLst>
          </p:cNvPr>
          <p:cNvSpPr txBox="1">
            <a:spLocks noGrp="1"/>
          </p:cNvSpPr>
          <p:nvPr>
            <p:ph type="body" sz="half" idx="2"/>
          </p:nvPr>
        </p:nvSpPr>
        <p:spPr>
          <a:xfrm>
            <a:off x="1792440" y="5367240"/>
            <a:ext cx="5486399" cy="9118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03E447AC-E199-4B39-948A-64A96B7912B5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1792440" y="5787720"/>
            <a:ext cx="5486399" cy="9118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8858039"/>
      </p:ext>
    </p:extLst>
  </p:cSld>
  <p:clrMapOvr>
    <a:masterClrMapping/>
  </p:clrMapOvr>
</p:sldLayout>
</file>

<file path=ppt/slideLayouts/slideLayout97.xml><?xml version="1.0" encoding="utf-8"?>
<p:sldLayout xmlns:a="http://purl.oclc.org/ooxml/drawingml/main" xmlns:r="http://purl.oclc.org/ooxml/officeDocument/relationships" xmlns:p="http://purl.oclc.org/ooxml/presentationml/main" type="fourObj" preserve="1">
  <p:cSld name="Title_2c_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4EF21A8F-5AAA-4473-A445-F1FF2596455E}"/>
              </a:ext>
            </a:extLst>
          </p:cNvPr>
          <p:cNvSpPr txBox="1">
            <a:spLocks noGrp="1"/>
          </p:cNvSpPr>
          <p:nvPr>
            <p:ph type="title" sz="quarter"/>
          </p:nvPr>
        </p:nvSpPr>
        <p:spPr>
          <a:xfrm>
            <a:off x="1792440" y="4458960"/>
            <a:ext cx="5486399" cy="12502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>
            <a:noAutofit/>
          </a:bodyPr>
          <a:lstStyle>
            <a:lvl1pPr lvl="0" algn="ctr" hangingPunct="0">
              <a:tabLst/>
              <a:defRPr lang="fr-FR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333F5848-9623-40DF-9FB3-092B55F342DC}"/>
              </a:ext>
            </a:extLst>
          </p:cNvPr>
          <p:cNvSpPr txBox="1">
            <a:spLocks noGrp="1"/>
          </p:cNvSpPr>
          <p:nvPr>
            <p:ph sz="quarter" idx="1"/>
          </p:nvPr>
        </p:nvSpPr>
        <p:spPr>
          <a:xfrm>
            <a:off x="17924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E582BDA3-85B5-43E7-80A1-73E6B9681B7E}"/>
              </a:ext>
            </a:extLst>
          </p:cNvPr>
          <p:cNvSpPr txBox="1">
            <a:spLocks noGrp="1"/>
          </p:cNvSpPr>
          <p:nvPr>
            <p:ph sz="quarter" idx="2"/>
          </p:nvPr>
        </p:nvSpPr>
        <p:spPr>
          <a:xfrm>
            <a:off x="46040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01592B56-AE8B-4971-BC21-756E9304736F}"/>
              </a:ext>
            </a:extLst>
          </p:cNvPr>
          <p:cNvSpPr txBox="1">
            <a:spLocks noGrp="1"/>
          </p:cNvSpPr>
          <p:nvPr>
            <p:ph sz="quarter" idx="3"/>
          </p:nvPr>
        </p:nvSpPr>
        <p:spPr>
          <a:xfrm>
            <a:off x="1792440" y="578772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201488A3-E778-46F7-AD00-B6517E134501}"/>
              </a:ext>
            </a:extLst>
          </p:cNvPr>
          <p:cNvSpPr txBox="1">
            <a:spLocks noGrp="1"/>
          </p:cNvSpPr>
          <p:nvPr>
            <p:ph sz="quarter" idx="4"/>
          </p:nvPr>
        </p:nvSpPr>
        <p:spPr>
          <a:xfrm>
            <a:off x="4604040" y="578772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9720906"/>
      </p:ext>
    </p:extLst>
  </p:cSld>
  <p:clrMapOvr>
    <a:masterClrMapping/>
  </p:clrMapOvr>
</p:sldLayout>
</file>

<file path=ppt/slideLayouts/slideLayout98.xml><?xml version="1.0" encoding="utf-8"?>
<p:sldLayout xmlns:a="http://purl.oclc.org/ooxml/drawingml/main" xmlns:r="http://purl.oclc.org/ooxml/officeDocument/relationships" xmlns:p="http://purl.oclc.org/ooxml/presentationml/main" type="blank" preserve="1">
  <p:cSld name="Title_2c_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8FDB10FC-3CB6-4591-B3D0-28704C1F12EB}"/>
              </a:ext>
            </a:extLst>
          </p:cNvPr>
          <p:cNvSpPr txBox="1">
            <a:spLocks noGrp="1"/>
          </p:cNvSpPr>
          <p:nvPr>
            <p:ph type="title" sz="quarter" idx="4294967295"/>
          </p:nvPr>
        </p:nvSpPr>
        <p:spPr>
          <a:xfrm>
            <a:off x="1792440" y="4458960"/>
            <a:ext cx="5486399" cy="12502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>
            <a:noAutofit/>
          </a:bodyPr>
          <a:lstStyle>
            <a:lvl1pPr lvl="0" algn="ctr" hangingPunct="0">
              <a:tabLst/>
              <a:defRPr lang="fr-FR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515B3006-C84E-4722-8EA4-D556A3CC7B5E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1792440" y="5367240"/>
            <a:ext cx="1766520" cy="22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1E2A87DB-4F23-4111-9E06-2E84EBD3CC0F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647520" y="5367240"/>
            <a:ext cx="1766520" cy="22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81A16A32-E312-441B-BCA8-18F09576592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502960" y="5367240"/>
            <a:ext cx="1766520" cy="22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3D988C15-52CB-40FE-94FB-B30660D3EB1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1792440" y="5787720"/>
            <a:ext cx="1766520" cy="22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A570F5C9-FB3A-49EC-92EB-15816FE50E9E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647520" y="5787720"/>
            <a:ext cx="1766520" cy="22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8" name="PlaceHolder 7">
            <a:extLst>
              <a:ext uri="{FF2B5EF4-FFF2-40B4-BE49-F238E27FC236}">
                <a16:creationId xmlns:a16="http://schemas.microsoft.com/office/drawing/2014/main" id="{BDB85B0D-262D-4646-9AD6-0A2D722A0B5B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502960" y="5787720"/>
            <a:ext cx="1766520" cy="22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8150093"/>
      </p:ext>
    </p:extLst>
  </p:cSld>
  <p:clrMapOvr>
    <a:masterClrMapping/>
  </p:clrMapOvr>
</p:sldLayout>
</file>

<file path=ppt/slideLayouts/slideLayout99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0085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13" Type="http://purl.oclc.org/ooxml/officeDocument/relationships/slideLayout" Target="../slideLayouts/slideLayout13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slideLayout" Target="../slideLayouts/slideLayout12.xml"/><Relationship Id="rId2" Type="http://purl.oclc.org/ooxml/officeDocument/relationships/slideLayout" Target="../slideLayouts/slideLayout2.xml"/><Relationship Id="rId16" Type="http://purl.oclc.org/ooxml/officeDocument/relationships/image" Target="../media/image1.jpg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5" Type="http://purl.oclc.org/ooxml/officeDocument/relationships/theme" Target="../theme/theme1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Relationship Id="rId14" Type="http://purl.oclc.org/ooxml/officeDocument/relationships/slideLayout" Target="../slideLayouts/slideLayout14.xml"/></Relationships>
</file>

<file path=ppt/slideMasters/_rels/slideMaster10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118.xml"/><Relationship Id="rId13" Type="http://purl.oclc.org/ooxml/officeDocument/relationships/theme" Target="../theme/theme10.xml"/><Relationship Id="rId3" Type="http://purl.oclc.org/ooxml/officeDocument/relationships/slideLayout" Target="../slideLayouts/slideLayout113.xml"/><Relationship Id="rId7" Type="http://purl.oclc.org/ooxml/officeDocument/relationships/slideLayout" Target="../slideLayouts/slideLayout117.xml"/><Relationship Id="rId12" Type="http://purl.oclc.org/ooxml/officeDocument/relationships/slideLayout" Target="../slideLayouts/slideLayout122.xml"/><Relationship Id="rId2" Type="http://purl.oclc.org/ooxml/officeDocument/relationships/slideLayout" Target="../slideLayouts/slideLayout112.xml"/><Relationship Id="rId1" Type="http://purl.oclc.org/ooxml/officeDocument/relationships/slideLayout" Target="../slideLayouts/slideLayout111.xml"/><Relationship Id="rId6" Type="http://purl.oclc.org/ooxml/officeDocument/relationships/slideLayout" Target="../slideLayouts/slideLayout116.xml"/><Relationship Id="rId11" Type="http://purl.oclc.org/ooxml/officeDocument/relationships/slideLayout" Target="../slideLayouts/slideLayout121.xml"/><Relationship Id="rId5" Type="http://purl.oclc.org/ooxml/officeDocument/relationships/slideLayout" Target="../slideLayouts/slideLayout115.xml"/><Relationship Id="rId10" Type="http://purl.oclc.org/ooxml/officeDocument/relationships/slideLayout" Target="../slideLayouts/slideLayout120.xml"/><Relationship Id="rId4" Type="http://purl.oclc.org/ooxml/officeDocument/relationships/slideLayout" Target="../slideLayouts/slideLayout114.xml"/><Relationship Id="rId9" Type="http://purl.oclc.org/ooxml/officeDocument/relationships/slideLayout" Target="../slideLayouts/slideLayout119.xml"/><Relationship Id="rId14" Type="http://purl.oclc.org/ooxml/officeDocument/relationships/image" Target="../media/image1.jpg"/></Relationships>
</file>

<file path=ppt/slideMasters/_rels/slideMaster1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130.xml"/><Relationship Id="rId13" Type="http://purl.oclc.org/ooxml/officeDocument/relationships/theme" Target="../theme/theme11.xml"/><Relationship Id="rId3" Type="http://purl.oclc.org/ooxml/officeDocument/relationships/slideLayout" Target="../slideLayouts/slideLayout125.xml"/><Relationship Id="rId7" Type="http://purl.oclc.org/ooxml/officeDocument/relationships/slideLayout" Target="../slideLayouts/slideLayout129.xml"/><Relationship Id="rId12" Type="http://purl.oclc.org/ooxml/officeDocument/relationships/slideLayout" Target="../slideLayouts/slideLayout134.xml"/><Relationship Id="rId2" Type="http://purl.oclc.org/ooxml/officeDocument/relationships/slideLayout" Target="../slideLayouts/slideLayout124.xml"/><Relationship Id="rId1" Type="http://purl.oclc.org/ooxml/officeDocument/relationships/slideLayout" Target="../slideLayouts/slideLayout123.xml"/><Relationship Id="rId6" Type="http://purl.oclc.org/ooxml/officeDocument/relationships/slideLayout" Target="../slideLayouts/slideLayout128.xml"/><Relationship Id="rId11" Type="http://purl.oclc.org/ooxml/officeDocument/relationships/slideLayout" Target="../slideLayouts/slideLayout133.xml"/><Relationship Id="rId5" Type="http://purl.oclc.org/ooxml/officeDocument/relationships/slideLayout" Target="../slideLayouts/slideLayout127.xml"/><Relationship Id="rId10" Type="http://purl.oclc.org/ooxml/officeDocument/relationships/slideLayout" Target="../slideLayouts/slideLayout132.xml"/><Relationship Id="rId4" Type="http://purl.oclc.org/ooxml/officeDocument/relationships/slideLayout" Target="../slideLayouts/slideLayout126.xml"/><Relationship Id="rId9" Type="http://purl.oclc.org/ooxml/officeDocument/relationships/slideLayout" Target="../slideLayouts/slideLayout131.xml"/><Relationship Id="rId14" Type="http://purl.oclc.org/ooxml/officeDocument/relationships/image" Target="../media/image1.jpg"/></Relationships>
</file>

<file path=ppt/slideMasters/_rels/slideMaster12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142.xml"/><Relationship Id="rId3" Type="http://purl.oclc.org/ooxml/officeDocument/relationships/slideLayout" Target="../slideLayouts/slideLayout137.xml"/><Relationship Id="rId7" Type="http://purl.oclc.org/ooxml/officeDocument/relationships/slideLayout" Target="../slideLayouts/slideLayout141.xml"/><Relationship Id="rId12" Type="http://purl.oclc.org/ooxml/officeDocument/relationships/theme" Target="../theme/theme12.xml"/><Relationship Id="rId2" Type="http://purl.oclc.org/ooxml/officeDocument/relationships/slideLayout" Target="../slideLayouts/slideLayout136.xml"/><Relationship Id="rId1" Type="http://purl.oclc.org/ooxml/officeDocument/relationships/slideLayout" Target="../slideLayouts/slideLayout135.xml"/><Relationship Id="rId6" Type="http://purl.oclc.org/ooxml/officeDocument/relationships/slideLayout" Target="../slideLayouts/slideLayout140.xml"/><Relationship Id="rId11" Type="http://purl.oclc.org/ooxml/officeDocument/relationships/slideLayout" Target="../slideLayouts/slideLayout145.xml"/><Relationship Id="rId5" Type="http://purl.oclc.org/ooxml/officeDocument/relationships/slideLayout" Target="../slideLayouts/slideLayout139.xml"/><Relationship Id="rId10" Type="http://purl.oclc.org/ooxml/officeDocument/relationships/slideLayout" Target="../slideLayouts/slideLayout144.xml"/><Relationship Id="rId4" Type="http://purl.oclc.org/ooxml/officeDocument/relationships/slideLayout" Target="../slideLayouts/slideLayout138.xml"/><Relationship Id="rId9" Type="http://purl.oclc.org/ooxml/officeDocument/relationships/slideLayout" Target="../slideLayouts/slideLayout143.xml"/></Relationships>
</file>

<file path=ppt/slideMasters/_rels/slideMaster2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22.xml"/><Relationship Id="rId13" Type="http://purl.oclc.org/ooxml/officeDocument/relationships/theme" Target="../theme/theme2.xml"/><Relationship Id="rId3" Type="http://purl.oclc.org/ooxml/officeDocument/relationships/slideLayout" Target="../slideLayouts/slideLayout17.xml"/><Relationship Id="rId7" Type="http://purl.oclc.org/ooxml/officeDocument/relationships/slideLayout" Target="../slideLayouts/slideLayout21.xml"/><Relationship Id="rId12" Type="http://purl.oclc.org/ooxml/officeDocument/relationships/slideLayout" Target="../slideLayouts/slideLayout26.xml"/><Relationship Id="rId2" Type="http://purl.oclc.org/ooxml/officeDocument/relationships/slideLayout" Target="../slideLayouts/slideLayout16.xml"/><Relationship Id="rId1" Type="http://purl.oclc.org/ooxml/officeDocument/relationships/slideLayout" Target="../slideLayouts/slideLayout15.xml"/><Relationship Id="rId6" Type="http://purl.oclc.org/ooxml/officeDocument/relationships/slideLayout" Target="../slideLayouts/slideLayout20.xml"/><Relationship Id="rId11" Type="http://purl.oclc.org/ooxml/officeDocument/relationships/slideLayout" Target="../slideLayouts/slideLayout25.xml"/><Relationship Id="rId5" Type="http://purl.oclc.org/ooxml/officeDocument/relationships/slideLayout" Target="../slideLayouts/slideLayout19.xml"/><Relationship Id="rId10" Type="http://purl.oclc.org/ooxml/officeDocument/relationships/slideLayout" Target="../slideLayouts/slideLayout24.xml"/><Relationship Id="rId4" Type="http://purl.oclc.org/ooxml/officeDocument/relationships/slideLayout" Target="../slideLayouts/slideLayout18.xml"/><Relationship Id="rId9" Type="http://purl.oclc.org/ooxml/officeDocument/relationships/slideLayout" Target="../slideLayouts/slideLayout23.xml"/><Relationship Id="rId14" Type="http://purl.oclc.org/ooxml/officeDocument/relationships/image" Target="../media/image1.jpg"/></Relationships>
</file>

<file path=ppt/slideMasters/_rels/slideMaster3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34.xml"/><Relationship Id="rId13" Type="http://purl.oclc.org/ooxml/officeDocument/relationships/theme" Target="../theme/theme3.xml"/><Relationship Id="rId3" Type="http://purl.oclc.org/ooxml/officeDocument/relationships/slideLayout" Target="../slideLayouts/slideLayout29.xml"/><Relationship Id="rId7" Type="http://purl.oclc.org/ooxml/officeDocument/relationships/slideLayout" Target="../slideLayouts/slideLayout33.xml"/><Relationship Id="rId12" Type="http://purl.oclc.org/ooxml/officeDocument/relationships/slideLayout" Target="../slideLayouts/slideLayout38.xml"/><Relationship Id="rId2" Type="http://purl.oclc.org/ooxml/officeDocument/relationships/slideLayout" Target="../slideLayouts/slideLayout28.xml"/><Relationship Id="rId1" Type="http://purl.oclc.org/ooxml/officeDocument/relationships/slideLayout" Target="../slideLayouts/slideLayout27.xml"/><Relationship Id="rId6" Type="http://purl.oclc.org/ooxml/officeDocument/relationships/slideLayout" Target="../slideLayouts/slideLayout32.xml"/><Relationship Id="rId11" Type="http://purl.oclc.org/ooxml/officeDocument/relationships/slideLayout" Target="../slideLayouts/slideLayout37.xml"/><Relationship Id="rId5" Type="http://purl.oclc.org/ooxml/officeDocument/relationships/slideLayout" Target="../slideLayouts/slideLayout31.xml"/><Relationship Id="rId10" Type="http://purl.oclc.org/ooxml/officeDocument/relationships/slideLayout" Target="../slideLayouts/slideLayout36.xml"/><Relationship Id="rId4" Type="http://purl.oclc.org/ooxml/officeDocument/relationships/slideLayout" Target="../slideLayouts/slideLayout30.xml"/><Relationship Id="rId9" Type="http://purl.oclc.org/ooxml/officeDocument/relationships/slideLayout" Target="../slideLayouts/slideLayout35.xml"/><Relationship Id="rId14" Type="http://purl.oclc.org/ooxml/officeDocument/relationships/image" Target="../media/image1.jpg"/></Relationships>
</file>

<file path=ppt/slideMasters/_rels/slideMaster4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46.xml"/><Relationship Id="rId13" Type="http://purl.oclc.org/ooxml/officeDocument/relationships/theme" Target="../theme/theme4.xml"/><Relationship Id="rId3" Type="http://purl.oclc.org/ooxml/officeDocument/relationships/slideLayout" Target="../slideLayouts/slideLayout41.xml"/><Relationship Id="rId7" Type="http://purl.oclc.org/ooxml/officeDocument/relationships/slideLayout" Target="../slideLayouts/slideLayout45.xml"/><Relationship Id="rId12" Type="http://purl.oclc.org/ooxml/officeDocument/relationships/slideLayout" Target="../slideLayouts/slideLayout50.xml"/><Relationship Id="rId2" Type="http://purl.oclc.org/ooxml/officeDocument/relationships/slideLayout" Target="../slideLayouts/slideLayout40.xml"/><Relationship Id="rId1" Type="http://purl.oclc.org/ooxml/officeDocument/relationships/slideLayout" Target="../slideLayouts/slideLayout39.xml"/><Relationship Id="rId6" Type="http://purl.oclc.org/ooxml/officeDocument/relationships/slideLayout" Target="../slideLayouts/slideLayout44.xml"/><Relationship Id="rId11" Type="http://purl.oclc.org/ooxml/officeDocument/relationships/slideLayout" Target="../slideLayouts/slideLayout49.xml"/><Relationship Id="rId5" Type="http://purl.oclc.org/ooxml/officeDocument/relationships/slideLayout" Target="../slideLayouts/slideLayout43.xml"/><Relationship Id="rId10" Type="http://purl.oclc.org/ooxml/officeDocument/relationships/slideLayout" Target="../slideLayouts/slideLayout48.xml"/><Relationship Id="rId4" Type="http://purl.oclc.org/ooxml/officeDocument/relationships/slideLayout" Target="../slideLayouts/slideLayout42.xml"/><Relationship Id="rId9" Type="http://purl.oclc.org/ooxml/officeDocument/relationships/slideLayout" Target="../slideLayouts/slideLayout47.xml"/><Relationship Id="rId14" Type="http://purl.oclc.org/ooxml/officeDocument/relationships/image" Target="../media/image1.jpg"/></Relationships>
</file>

<file path=ppt/slideMasters/_rels/slideMaster5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58.xml"/><Relationship Id="rId13" Type="http://purl.oclc.org/ooxml/officeDocument/relationships/theme" Target="../theme/theme5.xml"/><Relationship Id="rId3" Type="http://purl.oclc.org/ooxml/officeDocument/relationships/slideLayout" Target="../slideLayouts/slideLayout53.xml"/><Relationship Id="rId7" Type="http://purl.oclc.org/ooxml/officeDocument/relationships/slideLayout" Target="../slideLayouts/slideLayout57.xml"/><Relationship Id="rId12" Type="http://purl.oclc.org/ooxml/officeDocument/relationships/slideLayout" Target="../slideLayouts/slideLayout62.xml"/><Relationship Id="rId2" Type="http://purl.oclc.org/ooxml/officeDocument/relationships/slideLayout" Target="../slideLayouts/slideLayout52.xml"/><Relationship Id="rId1" Type="http://purl.oclc.org/ooxml/officeDocument/relationships/slideLayout" Target="../slideLayouts/slideLayout51.xml"/><Relationship Id="rId6" Type="http://purl.oclc.org/ooxml/officeDocument/relationships/slideLayout" Target="../slideLayouts/slideLayout56.xml"/><Relationship Id="rId11" Type="http://purl.oclc.org/ooxml/officeDocument/relationships/slideLayout" Target="../slideLayouts/slideLayout61.xml"/><Relationship Id="rId5" Type="http://purl.oclc.org/ooxml/officeDocument/relationships/slideLayout" Target="../slideLayouts/slideLayout55.xml"/><Relationship Id="rId10" Type="http://purl.oclc.org/ooxml/officeDocument/relationships/slideLayout" Target="../slideLayouts/slideLayout60.xml"/><Relationship Id="rId4" Type="http://purl.oclc.org/ooxml/officeDocument/relationships/slideLayout" Target="../slideLayouts/slideLayout54.xml"/><Relationship Id="rId9" Type="http://purl.oclc.org/ooxml/officeDocument/relationships/slideLayout" Target="../slideLayouts/slideLayout59.xml"/><Relationship Id="rId14" Type="http://purl.oclc.org/ooxml/officeDocument/relationships/image" Target="../media/image1.jpg"/></Relationships>
</file>

<file path=ppt/slideMasters/_rels/slideMaster6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70.xml"/><Relationship Id="rId13" Type="http://purl.oclc.org/ooxml/officeDocument/relationships/theme" Target="../theme/theme6.xml"/><Relationship Id="rId3" Type="http://purl.oclc.org/ooxml/officeDocument/relationships/slideLayout" Target="../slideLayouts/slideLayout65.xml"/><Relationship Id="rId7" Type="http://purl.oclc.org/ooxml/officeDocument/relationships/slideLayout" Target="../slideLayouts/slideLayout69.xml"/><Relationship Id="rId12" Type="http://purl.oclc.org/ooxml/officeDocument/relationships/slideLayout" Target="../slideLayouts/slideLayout74.xml"/><Relationship Id="rId2" Type="http://purl.oclc.org/ooxml/officeDocument/relationships/slideLayout" Target="../slideLayouts/slideLayout64.xml"/><Relationship Id="rId1" Type="http://purl.oclc.org/ooxml/officeDocument/relationships/slideLayout" Target="../slideLayouts/slideLayout63.xml"/><Relationship Id="rId6" Type="http://purl.oclc.org/ooxml/officeDocument/relationships/slideLayout" Target="../slideLayouts/slideLayout68.xml"/><Relationship Id="rId11" Type="http://purl.oclc.org/ooxml/officeDocument/relationships/slideLayout" Target="../slideLayouts/slideLayout73.xml"/><Relationship Id="rId5" Type="http://purl.oclc.org/ooxml/officeDocument/relationships/slideLayout" Target="../slideLayouts/slideLayout67.xml"/><Relationship Id="rId10" Type="http://purl.oclc.org/ooxml/officeDocument/relationships/slideLayout" Target="../slideLayouts/slideLayout72.xml"/><Relationship Id="rId4" Type="http://purl.oclc.org/ooxml/officeDocument/relationships/slideLayout" Target="../slideLayouts/slideLayout66.xml"/><Relationship Id="rId9" Type="http://purl.oclc.org/ooxml/officeDocument/relationships/slideLayout" Target="../slideLayouts/slideLayout71.xml"/><Relationship Id="rId14" Type="http://purl.oclc.org/ooxml/officeDocument/relationships/image" Target="../media/image1.jpg"/></Relationships>
</file>

<file path=ppt/slideMasters/_rels/slideMaster7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2.xml"/><Relationship Id="rId13" Type="http://purl.oclc.org/ooxml/officeDocument/relationships/theme" Target="../theme/theme7.xml"/><Relationship Id="rId3" Type="http://purl.oclc.org/ooxml/officeDocument/relationships/slideLayout" Target="../slideLayouts/slideLayout77.xml"/><Relationship Id="rId7" Type="http://purl.oclc.org/ooxml/officeDocument/relationships/slideLayout" Target="../slideLayouts/slideLayout81.xml"/><Relationship Id="rId12" Type="http://purl.oclc.org/ooxml/officeDocument/relationships/slideLayout" Target="../slideLayouts/slideLayout86.xml"/><Relationship Id="rId2" Type="http://purl.oclc.org/ooxml/officeDocument/relationships/slideLayout" Target="../slideLayouts/slideLayout76.xml"/><Relationship Id="rId1" Type="http://purl.oclc.org/ooxml/officeDocument/relationships/slideLayout" Target="../slideLayouts/slideLayout75.xml"/><Relationship Id="rId6" Type="http://purl.oclc.org/ooxml/officeDocument/relationships/slideLayout" Target="../slideLayouts/slideLayout80.xml"/><Relationship Id="rId11" Type="http://purl.oclc.org/ooxml/officeDocument/relationships/slideLayout" Target="../slideLayouts/slideLayout85.xml"/><Relationship Id="rId5" Type="http://purl.oclc.org/ooxml/officeDocument/relationships/slideLayout" Target="../slideLayouts/slideLayout79.xml"/><Relationship Id="rId10" Type="http://purl.oclc.org/ooxml/officeDocument/relationships/slideLayout" Target="../slideLayouts/slideLayout84.xml"/><Relationship Id="rId4" Type="http://purl.oclc.org/ooxml/officeDocument/relationships/slideLayout" Target="../slideLayouts/slideLayout78.xml"/><Relationship Id="rId9" Type="http://purl.oclc.org/ooxml/officeDocument/relationships/slideLayout" Target="../slideLayouts/slideLayout83.xml"/><Relationship Id="rId14" Type="http://purl.oclc.org/ooxml/officeDocument/relationships/image" Target="../media/image1.jpg"/></Relationships>
</file>

<file path=ppt/slideMasters/_rels/slideMaster8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94.xml"/><Relationship Id="rId13" Type="http://purl.oclc.org/ooxml/officeDocument/relationships/theme" Target="../theme/theme8.xml"/><Relationship Id="rId3" Type="http://purl.oclc.org/ooxml/officeDocument/relationships/slideLayout" Target="../slideLayouts/slideLayout89.xml"/><Relationship Id="rId7" Type="http://purl.oclc.org/ooxml/officeDocument/relationships/slideLayout" Target="../slideLayouts/slideLayout93.xml"/><Relationship Id="rId12" Type="http://purl.oclc.org/ooxml/officeDocument/relationships/slideLayout" Target="../slideLayouts/slideLayout98.xml"/><Relationship Id="rId2" Type="http://purl.oclc.org/ooxml/officeDocument/relationships/slideLayout" Target="../slideLayouts/slideLayout88.xml"/><Relationship Id="rId1" Type="http://purl.oclc.org/ooxml/officeDocument/relationships/slideLayout" Target="../slideLayouts/slideLayout87.xml"/><Relationship Id="rId6" Type="http://purl.oclc.org/ooxml/officeDocument/relationships/slideLayout" Target="../slideLayouts/slideLayout92.xml"/><Relationship Id="rId11" Type="http://purl.oclc.org/ooxml/officeDocument/relationships/slideLayout" Target="../slideLayouts/slideLayout97.xml"/><Relationship Id="rId5" Type="http://purl.oclc.org/ooxml/officeDocument/relationships/slideLayout" Target="../slideLayouts/slideLayout91.xml"/><Relationship Id="rId10" Type="http://purl.oclc.org/ooxml/officeDocument/relationships/slideLayout" Target="../slideLayouts/slideLayout96.xml"/><Relationship Id="rId4" Type="http://purl.oclc.org/ooxml/officeDocument/relationships/slideLayout" Target="../slideLayouts/slideLayout90.xml"/><Relationship Id="rId9" Type="http://purl.oclc.org/ooxml/officeDocument/relationships/slideLayout" Target="../slideLayouts/slideLayout95.xml"/><Relationship Id="rId14" Type="http://purl.oclc.org/ooxml/officeDocument/relationships/image" Target="../media/image1.jpg"/></Relationships>
</file>

<file path=ppt/slideMasters/_rels/slideMaster9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106.xml"/><Relationship Id="rId13" Type="http://purl.oclc.org/ooxml/officeDocument/relationships/theme" Target="../theme/theme9.xml"/><Relationship Id="rId3" Type="http://purl.oclc.org/ooxml/officeDocument/relationships/slideLayout" Target="../slideLayouts/slideLayout101.xml"/><Relationship Id="rId7" Type="http://purl.oclc.org/ooxml/officeDocument/relationships/slideLayout" Target="../slideLayouts/slideLayout105.xml"/><Relationship Id="rId12" Type="http://purl.oclc.org/ooxml/officeDocument/relationships/slideLayout" Target="../slideLayouts/slideLayout110.xml"/><Relationship Id="rId2" Type="http://purl.oclc.org/ooxml/officeDocument/relationships/slideLayout" Target="../slideLayouts/slideLayout100.xml"/><Relationship Id="rId1" Type="http://purl.oclc.org/ooxml/officeDocument/relationships/slideLayout" Target="../slideLayouts/slideLayout99.xml"/><Relationship Id="rId6" Type="http://purl.oclc.org/ooxml/officeDocument/relationships/slideLayout" Target="../slideLayouts/slideLayout104.xml"/><Relationship Id="rId11" Type="http://purl.oclc.org/ooxml/officeDocument/relationships/slideLayout" Target="../slideLayouts/slideLayout109.xml"/><Relationship Id="rId5" Type="http://purl.oclc.org/ooxml/officeDocument/relationships/slideLayout" Target="../slideLayouts/slideLayout103.xml"/><Relationship Id="rId10" Type="http://purl.oclc.org/ooxml/officeDocument/relationships/slideLayout" Target="../slideLayouts/slideLayout108.xml"/><Relationship Id="rId4" Type="http://purl.oclc.org/ooxml/officeDocument/relationships/slideLayout" Target="../slideLayouts/slideLayout102.xml"/><Relationship Id="rId9" Type="http://purl.oclc.org/ooxml/officeDocument/relationships/slideLayout" Target="../slideLayouts/slideLayout107.xml"/><Relationship Id="rId14" Type="http://purl.oclc.org/ooxml/officeDocument/relationships/image" Target="../media/image1.jpg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489ACEBB-DE12-46A4-B100-25762CAD8F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30360" y="274680"/>
            <a:ext cx="7165799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>
            <a:noAutofit/>
          </a:bodyPr>
          <a:lstStyle/>
          <a:p>
            <a:pPr lvl="0"/>
            <a:r>
              <a:rPr lang="fr-BE"/>
              <a:t>Modifiez le style du titre</a:t>
            </a:r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7A798E75-2F38-4407-A674-7DC8E3CFE4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normAutofit/>
          </a:bodyPr>
          <a:lstStyle/>
          <a:p>
            <a:pPr lvl="0"/>
            <a:r>
              <a:rPr lang="fr-BE"/>
              <a:t>Modifiez les styles du texte du masque</a:t>
            </a:r>
          </a:p>
          <a:p>
            <a:pPr lvl="1"/>
            <a:r>
              <a:rPr lang="fr-BE"/>
              <a:t>Deuxième niveau</a:t>
            </a:r>
          </a:p>
          <a:p>
            <a:pPr lvl="2"/>
            <a:r>
              <a:rPr lang="fr-BE"/>
              <a:t>Troisième niveau</a:t>
            </a:r>
          </a:p>
          <a:p>
            <a:pPr lvl="3"/>
            <a:r>
              <a:rPr lang="fr-BE"/>
              <a:t>Quatrième niveau</a:t>
            </a:r>
          </a:p>
          <a:p>
            <a:pPr lvl="4"/>
            <a:r>
              <a:rPr lang="fr-BE"/>
              <a:t>Cinquième niveau</a:t>
            </a:r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6727A77A-02D3-4819-9A76-BB7504F77256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5720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l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200" b="0" i="0" u="none" strike="noStrike" kern="1200" cap="none" spc="0" baseline="0%">
                <a:solidFill>
                  <a:srgbClr val="898989"/>
                </a:solidFill>
                <a:latin typeface="Calibri"/>
                <a:ea typeface="DejaVu Sans"/>
                <a:cs typeface="DejaVu Sans"/>
              </a:defRPr>
            </a:lvl1pPr>
          </a:lstStyle>
          <a:p>
            <a:pPr lvl="0"/>
            <a:r>
              <a:rPr lang="fr-BE"/>
              <a:t>16-07-19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CAF12F01-0B0B-4567-A3DA-BF5FF066A5A0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124079" y="6356520"/>
            <a:ext cx="2895479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>
            <a:noAutofit/>
          </a:bodyPr>
          <a:lstStyle>
            <a:lvl1pPr marL="0" marR="0" lvl="0" indent="0" algn="ctr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200" b="0" i="0" u="none" strike="noStrike" kern="1200" cap="none" spc="0" baseline="0%">
                <a:solidFill>
                  <a:srgbClr val="898989"/>
                </a:solidFill>
                <a:latin typeface="Calibri"/>
                <a:ea typeface="DejaVu Sans"/>
                <a:cs typeface="DejaVu Sans"/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27503D7B-79A8-4D5D-8A45-0A92683A56E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655308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lvl="0" rtl="0" hangingPunct="0">
              <a:buNone/>
              <a:tabLst/>
              <a:defRPr lang="fr-FR" sz="2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CustomShape 6">
            <a:extLst>
              <a:ext uri="{FF2B5EF4-FFF2-40B4-BE49-F238E27FC236}">
                <a16:creationId xmlns:a16="http://schemas.microsoft.com/office/drawing/2014/main" id="{1022381F-68C3-4077-AA7D-E3F84AFE4EC7}"/>
              </a:ext>
            </a:extLst>
          </p:cNvPr>
          <p:cNvSpPr/>
          <p:nvPr/>
        </p:nvSpPr>
        <p:spPr>
          <a:xfrm>
            <a:off x="0" y="0"/>
            <a:ext cx="395280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89AE"/>
          </a:solidFill>
          <a:ln cap="flat">
            <a:noFill/>
            <a:prstDash val="solid"/>
          </a:ln>
        </p:spPr>
        <p:txBody>
          <a:bodyPr wrap="square" lIns="90000" tIns="45000" rIns="90000" bIns="45000" anchorCtr="0" compatLnSpc="0"/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8" name="CustomShape 7">
            <a:extLst>
              <a:ext uri="{FF2B5EF4-FFF2-40B4-BE49-F238E27FC236}">
                <a16:creationId xmlns:a16="http://schemas.microsoft.com/office/drawing/2014/main" id="{AD1DE0B4-8DFE-42D6-848B-2F54F5145B30}"/>
              </a:ext>
            </a:extLst>
          </p:cNvPr>
          <p:cNvSpPr/>
          <p:nvPr/>
        </p:nvSpPr>
        <p:spPr>
          <a:xfrm>
            <a:off x="395280" y="1486079"/>
            <a:ext cx="8748720" cy="1764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89AE"/>
          </a:solidFill>
          <a:ln cap="flat">
            <a:noFill/>
            <a:prstDash val="solid"/>
          </a:ln>
        </p:spPr>
        <p:txBody>
          <a:bodyPr wrap="square" lIns="90000" tIns="45000" rIns="90000" bIns="45000" anchorCtr="0" compatLnSpc="0"/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9" name="Image 5">
            <a:extLst>
              <a:ext uri="{FF2B5EF4-FFF2-40B4-BE49-F238E27FC236}">
                <a16:creationId xmlns:a16="http://schemas.microsoft.com/office/drawing/2014/main" id="{E46ACBC7-0F15-4036-94D4-3D6E25677A7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39640" y="115920"/>
            <a:ext cx="1415519" cy="798480"/>
          </a:xfrm>
          <a:prstGeom prst="rect">
            <a:avLst/>
          </a:prstGeom>
          <a:noFill/>
          <a:ln cap="flat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817" r:id="rId13"/>
    <p:sldLayoutId id="2147483818" r:id="rId14"/>
  </p:sldLayoutIdLst>
  <p:txStyles>
    <p:titleStyle>
      <a:lvl1pPr marL="0" marR="0" lvl="0" indent="0" algn="ctr" rtl="0" hangingPunct="1">
        <a:lnSpc>
          <a:spcPct val="100%"/>
        </a:lnSpc>
        <a:spcBef>
          <a:spcPts val="0"/>
        </a:spcBef>
        <a:spcAft>
          <a:spcPts val="0"/>
        </a:spcAft>
        <a:buNone/>
        <a:tabLst/>
        <a:defRPr lang="fr-BE" sz="44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1pPr>
    </p:titleStyle>
    <p:bodyStyle>
      <a:lvl1pPr marL="343080" marR="0" lvl="0" indent="-343080" algn="l" rtl="0" hangingPunct="1">
        <a:lnSpc>
          <a:spcPct val="100%"/>
        </a:lnSpc>
        <a:spcBef>
          <a:spcPts val="799"/>
        </a:spcBef>
        <a:spcAft>
          <a:spcPts val="0"/>
        </a:spcAft>
        <a:buSzPct val="45%"/>
        <a:buFont typeface="StarSymbol"/>
        <a:buChar char="●"/>
        <a:tabLst/>
        <a:defRPr lang="fr-BE" sz="32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1pPr>
      <a:lvl2pPr marL="743040" marR="0" lvl="1" indent="-285840" algn="l" rtl="0" hangingPunct="1">
        <a:lnSpc>
          <a:spcPct val="100%"/>
        </a:lnSpc>
        <a:spcBef>
          <a:spcPts val="700"/>
        </a:spcBef>
        <a:spcAft>
          <a:spcPts val="0"/>
        </a:spcAft>
        <a:buSzPct val="75%"/>
        <a:buFont typeface="StarSymbol"/>
        <a:buChar char="–"/>
        <a:tabLst/>
        <a:defRPr lang="fr-BE" sz="28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2pPr>
      <a:lvl3pPr marL="1143000" marR="0" lvl="2" indent="-228600" algn="l" rtl="0" hangingPunct="1">
        <a:lnSpc>
          <a:spcPct val="100%"/>
        </a:lnSpc>
        <a:spcBef>
          <a:spcPts val="601"/>
        </a:spcBef>
        <a:spcAft>
          <a:spcPts val="0"/>
        </a:spcAft>
        <a:buSzPct val="45%"/>
        <a:buFont typeface="StarSymbol"/>
        <a:buChar char="●"/>
        <a:tabLst/>
        <a:defRPr lang="fr-BE" sz="24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3pPr>
      <a:lvl4pPr marL="1600200" marR="0" lvl="3" indent="-228600" algn="l" rtl="0" hangingPunct="1">
        <a:lnSpc>
          <a:spcPct val="100%"/>
        </a:lnSpc>
        <a:spcBef>
          <a:spcPts val="499"/>
        </a:spcBef>
        <a:spcAft>
          <a:spcPts val="0"/>
        </a:spcAft>
        <a:buSzPct val="75%"/>
        <a:buFont typeface="StarSymbol"/>
        <a:buChar char="–"/>
        <a:tabLst/>
        <a:defRPr lang="fr-BE" sz="20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4pPr>
      <a:lvl5pPr marL="2057400" marR="0" lvl="4" indent="-228600" algn="l" rtl="0" hangingPunct="1">
        <a:lnSpc>
          <a:spcPct val="100%"/>
        </a:lnSpc>
        <a:spcBef>
          <a:spcPts val="499"/>
        </a:spcBef>
        <a:spcAft>
          <a:spcPts val="0"/>
        </a:spcAft>
        <a:buSzPct val="45%"/>
        <a:buFont typeface="StarSymbol"/>
        <a:buChar char="●"/>
        <a:tabLst/>
        <a:defRPr lang="fr-BE" sz="20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CDF319DC-1BF8-433A-8158-A43E86B26220}"/>
              </a:ext>
            </a:extLst>
          </p:cNvPr>
          <p:cNvSpPr/>
          <p:nvPr/>
        </p:nvSpPr>
        <p:spPr>
          <a:xfrm>
            <a:off x="0" y="0"/>
            <a:ext cx="395280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89AE"/>
          </a:solidFill>
          <a:ln cap="flat">
            <a:noFill/>
            <a:prstDash val="solid"/>
          </a:ln>
        </p:spPr>
        <p:txBody>
          <a:bodyPr wrap="square" lIns="90000" tIns="45000" rIns="90000" bIns="45000" anchorCtr="0" compatLnSpc="0"/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A83955DF-C19A-46F6-9DF0-5E9A57DD1483}"/>
              </a:ext>
            </a:extLst>
          </p:cNvPr>
          <p:cNvSpPr/>
          <p:nvPr/>
        </p:nvSpPr>
        <p:spPr>
          <a:xfrm>
            <a:off x="395280" y="1486079"/>
            <a:ext cx="8748720" cy="1764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89AE"/>
          </a:solidFill>
          <a:ln cap="flat">
            <a:noFill/>
            <a:prstDash val="solid"/>
          </a:ln>
        </p:spPr>
        <p:txBody>
          <a:bodyPr wrap="square" lIns="90000" tIns="45000" rIns="90000" bIns="45000" anchorCtr="0" compatLnSpc="0"/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4" name="Image 5">
            <a:extLst>
              <a:ext uri="{FF2B5EF4-FFF2-40B4-BE49-F238E27FC236}">
                <a16:creationId xmlns:a16="http://schemas.microsoft.com/office/drawing/2014/main" id="{D759CDC1-0DB0-4846-AC9D-D92AF2D54C7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9640" y="115920"/>
            <a:ext cx="1415519" cy="79848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PlaceHolder 3">
            <a:extLst>
              <a:ext uri="{FF2B5EF4-FFF2-40B4-BE49-F238E27FC236}">
                <a16:creationId xmlns:a16="http://schemas.microsoft.com/office/drawing/2014/main" id="{76CC19AB-E404-42BB-96CC-6F526EAA7B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30360" y="274680"/>
            <a:ext cx="7165799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PlaceHolder 4">
            <a:extLst>
              <a:ext uri="{FF2B5EF4-FFF2-40B4-BE49-F238E27FC236}">
                <a16:creationId xmlns:a16="http://schemas.microsoft.com/office/drawing/2014/main" id="{73C4176B-2CD8-4C95-A530-7920D4E74C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>
            <a:noFill/>
          </a:ln>
        </p:spPr>
        <p:txBody>
          <a:bodyPr vert="eaVert" wrap="square" lIns="91440" tIns="45720" rIns="91440" bIns="4572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laceHolder 5">
            <a:extLst>
              <a:ext uri="{FF2B5EF4-FFF2-40B4-BE49-F238E27FC236}">
                <a16:creationId xmlns:a16="http://schemas.microsoft.com/office/drawing/2014/main" id="{3217BA3B-B996-40D3-8E18-2A6E7C58B7C3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5720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l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200" b="0" i="0" u="none" strike="noStrike" kern="1200" cap="none" spc="0" baseline="0%">
                <a:solidFill>
                  <a:srgbClr val="898989"/>
                </a:solidFill>
                <a:latin typeface="Calibri"/>
                <a:ea typeface="DejaVu Sans"/>
                <a:cs typeface="DejaVu Sans"/>
              </a:defRPr>
            </a:lvl1pPr>
          </a:lstStyle>
          <a:p>
            <a:pPr lvl="0"/>
            <a:r>
              <a:rPr lang="fr-BE"/>
              <a:t>16-07-19</a:t>
            </a:r>
          </a:p>
        </p:txBody>
      </p:sp>
      <p:sp>
        <p:nvSpPr>
          <p:cNvPr id="8" name="PlaceHolder 6">
            <a:extLst>
              <a:ext uri="{FF2B5EF4-FFF2-40B4-BE49-F238E27FC236}">
                <a16:creationId xmlns:a16="http://schemas.microsoft.com/office/drawing/2014/main" id="{CE748BA4-D6A2-4432-B1B5-5FEA18FE768B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124079" y="6356520"/>
            <a:ext cx="2895479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>
            <a:noAutofit/>
          </a:bodyPr>
          <a:lstStyle>
            <a:lvl1pPr marL="0" marR="0" lvl="0" indent="0" algn="ctr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200" b="0" i="0" u="none" strike="noStrike" kern="1200" cap="none" spc="0" baseline="0%">
                <a:solidFill>
                  <a:srgbClr val="898989"/>
                </a:solidFill>
                <a:latin typeface="Calibri"/>
                <a:ea typeface="DejaVu Sans"/>
                <a:cs typeface="DejaVu Sans"/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9" name="PlaceHolder 7">
            <a:extLst>
              <a:ext uri="{FF2B5EF4-FFF2-40B4-BE49-F238E27FC236}">
                <a16:creationId xmlns:a16="http://schemas.microsoft.com/office/drawing/2014/main" id="{DFC44C1E-C63C-4BE1-927C-F3BB980323D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655308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lvl="0" rtl="0" hangingPunct="0">
              <a:buNone/>
              <a:tabLst/>
              <a:defRPr lang="fr-FR" sz="2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marL="0" marR="0" lvl="0" indent="0" algn="ctr" rtl="0" hangingPunct="1">
        <a:lnSpc>
          <a:spcPct val="100%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1pPr>
    </p:titleStyle>
    <p:bodyStyle>
      <a:lvl1pPr marL="343080" marR="0" lvl="0" indent="-343080" algn="l" rtl="0" hangingPunct="1">
        <a:lnSpc>
          <a:spcPct val="100%"/>
        </a:lnSpc>
        <a:spcBef>
          <a:spcPts val="799"/>
        </a:spcBef>
        <a:spcAft>
          <a:spcPts val="0"/>
        </a:spcAft>
        <a:buSzPct val="45%"/>
        <a:buFont typeface="StarSymbol"/>
        <a:buChar char="●"/>
        <a:tabLst/>
        <a:defRPr lang="en-US" sz="32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1pPr>
      <a:lvl2pPr marL="743040" marR="0" lvl="1" indent="-285840" algn="l" rtl="0" hangingPunct="1">
        <a:lnSpc>
          <a:spcPct val="100%"/>
        </a:lnSpc>
        <a:spcBef>
          <a:spcPts val="700"/>
        </a:spcBef>
        <a:spcAft>
          <a:spcPts val="0"/>
        </a:spcAft>
        <a:buSzPct val="75%"/>
        <a:buFont typeface="StarSymbol"/>
        <a:buChar char="–"/>
        <a:tabLst/>
        <a:defRPr lang="en-US" sz="28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2pPr>
      <a:lvl3pPr marL="1143000" marR="0" lvl="2" indent="-228600" algn="l" rtl="0" hangingPunct="1">
        <a:lnSpc>
          <a:spcPct val="100%"/>
        </a:lnSpc>
        <a:spcBef>
          <a:spcPts val="601"/>
        </a:spcBef>
        <a:spcAft>
          <a:spcPts val="0"/>
        </a:spcAft>
        <a:buSzPct val="45%"/>
        <a:buFont typeface="StarSymbol"/>
        <a:buChar char="●"/>
        <a:tabLst/>
        <a:defRPr lang="en-US" sz="24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3pPr>
      <a:lvl4pPr marL="1600200" marR="0" lvl="3" indent="-228600" algn="l" rtl="0" hangingPunct="1">
        <a:lnSpc>
          <a:spcPct val="100%"/>
        </a:lnSpc>
        <a:spcBef>
          <a:spcPts val="499"/>
        </a:spcBef>
        <a:spcAft>
          <a:spcPts val="0"/>
        </a:spcAft>
        <a:buSzPct val="75%"/>
        <a:buFont typeface="StarSymbol"/>
        <a:buChar char="–"/>
        <a:tabLst/>
        <a:defRPr lang="en-US" sz="20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4pPr>
      <a:lvl5pPr marL="2057400" marR="0" lvl="4" indent="-228600" algn="l" rtl="0" hangingPunct="1">
        <a:lnSpc>
          <a:spcPct val="100%"/>
        </a:lnSpc>
        <a:spcBef>
          <a:spcPts val="499"/>
        </a:spcBef>
        <a:spcAft>
          <a:spcPts val="0"/>
        </a:spcAft>
        <a:buSzPct val="45%"/>
        <a:buFont typeface="StarSymbol"/>
        <a:buChar char="●"/>
        <a:tabLst/>
        <a:defRPr lang="en-US" sz="20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CA9D8665-ED99-432C-8EBE-1CA5D0AB0B0E}"/>
              </a:ext>
            </a:extLst>
          </p:cNvPr>
          <p:cNvSpPr/>
          <p:nvPr/>
        </p:nvSpPr>
        <p:spPr>
          <a:xfrm>
            <a:off x="0" y="0"/>
            <a:ext cx="395280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89AE"/>
          </a:solidFill>
          <a:ln cap="flat">
            <a:noFill/>
            <a:prstDash val="solid"/>
          </a:ln>
        </p:spPr>
        <p:txBody>
          <a:bodyPr wrap="square" lIns="90000" tIns="45000" rIns="90000" bIns="45000" anchorCtr="0" compatLnSpc="0"/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67524E97-A5CE-44BA-A65A-08FB3FEB934C}"/>
              </a:ext>
            </a:extLst>
          </p:cNvPr>
          <p:cNvSpPr/>
          <p:nvPr/>
        </p:nvSpPr>
        <p:spPr>
          <a:xfrm>
            <a:off x="395280" y="1486079"/>
            <a:ext cx="8748720" cy="1764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89AE"/>
          </a:solidFill>
          <a:ln cap="flat">
            <a:noFill/>
            <a:prstDash val="solid"/>
          </a:ln>
        </p:spPr>
        <p:txBody>
          <a:bodyPr wrap="square" lIns="90000" tIns="45000" rIns="90000" bIns="45000" anchorCtr="0" compatLnSpc="0"/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4" name="Image 5">
            <a:extLst>
              <a:ext uri="{FF2B5EF4-FFF2-40B4-BE49-F238E27FC236}">
                <a16:creationId xmlns:a16="http://schemas.microsoft.com/office/drawing/2014/main" id="{E2DEBCCC-285A-4558-8982-36948AEB768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9640" y="115920"/>
            <a:ext cx="1415519" cy="79848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PlaceHolder 3">
            <a:extLst>
              <a:ext uri="{FF2B5EF4-FFF2-40B4-BE49-F238E27FC236}">
                <a16:creationId xmlns:a16="http://schemas.microsoft.com/office/drawing/2014/main" id="{EC291966-3F06-4DBF-A1C9-2C9AC51FE6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29400" y="274680"/>
            <a:ext cx="2057400" cy="5851440"/>
          </a:xfrm>
          <a:prstGeom prst="rect">
            <a:avLst/>
          </a:prstGeom>
          <a:noFill/>
          <a:ln>
            <a:noFill/>
          </a:ln>
        </p:spPr>
        <p:txBody>
          <a:bodyPr vert="eaVert" wrap="square" lIns="91440" tIns="45720" rIns="91440" bIns="45720" anchor="ctr" anchorCtr="1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PlaceHolder 4">
            <a:extLst>
              <a:ext uri="{FF2B5EF4-FFF2-40B4-BE49-F238E27FC236}">
                <a16:creationId xmlns:a16="http://schemas.microsoft.com/office/drawing/2014/main" id="{1056A579-B003-47E2-BA75-F62FD900EE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274680"/>
            <a:ext cx="6019919" cy="5851440"/>
          </a:xfrm>
          <a:prstGeom prst="rect">
            <a:avLst/>
          </a:prstGeom>
          <a:noFill/>
          <a:ln>
            <a:noFill/>
          </a:ln>
        </p:spPr>
        <p:txBody>
          <a:bodyPr vert="eaVert" wrap="square" lIns="91440" tIns="45720" rIns="91440" bIns="4572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laceHolder 5">
            <a:extLst>
              <a:ext uri="{FF2B5EF4-FFF2-40B4-BE49-F238E27FC236}">
                <a16:creationId xmlns:a16="http://schemas.microsoft.com/office/drawing/2014/main" id="{106F0E30-38F6-437A-B49F-DF97329B52FC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5720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l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200" b="0" i="0" u="none" strike="noStrike" kern="1200" cap="none" spc="0" baseline="0%">
                <a:solidFill>
                  <a:srgbClr val="898989"/>
                </a:solidFill>
                <a:latin typeface="Calibri"/>
                <a:ea typeface="DejaVu Sans"/>
                <a:cs typeface="DejaVu Sans"/>
              </a:defRPr>
            </a:lvl1pPr>
          </a:lstStyle>
          <a:p>
            <a:pPr lvl="0"/>
            <a:r>
              <a:rPr lang="fr-BE"/>
              <a:t>16-07-19</a:t>
            </a:r>
          </a:p>
        </p:txBody>
      </p:sp>
      <p:sp>
        <p:nvSpPr>
          <p:cNvPr id="8" name="PlaceHolder 6">
            <a:extLst>
              <a:ext uri="{FF2B5EF4-FFF2-40B4-BE49-F238E27FC236}">
                <a16:creationId xmlns:a16="http://schemas.microsoft.com/office/drawing/2014/main" id="{99E87E9D-22E4-420A-B4D1-C375A661FAB3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124079" y="6356520"/>
            <a:ext cx="2895479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>
            <a:noAutofit/>
          </a:bodyPr>
          <a:lstStyle>
            <a:lvl1pPr marL="0" marR="0" lvl="0" indent="0" algn="ctr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200" b="0" i="0" u="none" strike="noStrike" kern="1200" cap="none" spc="0" baseline="0%">
                <a:solidFill>
                  <a:srgbClr val="898989"/>
                </a:solidFill>
                <a:latin typeface="Calibri"/>
                <a:ea typeface="DejaVu Sans"/>
                <a:cs typeface="DejaVu Sans"/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9" name="PlaceHolder 7">
            <a:extLst>
              <a:ext uri="{FF2B5EF4-FFF2-40B4-BE49-F238E27FC236}">
                <a16:creationId xmlns:a16="http://schemas.microsoft.com/office/drawing/2014/main" id="{608280C8-D94B-4912-85D1-10BA96ADFB7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655308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lvl="0" rtl="0" hangingPunct="0">
              <a:buNone/>
              <a:tabLst/>
              <a:defRPr lang="fr-FR" sz="2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marL="0" marR="0" lvl="0" indent="0" algn="ctr" rtl="0" hangingPunct="1">
        <a:lnSpc>
          <a:spcPct val="100%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1pPr>
    </p:titleStyle>
    <p:bodyStyle>
      <a:lvl1pPr marL="343080" marR="0" lvl="0" indent="-343080" algn="l" rtl="0" hangingPunct="1">
        <a:lnSpc>
          <a:spcPct val="100%"/>
        </a:lnSpc>
        <a:spcBef>
          <a:spcPts val="799"/>
        </a:spcBef>
        <a:spcAft>
          <a:spcPts val="0"/>
        </a:spcAft>
        <a:buSzPct val="45%"/>
        <a:buFont typeface="StarSymbol"/>
        <a:buChar char="●"/>
        <a:tabLst/>
        <a:defRPr lang="en-US" sz="32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1pPr>
      <a:lvl2pPr marL="743040" marR="0" lvl="1" indent="-285840" algn="l" rtl="0" hangingPunct="1">
        <a:lnSpc>
          <a:spcPct val="100%"/>
        </a:lnSpc>
        <a:spcBef>
          <a:spcPts val="700"/>
        </a:spcBef>
        <a:spcAft>
          <a:spcPts val="0"/>
        </a:spcAft>
        <a:buSzPct val="75%"/>
        <a:buFont typeface="StarSymbol"/>
        <a:buChar char="–"/>
        <a:tabLst/>
        <a:defRPr lang="en-US" sz="28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2pPr>
      <a:lvl3pPr marL="1143000" marR="0" lvl="2" indent="-228600" algn="l" rtl="0" hangingPunct="1">
        <a:lnSpc>
          <a:spcPct val="100%"/>
        </a:lnSpc>
        <a:spcBef>
          <a:spcPts val="601"/>
        </a:spcBef>
        <a:spcAft>
          <a:spcPts val="0"/>
        </a:spcAft>
        <a:buSzPct val="45%"/>
        <a:buFont typeface="StarSymbol"/>
        <a:buChar char="●"/>
        <a:tabLst/>
        <a:defRPr lang="en-US" sz="24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3pPr>
      <a:lvl4pPr marL="1600200" marR="0" lvl="3" indent="-228600" algn="l" rtl="0" hangingPunct="1">
        <a:lnSpc>
          <a:spcPct val="100%"/>
        </a:lnSpc>
        <a:spcBef>
          <a:spcPts val="499"/>
        </a:spcBef>
        <a:spcAft>
          <a:spcPts val="0"/>
        </a:spcAft>
        <a:buSzPct val="75%"/>
        <a:buFont typeface="StarSymbol"/>
        <a:buChar char="–"/>
        <a:tabLst/>
        <a:defRPr lang="en-US" sz="20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4pPr>
      <a:lvl5pPr marL="2057400" marR="0" lvl="4" indent="-228600" algn="l" rtl="0" hangingPunct="1">
        <a:lnSpc>
          <a:spcPct val="100%"/>
        </a:lnSpc>
        <a:spcBef>
          <a:spcPts val="499"/>
        </a:spcBef>
        <a:spcAft>
          <a:spcPts val="0"/>
        </a:spcAft>
        <a:buSzPct val="45%"/>
        <a:buFont typeface="StarSymbol"/>
        <a:buChar char="●"/>
        <a:tabLst/>
        <a:defRPr lang="en-US" sz="20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pPr lvl="0"/>
            <a:r>
              <a:rPr lang="fr-BE"/>
              <a:t>16-07-19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9401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defTabSz="685800" rtl="0" eaLnBrk="1" latinLnBrk="0" hangingPunct="1">
        <a:lnSpc>
          <a:spcPct val="90%"/>
        </a:lnSpc>
        <a:spcBef>
          <a:spcPct val="0%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%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%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%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%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%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%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%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%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%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0B42AB85-CC44-4B91-A302-B5B37FD8543A}"/>
              </a:ext>
            </a:extLst>
          </p:cNvPr>
          <p:cNvSpPr/>
          <p:nvPr/>
        </p:nvSpPr>
        <p:spPr>
          <a:xfrm>
            <a:off x="0" y="0"/>
            <a:ext cx="395280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89AE"/>
          </a:solidFill>
          <a:ln cap="flat">
            <a:noFill/>
            <a:prstDash val="solid"/>
          </a:ln>
        </p:spPr>
        <p:txBody>
          <a:bodyPr wrap="square" lIns="90000" tIns="45000" rIns="90000" bIns="45000" anchorCtr="0" compatLnSpc="0"/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2B657BDB-98DB-4B83-9B76-BA10289FE8B7}"/>
              </a:ext>
            </a:extLst>
          </p:cNvPr>
          <p:cNvSpPr/>
          <p:nvPr/>
        </p:nvSpPr>
        <p:spPr>
          <a:xfrm>
            <a:off x="395280" y="1486079"/>
            <a:ext cx="8748720" cy="1764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89AE"/>
          </a:solidFill>
          <a:ln cap="flat">
            <a:noFill/>
            <a:prstDash val="solid"/>
          </a:ln>
        </p:spPr>
        <p:txBody>
          <a:bodyPr wrap="square" lIns="90000" tIns="45000" rIns="90000" bIns="45000" anchorCtr="0" compatLnSpc="0"/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4" name="Image 5">
            <a:extLst>
              <a:ext uri="{FF2B5EF4-FFF2-40B4-BE49-F238E27FC236}">
                <a16:creationId xmlns:a16="http://schemas.microsoft.com/office/drawing/2014/main" id="{20DEF431-6E64-43F1-B7D4-72DF467CC5F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9640" y="115920"/>
            <a:ext cx="1415519" cy="79848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PlaceHolder 3">
            <a:extLst>
              <a:ext uri="{FF2B5EF4-FFF2-40B4-BE49-F238E27FC236}">
                <a16:creationId xmlns:a16="http://schemas.microsoft.com/office/drawing/2014/main" id="{30623F2F-0E6D-498C-8C37-D462AC20D4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799" y="2130480"/>
            <a:ext cx="7772400" cy="14698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PlaceHolder 4">
            <a:extLst>
              <a:ext uri="{FF2B5EF4-FFF2-40B4-BE49-F238E27FC236}">
                <a16:creationId xmlns:a16="http://schemas.microsoft.com/office/drawing/2014/main" id="{4BF37A66-FBA0-4105-9CEC-6349CB583B73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5720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l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200" b="0" i="0" u="none" strike="noStrike" kern="1200" cap="none" spc="0" baseline="0%">
                <a:solidFill>
                  <a:srgbClr val="898989"/>
                </a:solidFill>
                <a:latin typeface="Calibri"/>
                <a:ea typeface="DejaVu Sans"/>
                <a:cs typeface="DejaVu Sans"/>
              </a:defRPr>
            </a:lvl1pPr>
          </a:lstStyle>
          <a:p>
            <a:pPr lvl="0"/>
            <a:r>
              <a:rPr lang="fr-BE"/>
              <a:t>16-07-19</a:t>
            </a:r>
          </a:p>
        </p:txBody>
      </p:sp>
      <p:sp>
        <p:nvSpPr>
          <p:cNvPr id="7" name="PlaceHolder 5">
            <a:extLst>
              <a:ext uri="{FF2B5EF4-FFF2-40B4-BE49-F238E27FC236}">
                <a16:creationId xmlns:a16="http://schemas.microsoft.com/office/drawing/2014/main" id="{7C8334DE-81EA-4B9A-9F30-CDC4E17D61AF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124079" y="6356520"/>
            <a:ext cx="2895479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>
            <a:noAutofit/>
          </a:bodyPr>
          <a:lstStyle>
            <a:lvl1pPr marL="0" marR="0" lvl="0" indent="0" algn="ctr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200" b="0" i="0" u="none" strike="noStrike" kern="1200" cap="none" spc="0" baseline="0%">
                <a:solidFill>
                  <a:srgbClr val="898989"/>
                </a:solidFill>
                <a:latin typeface="Calibri"/>
                <a:ea typeface="DejaVu Sans"/>
                <a:cs typeface="DejaVu Sans"/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8" name="PlaceHolder 6">
            <a:extLst>
              <a:ext uri="{FF2B5EF4-FFF2-40B4-BE49-F238E27FC236}">
                <a16:creationId xmlns:a16="http://schemas.microsoft.com/office/drawing/2014/main" id="{E539D222-10EF-4822-8937-6AC5F10A3C26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655308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lvl="0" rtl="0" hangingPunct="0">
              <a:buNone/>
              <a:tabLst/>
              <a:defRPr lang="fr-FR" sz="2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9" name="PlaceHolder 7">
            <a:extLst>
              <a:ext uri="{FF2B5EF4-FFF2-40B4-BE49-F238E27FC236}">
                <a16:creationId xmlns:a16="http://schemas.microsoft.com/office/drawing/2014/main" id="{A57C06AE-CA26-4979-B518-8BDD824E8B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/>
          <a:p>
            <a:pPr lvl="0"/>
            <a:r>
              <a:rPr lang="fr-BE"/>
              <a:t>Cliquez pour éditer le format du plan de texte</a:t>
            </a:r>
          </a:p>
          <a:p>
            <a:pPr lvl="1"/>
            <a:r>
              <a:rPr lang="fr-BE"/>
              <a:t>Second niveau de plan</a:t>
            </a:r>
          </a:p>
          <a:p>
            <a:pPr lvl="2"/>
            <a:r>
              <a:rPr lang="fr-BE"/>
              <a:t>Troisième niveau de plan</a:t>
            </a:r>
          </a:p>
          <a:p>
            <a:pPr lvl="3"/>
            <a:r>
              <a:rPr lang="fr-BE"/>
              <a:t>Quatrième niveau de plan</a:t>
            </a:r>
          </a:p>
          <a:p>
            <a:pPr lvl="4"/>
            <a:r>
              <a:rPr lang="fr-BE"/>
              <a:t>Cinquième niveau de plan</a:t>
            </a:r>
          </a:p>
          <a:p>
            <a:pPr lvl="5"/>
            <a:r>
              <a:rPr lang="fr-BE"/>
              <a:t>Sixième niveau de plan</a:t>
            </a:r>
          </a:p>
          <a:p>
            <a:pPr lvl="6"/>
            <a:r>
              <a:rPr lang="fr-BE"/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marL="0" marR="0" lvl="0" indent="0" algn="ctr" rtl="0" hangingPunct="1">
        <a:lnSpc>
          <a:spcPct val="100%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1pPr>
    </p:titleStyle>
    <p:bodyStyle>
      <a:lvl1pPr marL="432000" marR="0" lvl="0" indent="-324000" algn="l" rtl="0" hangingPunct="1">
        <a:lnSpc>
          <a:spcPct val="90%"/>
        </a:lnSpc>
        <a:spcBef>
          <a:spcPts val="1001"/>
        </a:spcBef>
        <a:spcAft>
          <a:spcPts val="1414"/>
        </a:spcAft>
        <a:buSzPct val="45%"/>
        <a:buFont typeface="StarSymbol"/>
        <a:buChar char="●"/>
        <a:tabLst/>
        <a:defRPr lang="fr-BE" sz="32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Arial" pitchFamily="18"/>
          <a:ea typeface="DejaVu Sans" pitchFamily="2"/>
          <a:cs typeface="DejaVu Sans" pitchFamily="2"/>
        </a:defRPr>
      </a:lvl1pPr>
      <a:lvl2pPr marL="864000" marR="0" lvl="1" indent="-324000" algn="l" rtl="0" hangingPunct="1">
        <a:lnSpc>
          <a:spcPct val="90%"/>
        </a:lnSpc>
        <a:spcBef>
          <a:spcPts val="499"/>
        </a:spcBef>
        <a:spcAft>
          <a:spcPts val="1134"/>
        </a:spcAft>
        <a:buSzPct val="75%"/>
        <a:buFont typeface="StarSymbol"/>
        <a:buChar char="–"/>
        <a:tabLst/>
        <a:defRPr lang="fr-BE" sz="28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Arial" pitchFamily="18"/>
          <a:ea typeface="DejaVu Sans" pitchFamily="2"/>
          <a:cs typeface="DejaVu Sans" pitchFamily="2"/>
        </a:defRPr>
      </a:lvl2pPr>
      <a:lvl3pPr marL="1296000" marR="0" lvl="2" indent="-288000" algn="l" rtl="0" hangingPunct="1">
        <a:lnSpc>
          <a:spcPct val="90%"/>
        </a:lnSpc>
        <a:spcBef>
          <a:spcPts val="499"/>
        </a:spcBef>
        <a:spcAft>
          <a:spcPts val="850"/>
        </a:spcAft>
        <a:buSzPct val="45%"/>
        <a:buFont typeface="StarSymbol"/>
        <a:buChar char="●"/>
        <a:tabLst/>
        <a:defRPr lang="fr-BE" sz="24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Arial" pitchFamily="18"/>
          <a:ea typeface="DejaVu Sans" pitchFamily="2"/>
          <a:cs typeface="DejaVu Sans" pitchFamily="2"/>
        </a:defRPr>
      </a:lvl3pPr>
      <a:lvl4pPr marL="1728000" marR="0" lvl="3" indent="-216000" algn="l" rtl="0" hangingPunct="1">
        <a:lnSpc>
          <a:spcPct val="90%"/>
        </a:lnSpc>
        <a:spcBef>
          <a:spcPts val="499"/>
        </a:spcBef>
        <a:spcAft>
          <a:spcPts val="564"/>
        </a:spcAft>
        <a:buSzPct val="75%"/>
        <a:buFont typeface="StarSymbol"/>
        <a:buChar char="–"/>
        <a:tabLst/>
        <a:defRPr lang="fr-BE" sz="20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Arial" pitchFamily="18"/>
          <a:ea typeface="DejaVu Sans" pitchFamily="2"/>
          <a:cs typeface="DejaVu Sans" pitchFamily="2"/>
        </a:defRPr>
      </a:lvl4pPr>
      <a:lvl5pPr marL="2160000" marR="0" lvl="4" indent="-216000" algn="l" rtl="0" hangingPunct="1">
        <a:lnSpc>
          <a:spcPct val="90%"/>
        </a:lnSpc>
        <a:spcBef>
          <a:spcPts val="499"/>
        </a:spcBef>
        <a:spcAft>
          <a:spcPts val="286"/>
        </a:spcAft>
        <a:buSzPct val="45%"/>
        <a:buFont typeface="StarSymbol"/>
        <a:buChar char="●"/>
        <a:tabLst/>
        <a:defRPr lang="fr-BE" sz="20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Arial" pitchFamily="18"/>
          <a:ea typeface="DejaVu Sans" pitchFamily="2"/>
          <a:cs typeface="DejaVu Sans" pitchFamily="2"/>
        </a:defRPr>
      </a:lvl5pPr>
      <a:lvl6pPr marL="2592000" marR="0" lvl="5" indent="-216000" algn="l" rtl="0" hangingPunct="1">
        <a:lnSpc>
          <a:spcPct val="90%"/>
        </a:lnSpc>
        <a:spcBef>
          <a:spcPts val="499"/>
        </a:spcBef>
        <a:spcAft>
          <a:spcPts val="286"/>
        </a:spcAft>
        <a:buSzPct val="45%"/>
        <a:buFont typeface="StarSymbol"/>
        <a:buChar char="●"/>
        <a:tabLst/>
        <a:defRPr lang="fr-BE" sz="20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Arial" pitchFamily="18"/>
          <a:ea typeface="DejaVu Sans" pitchFamily="2"/>
          <a:cs typeface="DejaVu Sans" pitchFamily="2"/>
        </a:defRPr>
      </a:lvl6pPr>
      <a:lvl7pPr marL="3024000" marR="0" lvl="6" indent="-216000" algn="l" rtl="0" hangingPunct="1">
        <a:lnSpc>
          <a:spcPct val="90%"/>
        </a:lnSpc>
        <a:spcBef>
          <a:spcPts val="499"/>
        </a:spcBef>
        <a:spcAft>
          <a:spcPts val="286"/>
        </a:spcAft>
        <a:buSzPct val="45%"/>
        <a:buFont typeface="StarSymbol"/>
        <a:buChar char="●"/>
        <a:tabLst/>
        <a:defRPr lang="fr-BE" sz="20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Arial" pitchFamily="18"/>
          <a:ea typeface="DejaVu Sans" pitchFamily="2"/>
          <a:cs typeface="DejaVu Sans" pitchFamily="2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8E3D9EF6-B63A-484C-9C26-E550FCB23C95}"/>
              </a:ext>
            </a:extLst>
          </p:cNvPr>
          <p:cNvSpPr/>
          <p:nvPr/>
        </p:nvSpPr>
        <p:spPr>
          <a:xfrm>
            <a:off x="0" y="0"/>
            <a:ext cx="395280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89AE"/>
          </a:solidFill>
          <a:ln cap="flat">
            <a:noFill/>
            <a:prstDash val="solid"/>
          </a:ln>
        </p:spPr>
        <p:txBody>
          <a:bodyPr wrap="square" lIns="90000" tIns="45000" rIns="90000" bIns="45000" anchorCtr="0" compatLnSpc="0"/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E96F5DDA-E781-47E6-B525-FF526302BCAB}"/>
              </a:ext>
            </a:extLst>
          </p:cNvPr>
          <p:cNvSpPr/>
          <p:nvPr/>
        </p:nvSpPr>
        <p:spPr>
          <a:xfrm>
            <a:off x="395280" y="1486079"/>
            <a:ext cx="8748720" cy="1764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89AE"/>
          </a:solidFill>
          <a:ln cap="flat">
            <a:noFill/>
            <a:prstDash val="solid"/>
          </a:ln>
        </p:spPr>
        <p:txBody>
          <a:bodyPr wrap="square" lIns="90000" tIns="45000" rIns="90000" bIns="45000" anchorCtr="0" compatLnSpc="0"/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4" name="Image 5">
            <a:extLst>
              <a:ext uri="{FF2B5EF4-FFF2-40B4-BE49-F238E27FC236}">
                <a16:creationId xmlns:a16="http://schemas.microsoft.com/office/drawing/2014/main" id="{BDF669EB-33FD-4BF8-B29B-2F884539241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9640" y="115920"/>
            <a:ext cx="1415519" cy="79848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PlaceHolder 3">
            <a:extLst>
              <a:ext uri="{FF2B5EF4-FFF2-40B4-BE49-F238E27FC236}">
                <a16:creationId xmlns:a16="http://schemas.microsoft.com/office/drawing/2014/main" id="{95253B84-00AB-4320-8533-0E7D3BA7CA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30360" y="274680"/>
            <a:ext cx="7165799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PlaceHolder 4">
            <a:extLst>
              <a:ext uri="{FF2B5EF4-FFF2-40B4-BE49-F238E27FC236}">
                <a16:creationId xmlns:a16="http://schemas.microsoft.com/office/drawing/2014/main" id="{83A54664-E708-4BBE-8C05-B6019137E481}"/>
              </a:ext>
            </a:extLst>
          </p:cNvPr>
          <p:cNvSpPr txBox="1">
            <a:spLocks noGrp="1"/>
          </p:cNvSpPr>
          <p:nvPr>
            <p:ph type="title" sz="quarter" idx="4294967295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  <a:br>
              <a:rPr lang="fr-FR"/>
            </a:br>
            <a:r>
              <a:rPr lang="en-US"/>
              <a:t>Second level</a:t>
            </a:r>
            <a:br>
              <a:rPr lang="fr-FR"/>
            </a:br>
            <a:r>
              <a:rPr lang="en-US"/>
              <a:t>Third level</a:t>
            </a:r>
            <a:br>
              <a:rPr lang="fr-FR"/>
            </a:br>
            <a:r>
              <a:rPr lang="en-US"/>
              <a:t>Fourth level</a:t>
            </a:r>
            <a:br>
              <a:rPr lang="fr-FR"/>
            </a:br>
            <a:r>
              <a:rPr lang="en-US"/>
              <a:t>Fifth level</a:t>
            </a:r>
          </a:p>
        </p:txBody>
      </p:sp>
      <p:sp>
        <p:nvSpPr>
          <p:cNvPr id="7" name="PlaceHolder 5">
            <a:extLst>
              <a:ext uri="{FF2B5EF4-FFF2-40B4-BE49-F238E27FC236}">
                <a16:creationId xmlns:a16="http://schemas.microsoft.com/office/drawing/2014/main" id="{7C1E002F-807A-4017-8DD2-267B16FBFF52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5720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l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200" b="0" i="0" u="none" strike="noStrike" kern="1200" cap="none" spc="0" baseline="0%">
                <a:solidFill>
                  <a:srgbClr val="898989"/>
                </a:solidFill>
                <a:latin typeface="Calibri"/>
                <a:ea typeface="DejaVu Sans"/>
                <a:cs typeface="DejaVu Sans"/>
              </a:defRPr>
            </a:lvl1pPr>
          </a:lstStyle>
          <a:p>
            <a:pPr lvl="0"/>
            <a:r>
              <a:rPr lang="fr-BE"/>
              <a:t>16-07-19</a:t>
            </a:r>
          </a:p>
        </p:txBody>
      </p:sp>
      <p:sp>
        <p:nvSpPr>
          <p:cNvPr id="8" name="PlaceHolder 6">
            <a:extLst>
              <a:ext uri="{FF2B5EF4-FFF2-40B4-BE49-F238E27FC236}">
                <a16:creationId xmlns:a16="http://schemas.microsoft.com/office/drawing/2014/main" id="{B04978FA-9922-4072-B137-70F8DE413A89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124079" y="6356520"/>
            <a:ext cx="2895479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>
            <a:noAutofit/>
          </a:bodyPr>
          <a:lstStyle>
            <a:lvl1pPr marL="0" marR="0" lvl="0" indent="0" algn="ctr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200" b="0" i="0" u="none" strike="noStrike" kern="1200" cap="none" spc="0" baseline="0%">
                <a:solidFill>
                  <a:srgbClr val="898989"/>
                </a:solidFill>
                <a:latin typeface="Calibri"/>
                <a:ea typeface="DejaVu Sans"/>
                <a:cs typeface="DejaVu Sans"/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9" name="PlaceHolder 7">
            <a:extLst>
              <a:ext uri="{FF2B5EF4-FFF2-40B4-BE49-F238E27FC236}">
                <a16:creationId xmlns:a16="http://schemas.microsoft.com/office/drawing/2014/main" id="{1F8A8219-FEC1-48A3-9095-82CE7B56CEE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655308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lvl="0" rtl="0" hangingPunct="0">
              <a:buNone/>
              <a:tabLst/>
              <a:defRPr lang="fr-FR" sz="2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10" name="PlaceHolder 8">
            <a:extLst>
              <a:ext uri="{FF2B5EF4-FFF2-40B4-BE49-F238E27FC236}">
                <a16:creationId xmlns:a16="http://schemas.microsoft.com/office/drawing/2014/main" id="{B545C7E7-4859-436E-9D1C-CE0DB310DF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/>
          <a:p>
            <a:pPr lvl="0"/>
            <a:r>
              <a:rPr lang="fr-BE"/>
              <a:t>Cliquez pour éditer le format du plan de texte</a:t>
            </a:r>
          </a:p>
          <a:p>
            <a:pPr lvl="1"/>
            <a:r>
              <a:rPr lang="fr-BE"/>
              <a:t>Second niveau de plan</a:t>
            </a:r>
          </a:p>
          <a:p>
            <a:pPr lvl="2"/>
            <a:r>
              <a:rPr lang="fr-BE"/>
              <a:t>Troisième niveau de plan</a:t>
            </a:r>
          </a:p>
          <a:p>
            <a:pPr lvl="3"/>
            <a:r>
              <a:rPr lang="fr-BE"/>
              <a:t>Quatrième niveau de plan</a:t>
            </a:r>
          </a:p>
          <a:p>
            <a:pPr lvl="4"/>
            <a:r>
              <a:rPr lang="fr-BE"/>
              <a:t>Cinquième niveau de plan</a:t>
            </a:r>
          </a:p>
          <a:p>
            <a:pPr lvl="5"/>
            <a:r>
              <a:rPr lang="fr-BE"/>
              <a:t>Sixième niveau de plan</a:t>
            </a:r>
          </a:p>
          <a:p>
            <a:pPr lvl="6"/>
            <a:r>
              <a:rPr lang="fr-BE"/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marL="343080" marR="0" lvl="0" indent="-343080" algn="l" rtl="0" hangingPunct="1">
        <a:lnSpc>
          <a:spcPct val="100%"/>
        </a:lnSpc>
        <a:spcBef>
          <a:spcPts val="799"/>
        </a:spcBef>
        <a:spcAft>
          <a:spcPts val="0"/>
        </a:spcAft>
        <a:buClr>
          <a:srgbClr val="000000"/>
        </a:buClr>
        <a:buSzPct val="100%"/>
        <a:buFont typeface="Arial"/>
        <a:buChar char="•"/>
        <a:tabLst/>
        <a:defRPr lang="en-US" sz="32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1pPr>
    </p:titleStyle>
    <p:bodyStyle>
      <a:lvl1pPr marL="432000" marR="0" lvl="0" indent="-324000" algn="l" rtl="0" hangingPunct="1">
        <a:lnSpc>
          <a:spcPct val="90%"/>
        </a:lnSpc>
        <a:spcBef>
          <a:spcPts val="1001"/>
        </a:spcBef>
        <a:spcAft>
          <a:spcPts val="1414"/>
        </a:spcAft>
        <a:buSzPct val="45%"/>
        <a:buFont typeface="StarSymbol"/>
        <a:buChar char="●"/>
        <a:tabLst/>
        <a:defRPr lang="fr-BE" sz="32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Arial" pitchFamily="18"/>
          <a:ea typeface="DejaVu Sans" pitchFamily="2"/>
          <a:cs typeface="DejaVu Sans" pitchFamily="2"/>
        </a:defRPr>
      </a:lvl1pPr>
      <a:lvl2pPr marL="864000" marR="0" lvl="1" indent="-324000" algn="l" rtl="0" hangingPunct="1">
        <a:lnSpc>
          <a:spcPct val="90%"/>
        </a:lnSpc>
        <a:spcBef>
          <a:spcPts val="499"/>
        </a:spcBef>
        <a:spcAft>
          <a:spcPts val="1134"/>
        </a:spcAft>
        <a:buSzPct val="75%"/>
        <a:buFont typeface="StarSymbol"/>
        <a:buChar char="–"/>
        <a:tabLst/>
        <a:defRPr lang="fr-BE" sz="28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Arial" pitchFamily="18"/>
          <a:ea typeface="DejaVu Sans" pitchFamily="2"/>
          <a:cs typeface="DejaVu Sans" pitchFamily="2"/>
        </a:defRPr>
      </a:lvl2pPr>
      <a:lvl3pPr marL="1296000" marR="0" lvl="2" indent="-288000" algn="l" rtl="0" hangingPunct="1">
        <a:lnSpc>
          <a:spcPct val="90%"/>
        </a:lnSpc>
        <a:spcBef>
          <a:spcPts val="499"/>
        </a:spcBef>
        <a:spcAft>
          <a:spcPts val="850"/>
        </a:spcAft>
        <a:buSzPct val="45%"/>
        <a:buFont typeface="StarSymbol"/>
        <a:buChar char="●"/>
        <a:tabLst/>
        <a:defRPr lang="fr-BE" sz="24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Arial" pitchFamily="18"/>
          <a:ea typeface="DejaVu Sans" pitchFamily="2"/>
          <a:cs typeface="DejaVu Sans" pitchFamily="2"/>
        </a:defRPr>
      </a:lvl3pPr>
      <a:lvl4pPr marL="1728000" marR="0" lvl="3" indent="-216000" algn="l" rtl="0" hangingPunct="1">
        <a:lnSpc>
          <a:spcPct val="90%"/>
        </a:lnSpc>
        <a:spcBef>
          <a:spcPts val="499"/>
        </a:spcBef>
        <a:spcAft>
          <a:spcPts val="564"/>
        </a:spcAft>
        <a:buSzPct val="75%"/>
        <a:buFont typeface="StarSymbol"/>
        <a:buChar char="–"/>
        <a:tabLst/>
        <a:defRPr lang="fr-BE" sz="20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Arial" pitchFamily="18"/>
          <a:ea typeface="DejaVu Sans" pitchFamily="2"/>
          <a:cs typeface="DejaVu Sans" pitchFamily="2"/>
        </a:defRPr>
      </a:lvl4pPr>
      <a:lvl5pPr marL="2160000" marR="0" lvl="4" indent="-216000" algn="l" rtl="0" hangingPunct="1">
        <a:lnSpc>
          <a:spcPct val="90%"/>
        </a:lnSpc>
        <a:spcBef>
          <a:spcPts val="499"/>
        </a:spcBef>
        <a:spcAft>
          <a:spcPts val="286"/>
        </a:spcAft>
        <a:buSzPct val="45%"/>
        <a:buFont typeface="StarSymbol"/>
        <a:buChar char="●"/>
        <a:tabLst/>
        <a:defRPr lang="fr-BE" sz="20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Arial" pitchFamily="18"/>
          <a:ea typeface="DejaVu Sans" pitchFamily="2"/>
          <a:cs typeface="DejaVu Sans" pitchFamily="2"/>
        </a:defRPr>
      </a:lvl5pPr>
      <a:lvl6pPr marL="2592000" marR="0" lvl="5" indent="-216000" algn="l" rtl="0" hangingPunct="1">
        <a:lnSpc>
          <a:spcPct val="90%"/>
        </a:lnSpc>
        <a:spcBef>
          <a:spcPts val="499"/>
        </a:spcBef>
        <a:spcAft>
          <a:spcPts val="286"/>
        </a:spcAft>
        <a:buSzPct val="45%"/>
        <a:buFont typeface="StarSymbol"/>
        <a:buChar char="●"/>
        <a:tabLst/>
        <a:defRPr lang="fr-BE" sz="20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Arial" pitchFamily="18"/>
          <a:ea typeface="DejaVu Sans" pitchFamily="2"/>
          <a:cs typeface="DejaVu Sans" pitchFamily="2"/>
        </a:defRPr>
      </a:lvl6pPr>
      <a:lvl7pPr marL="3024000" marR="0" lvl="6" indent="-216000" algn="l" rtl="0" hangingPunct="1">
        <a:lnSpc>
          <a:spcPct val="90%"/>
        </a:lnSpc>
        <a:spcBef>
          <a:spcPts val="499"/>
        </a:spcBef>
        <a:spcAft>
          <a:spcPts val="286"/>
        </a:spcAft>
        <a:buSzPct val="45%"/>
        <a:buFont typeface="StarSymbol"/>
        <a:buChar char="●"/>
        <a:tabLst/>
        <a:defRPr lang="fr-BE" sz="20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Arial" pitchFamily="18"/>
          <a:ea typeface="DejaVu Sans" pitchFamily="2"/>
          <a:cs typeface="DejaVu Sans" pitchFamily="2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C0C6533B-75B7-453A-99A9-B263D781D0F3}"/>
              </a:ext>
            </a:extLst>
          </p:cNvPr>
          <p:cNvSpPr/>
          <p:nvPr/>
        </p:nvSpPr>
        <p:spPr>
          <a:xfrm>
            <a:off x="0" y="0"/>
            <a:ext cx="395280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89AE"/>
          </a:solidFill>
          <a:ln cap="flat">
            <a:noFill/>
            <a:prstDash val="solid"/>
          </a:ln>
        </p:spPr>
        <p:txBody>
          <a:bodyPr wrap="square" lIns="90000" tIns="45000" rIns="90000" bIns="45000" anchorCtr="0" compatLnSpc="0"/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19F21333-53C6-4EDB-A96E-1015BDB3DDE6}"/>
              </a:ext>
            </a:extLst>
          </p:cNvPr>
          <p:cNvSpPr/>
          <p:nvPr/>
        </p:nvSpPr>
        <p:spPr>
          <a:xfrm>
            <a:off x="395280" y="1486079"/>
            <a:ext cx="8748720" cy="1764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89AE"/>
          </a:solidFill>
          <a:ln cap="flat">
            <a:noFill/>
            <a:prstDash val="solid"/>
          </a:ln>
        </p:spPr>
        <p:txBody>
          <a:bodyPr wrap="square" lIns="90000" tIns="45000" rIns="90000" bIns="45000" anchorCtr="0" compatLnSpc="0"/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4" name="Image 5">
            <a:extLst>
              <a:ext uri="{FF2B5EF4-FFF2-40B4-BE49-F238E27FC236}">
                <a16:creationId xmlns:a16="http://schemas.microsoft.com/office/drawing/2014/main" id="{85988D12-6315-4646-9045-0CF9A386DDA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9640" y="115920"/>
            <a:ext cx="1415519" cy="79848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PlaceHolder 3">
            <a:extLst>
              <a:ext uri="{FF2B5EF4-FFF2-40B4-BE49-F238E27FC236}">
                <a16:creationId xmlns:a16="http://schemas.microsoft.com/office/drawing/2014/main" id="{73453213-E4CF-4AB9-BE44-4807FBEB54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2159" y="4406759"/>
            <a:ext cx="7772400" cy="1362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PlaceHolder 4">
            <a:extLst>
              <a:ext uri="{FF2B5EF4-FFF2-40B4-BE49-F238E27FC236}">
                <a16:creationId xmlns:a16="http://schemas.microsoft.com/office/drawing/2014/main" id="{883CFC75-A3FC-4F08-A92F-C9D75BD492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2159" y="2906640"/>
            <a:ext cx="7772400" cy="150011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laceHolder 5">
            <a:extLst>
              <a:ext uri="{FF2B5EF4-FFF2-40B4-BE49-F238E27FC236}">
                <a16:creationId xmlns:a16="http://schemas.microsoft.com/office/drawing/2014/main" id="{F59EEDA1-3CA6-493C-A992-89BDAD188814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5720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l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200" b="0" i="0" u="none" strike="noStrike" kern="1200" cap="none" spc="0" baseline="0%">
                <a:solidFill>
                  <a:srgbClr val="898989"/>
                </a:solidFill>
                <a:latin typeface="Calibri"/>
                <a:ea typeface="DejaVu Sans"/>
                <a:cs typeface="DejaVu Sans"/>
              </a:defRPr>
            </a:lvl1pPr>
          </a:lstStyle>
          <a:p>
            <a:pPr lvl="0"/>
            <a:r>
              <a:rPr lang="fr-BE"/>
              <a:t>16-07-19</a:t>
            </a:r>
          </a:p>
        </p:txBody>
      </p:sp>
      <p:sp>
        <p:nvSpPr>
          <p:cNvPr id="8" name="PlaceHolder 6">
            <a:extLst>
              <a:ext uri="{FF2B5EF4-FFF2-40B4-BE49-F238E27FC236}">
                <a16:creationId xmlns:a16="http://schemas.microsoft.com/office/drawing/2014/main" id="{94778540-528C-461D-8703-9711E2432D66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124079" y="6356520"/>
            <a:ext cx="2895479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>
            <a:noAutofit/>
          </a:bodyPr>
          <a:lstStyle>
            <a:lvl1pPr marL="0" marR="0" lvl="0" indent="0" algn="ctr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200" b="0" i="0" u="none" strike="noStrike" kern="1200" cap="none" spc="0" baseline="0%">
                <a:solidFill>
                  <a:srgbClr val="898989"/>
                </a:solidFill>
                <a:latin typeface="Calibri"/>
                <a:ea typeface="DejaVu Sans"/>
                <a:cs typeface="DejaVu Sans"/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9" name="PlaceHolder 7">
            <a:extLst>
              <a:ext uri="{FF2B5EF4-FFF2-40B4-BE49-F238E27FC236}">
                <a16:creationId xmlns:a16="http://schemas.microsoft.com/office/drawing/2014/main" id="{F0BB6783-B50D-4AF7-9695-21FDB4B9604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655308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lvl="0" rtl="0" hangingPunct="0">
              <a:buNone/>
              <a:tabLst/>
              <a:defRPr lang="fr-FR" sz="2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marL="0" marR="0" lvl="0" indent="0" algn="l" rtl="0" hangingPunct="1">
        <a:lnSpc>
          <a:spcPct val="100%"/>
        </a:lnSpc>
        <a:spcBef>
          <a:spcPts val="0"/>
        </a:spcBef>
        <a:spcAft>
          <a:spcPts val="0"/>
        </a:spcAft>
        <a:buNone/>
        <a:tabLst/>
        <a:defRPr lang="en-US" sz="4000" b="1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1pPr>
    </p:titleStyle>
    <p:bodyStyle>
      <a:lvl1pPr marL="432000" marR="0" lvl="0" indent="-324000" algn="l" rtl="0" hangingPunct="1">
        <a:lnSpc>
          <a:spcPct val="100%"/>
        </a:lnSpc>
        <a:spcBef>
          <a:spcPts val="499"/>
        </a:spcBef>
        <a:spcAft>
          <a:spcPts val="0"/>
        </a:spcAft>
        <a:buSzPct val="45%"/>
        <a:buFont typeface="StarSymbol"/>
        <a:buChar char="●"/>
        <a:tabLst/>
        <a:defRPr lang="en-US" sz="2000" b="0" i="0" u="none" strike="noStrike" kern="1200" cap="none" spc="0" baseline="0%">
          <a:ln>
            <a:noFill/>
          </a:ln>
          <a:solidFill>
            <a:srgbClr val="898989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1pPr>
      <a:lvl2pPr marL="685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17D57228-3A05-4764-B0C8-B213E798C559}"/>
              </a:ext>
            </a:extLst>
          </p:cNvPr>
          <p:cNvSpPr/>
          <p:nvPr/>
        </p:nvSpPr>
        <p:spPr>
          <a:xfrm>
            <a:off x="0" y="0"/>
            <a:ext cx="395280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89AE"/>
          </a:solidFill>
          <a:ln cap="flat">
            <a:noFill/>
            <a:prstDash val="solid"/>
          </a:ln>
        </p:spPr>
        <p:txBody>
          <a:bodyPr wrap="square" lIns="90000" tIns="45000" rIns="90000" bIns="45000" anchorCtr="0" compatLnSpc="0"/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6E1DA155-A681-4C93-B17C-DAA8D198A506}"/>
              </a:ext>
            </a:extLst>
          </p:cNvPr>
          <p:cNvSpPr/>
          <p:nvPr/>
        </p:nvSpPr>
        <p:spPr>
          <a:xfrm>
            <a:off x="395280" y="1486079"/>
            <a:ext cx="8748720" cy="1764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89AE"/>
          </a:solidFill>
          <a:ln cap="flat">
            <a:noFill/>
            <a:prstDash val="solid"/>
          </a:ln>
        </p:spPr>
        <p:txBody>
          <a:bodyPr wrap="square" lIns="90000" tIns="45000" rIns="90000" bIns="45000" anchorCtr="0" compatLnSpc="0"/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4" name="Image 5">
            <a:extLst>
              <a:ext uri="{FF2B5EF4-FFF2-40B4-BE49-F238E27FC236}">
                <a16:creationId xmlns:a16="http://schemas.microsoft.com/office/drawing/2014/main" id="{A27F460F-8C4F-478C-8598-14F5514B16C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9640" y="115920"/>
            <a:ext cx="1415519" cy="79848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PlaceHolder 3">
            <a:extLst>
              <a:ext uri="{FF2B5EF4-FFF2-40B4-BE49-F238E27FC236}">
                <a16:creationId xmlns:a16="http://schemas.microsoft.com/office/drawing/2014/main" id="{03DC4B57-EFE0-468A-9949-BED8C459D0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30360" y="274680"/>
            <a:ext cx="7165799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PlaceHolder 4">
            <a:extLst>
              <a:ext uri="{FF2B5EF4-FFF2-40B4-BE49-F238E27FC236}">
                <a16:creationId xmlns:a16="http://schemas.microsoft.com/office/drawing/2014/main" id="{5B86B4E9-2640-4EEB-B76F-4AFC7766BD30}"/>
              </a:ext>
            </a:extLst>
          </p:cNvPr>
          <p:cNvSpPr txBox="1">
            <a:spLocks noGrp="1"/>
          </p:cNvSpPr>
          <p:nvPr>
            <p:ph type="title" sz="quarter" idx="4294967295"/>
          </p:nvPr>
        </p:nvSpPr>
        <p:spPr>
          <a:xfrm>
            <a:off x="457200" y="1600200"/>
            <a:ext cx="4038479" cy="45259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  <a:br>
              <a:rPr lang="fr-FR"/>
            </a:br>
            <a:r>
              <a:rPr lang="en-US"/>
              <a:t>Second level</a:t>
            </a:r>
            <a:br>
              <a:rPr lang="fr-FR"/>
            </a:br>
            <a:r>
              <a:rPr lang="en-US"/>
              <a:t>Third level</a:t>
            </a:r>
            <a:br>
              <a:rPr lang="fr-FR"/>
            </a:br>
            <a:r>
              <a:rPr lang="en-US"/>
              <a:t>Fourth level</a:t>
            </a:r>
            <a:br>
              <a:rPr lang="fr-FR"/>
            </a:br>
            <a:r>
              <a:rPr lang="en-US"/>
              <a:t>Fifth level</a:t>
            </a:r>
          </a:p>
        </p:txBody>
      </p:sp>
      <p:sp>
        <p:nvSpPr>
          <p:cNvPr id="7" name="PlaceHolder 5">
            <a:extLst>
              <a:ext uri="{FF2B5EF4-FFF2-40B4-BE49-F238E27FC236}">
                <a16:creationId xmlns:a16="http://schemas.microsoft.com/office/drawing/2014/main" id="{F6715B4B-344E-413E-9AC8-9C9524711EB6}"/>
              </a:ext>
            </a:extLst>
          </p:cNvPr>
          <p:cNvSpPr txBox="1">
            <a:spLocks noGrp="1"/>
          </p:cNvSpPr>
          <p:nvPr>
            <p:ph type="title" sz="quarter" idx="4294967295"/>
          </p:nvPr>
        </p:nvSpPr>
        <p:spPr>
          <a:xfrm>
            <a:off x="4648320" y="1600200"/>
            <a:ext cx="4038479" cy="45259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  <a:br>
              <a:rPr lang="fr-FR"/>
            </a:br>
            <a:r>
              <a:rPr lang="en-US"/>
              <a:t>Second level</a:t>
            </a:r>
            <a:br>
              <a:rPr lang="fr-FR"/>
            </a:br>
            <a:r>
              <a:rPr lang="en-US"/>
              <a:t>Third level</a:t>
            </a:r>
            <a:br>
              <a:rPr lang="fr-FR"/>
            </a:br>
            <a:r>
              <a:rPr lang="en-US"/>
              <a:t>Fourth level</a:t>
            </a:r>
            <a:br>
              <a:rPr lang="fr-FR"/>
            </a:br>
            <a:r>
              <a:rPr lang="en-US"/>
              <a:t>Fifth level</a:t>
            </a:r>
          </a:p>
        </p:txBody>
      </p:sp>
      <p:sp>
        <p:nvSpPr>
          <p:cNvPr id="8" name="PlaceHolder 6">
            <a:extLst>
              <a:ext uri="{FF2B5EF4-FFF2-40B4-BE49-F238E27FC236}">
                <a16:creationId xmlns:a16="http://schemas.microsoft.com/office/drawing/2014/main" id="{56E5E848-BBBD-4A40-8088-15E7FDF32765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5720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l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200" b="0" i="0" u="none" strike="noStrike" kern="1200" cap="none" spc="0" baseline="0%">
                <a:solidFill>
                  <a:srgbClr val="898989"/>
                </a:solidFill>
                <a:latin typeface="Calibri"/>
                <a:ea typeface="DejaVu Sans"/>
                <a:cs typeface="DejaVu Sans"/>
              </a:defRPr>
            </a:lvl1pPr>
          </a:lstStyle>
          <a:p>
            <a:pPr lvl="0"/>
            <a:r>
              <a:rPr lang="fr-BE"/>
              <a:t>16-07-19</a:t>
            </a:r>
          </a:p>
        </p:txBody>
      </p:sp>
      <p:sp>
        <p:nvSpPr>
          <p:cNvPr id="9" name="PlaceHolder 7">
            <a:extLst>
              <a:ext uri="{FF2B5EF4-FFF2-40B4-BE49-F238E27FC236}">
                <a16:creationId xmlns:a16="http://schemas.microsoft.com/office/drawing/2014/main" id="{31FDCC40-C57F-487F-B300-5FDBAD02AFA5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124079" y="6356520"/>
            <a:ext cx="2895479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>
            <a:noAutofit/>
          </a:bodyPr>
          <a:lstStyle>
            <a:lvl1pPr marL="0" marR="0" lvl="0" indent="0" algn="ctr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200" b="0" i="0" u="none" strike="noStrike" kern="1200" cap="none" spc="0" baseline="0%">
                <a:solidFill>
                  <a:srgbClr val="898989"/>
                </a:solidFill>
                <a:latin typeface="Calibri"/>
                <a:ea typeface="DejaVu Sans"/>
                <a:cs typeface="DejaVu Sans"/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10" name="PlaceHolder 8">
            <a:extLst>
              <a:ext uri="{FF2B5EF4-FFF2-40B4-BE49-F238E27FC236}">
                <a16:creationId xmlns:a16="http://schemas.microsoft.com/office/drawing/2014/main" id="{4842AE74-B233-4F9B-ABE3-C51C17880F4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655308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lvl="0" rtl="0" hangingPunct="0">
              <a:buNone/>
              <a:tabLst/>
              <a:defRPr lang="fr-FR" sz="2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marL="343080" marR="0" lvl="0" indent="-343080" algn="l" rtl="0" hangingPunct="1">
        <a:lnSpc>
          <a:spcPct val="100%"/>
        </a:lnSpc>
        <a:spcBef>
          <a:spcPts val="700"/>
        </a:spcBef>
        <a:spcAft>
          <a:spcPts val="0"/>
        </a:spcAft>
        <a:buClr>
          <a:srgbClr val="000000"/>
        </a:buClr>
        <a:buSzPct val="100%"/>
        <a:buFont typeface="Arial"/>
        <a:buChar char="•"/>
        <a:tabLst/>
        <a:defRPr lang="en-US" sz="28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1pPr>
    </p:titleStyle>
    <p:bodyStyle>
      <a:lvl1pPr marL="228600" indent="-228600" algn="l" defTabSz="914400" rtl="0" eaLnBrk="1" latinLnBrk="0" hangingPunct="1">
        <a:lnSpc>
          <a:spcPct val="90%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B4A6928D-1AB0-4EFC-8D84-E42DFE9EA431}"/>
              </a:ext>
            </a:extLst>
          </p:cNvPr>
          <p:cNvSpPr/>
          <p:nvPr/>
        </p:nvSpPr>
        <p:spPr>
          <a:xfrm>
            <a:off x="0" y="0"/>
            <a:ext cx="395280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89AE"/>
          </a:solidFill>
          <a:ln cap="flat">
            <a:noFill/>
            <a:prstDash val="solid"/>
          </a:ln>
        </p:spPr>
        <p:txBody>
          <a:bodyPr wrap="square" lIns="90000" tIns="45000" rIns="90000" bIns="45000" anchorCtr="0" compatLnSpc="0"/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D4BC33B7-8BDC-4EFE-ACE3-699BAD46F1B8}"/>
              </a:ext>
            </a:extLst>
          </p:cNvPr>
          <p:cNvSpPr/>
          <p:nvPr/>
        </p:nvSpPr>
        <p:spPr>
          <a:xfrm>
            <a:off x="395280" y="1486079"/>
            <a:ext cx="8748720" cy="1764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89AE"/>
          </a:solidFill>
          <a:ln cap="flat">
            <a:noFill/>
            <a:prstDash val="solid"/>
          </a:ln>
        </p:spPr>
        <p:txBody>
          <a:bodyPr wrap="square" lIns="90000" tIns="45000" rIns="90000" bIns="45000" anchorCtr="0" compatLnSpc="0"/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4" name="Image 5">
            <a:extLst>
              <a:ext uri="{FF2B5EF4-FFF2-40B4-BE49-F238E27FC236}">
                <a16:creationId xmlns:a16="http://schemas.microsoft.com/office/drawing/2014/main" id="{EE2FF612-3848-425E-BD7D-063B3C2958F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9640" y="115920"/>
            <a:ext cx="1415519" cy="79848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PlaceHolder 3">
            <a:extLst>
              <a:ext uri="{FF2B5EF4-FFF2-40B4-BE49-F238E27FC236}">
                <a16:creationId xmlns:a16="http://schemas.microsoft.com/office/drawing/2014/main" id="{D958688E-52BE-43AE-A3D5-2E38CE97B1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30360" y="274680"/>
            <a:ext cx="7165799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PlaceHolder 4">
            <a:extLst>
              <a:ext uri="{FF2B5EF4-FFF2-40B4-BE49-F238E27FC236}">
                <a16:creationId xmlns:a16="http://schemas.microsoft.com/office/drawing/2014/main" id="{C9B64572-C494-4902-AFA1-5E664B49AD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535039"/>
            <a:ext cx="4040279" cy="6397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laceHolder 5">
            <a:extLst>
              <a:ext uri="{FF2B5EF4-FFF2-40B4-BE49-F238E27FC236}">
                <a16:creationId xmlns:a16="http://schemas.microsoft.com/office/drawing/2014/main" id="{51C16B88-54D7-4143-9686-07BB1EF22402}"/>
              </a:ext>
            </a:extLst>
          </p:cNvPr>
          <p:cNvSpPr txBox="1">
            <a:spLocks noGrp="1"/>
          </p:cNvSpPr>
          <p:nvPr>
            <p:ph type="title" sz="quarter" idx="4294967295"/>
          </p:nvPr>
        </p:nvSpPr>
        <p:spPr>
          <a:xfrm>
            <a:off x="457200" y="2174760"/>
            <a:ext cx="4040279" cy="39513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  <a:br>
              <a:rPr lang="fr-FR"/>
            </a:br>
            <a:r>
              <a:rPr lang="en-US"/>
              <a:t>Second level</a:t>
            </a:r>
            <a:br>
              <a:rPr lang="fr-FR"/>
            </a:br>
            <a:r>
              <a:rPr lang="en-US"/>
              <a:t>Third level</a:t>
            </a:r>
            <a:br>
              <a:rPr lang="fr-FR"/>
            </a:br>
            <a:r>
              <a:rPr lang="en-US"/>
              <a:t>Fourth level</a:t>
            </a:r>
            <a:br>
              <a:rPr lang="fr-FR"/>
            </a:br>
            <a:r>
              <a:rPr lang="en-US"/>
              <a:t>Fifth level</a:t>
            </a:r>
          </a:p>
        </p:txBody>
      </p:sp>
      <p:sp>
        <p:nvSpPr>
          <p:cNvPr id="8" name="PlaceHolder 6">
            <a:extLst>
              <a:ext uri="{FF2B5EF4-FFF2-40B4-BE49-F238E27FC236}">
                <a16:creationId xmlns:a16="http://schemas.microsoft.com/office/drawing/2014/main" id="{386DE37E-B446-46E1-B4C2-B400B44AA974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645080" y="1535039"/>
            <a:ext cx="4041719" cy="6397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laceHolder 7">
            <a:extLst>
              <a:ext uri="{FF2B5EF4-FFF2-40B4-BE49-F238E27FC236}">
                <a16:creationId xmlns:a16="http://schemas.microsoft.com/office/drawing/2014/main" id="{5970909F-2541-43CB-9873-FCDC6CD8453B}"/>
              </a:ext>
            </a:extLst>
          </p:cNvPr>
          <p:cNvSpPr txBox="1">
            <a:spLocks noGrp="1"/>
          </p:cNvSpPr>
          <p:nvPr>
            <p:ph type="title" sz="quarter" idx="4294967295"/>
          </p:nvPr>
        </p:nvSpPr>
        <p:spPr>
          <a:xfrm>
            <a:off x="4645080" y="2174760"/>
            <a:ext cx="4041719" cy="39513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  <a:br>
              <a:rPr lang="fr-FR"/>
            </a:br>
            <a:r>
              <a:rPr lang="en-US"/>
              <a:t>Second level</a:t>
            </a:r>
            <a:br>
              <a:rPr lang="fr-FR"/>
            </a:br>
            <a:r>
              <a:rPr lang="en-US"/>
              <a:t>Third level</a:t>
            </a:r>
            <a:br>
              <a:rPr lang="fr-FR"/>
            </a:br>
            <a:r>
              <a:rPr lang="en-US"/>
              <a:t>Fourth level</a:t>
            </a:r>
            <a:br>
              <a:rPr lang="fr-FR"/>
            </a:br>
            <a:r>
              <a:rPr lang="en-US"/>
              <a:t>Fifth level</a:t>
            </a:r>
          </a:p>
        </p:txBody>
      </p:sp>
      <p:sp>
        <p:nvSpPr>
          <p:cNvPr id="10" name="PlaceHolder 8">
            <a:extLst>
              <a:ext uri="{FF2B5EF4-FFF2-40B4-BE49-F238E27FC236}">
                <a16:creationId xmlns:a16="http://schemas.microsoft.com/office/drawing/2014/main" id="{635880D0-B93B-4C47-8BB3-921C3A6C07FF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5720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l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200" b="0" i="0" u="none" strike="noStrike" kern="1200" cap="none" spc="0" baseline="0%">
                <a:solidFill>
                  <a:srgbClr val="898989"/>
                </a:solidFill>
                <a:latin typeface="Calibri"/>
                <a:ea typeface="DejaVu Sans"/>
                <a:cs typeface="DejaVu Sans"/>
              </a:defRPr>
            </a:lvl1pPr>
          </a:lstStyle>
          <a:p>
            <a:pPr lvl="0"/>
            <a:r>
              <a:rPr lang="fr-BE"/>
              <a:t>16-07-19</a:t>
            </a:r>
          </a:p>
        </p:txBody>
      </p:sp>
      <p:sp>
        <p:nvSpPr>
          <p:cNvPr id="11" name="PlaceHolder 9">
            <a:extLst>
              <a:ext uri="{FF2B5EF4-FFF2-40B4-BE49-F238E27FC236}">
                <a16:creationId xmlns:a16="http://schemas.microsoft.com/office/drawing/2014/main" id="{132712B7-7E1C-4008-B3B7-380F5FEEABAD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124079" y="6356520"/>
            <a:ext cx="2895479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>
            <a:noAutofit/>
          </a:bodyPr>
          <a:lstStyle>
            <a:lvl1pPr marL="0" marR="0" lvl="0" indent="0" algn="ctr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200" b="0" i="0" u="none" strike="noStrike" kern="1200" cap="none" spc="0" baseline="0%">
                <a:solidFill>
                  <a:srgbClr val="898989"/>
                </a:solidFill>
                <a:latin typeface="Calibri"/>
                <a:ea typeface="DejaVu Sans"/>
                <a:cs typeface="DejaVu Sans"/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12" name="PlaceHolder 10">
            <a:extLst>
              <a:ext uri="{FF2B5EF4-FFF2-40B4-BE49-F238E27FC236}">
                <a16:creationId xmlns:a16="http://schemas.microsoft.com/office/drawing/2014/main" id="{93B3B800-093A-4D2F-9BD0-0803E118CF8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655308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lvl="0" rtl="0" hangingPunct="0">
              <a:buNone/>
              <a:tabLst/>
              <a:defRPr lang="fr-FR" sz="2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marL="343080" marR="0" lvl="0" indent="-343080" algn="l" rtl="0" hangingPunct="1">
        <a:lnSpc>
          <a:spcPct val="100%"/>
        </a:lnSpc>
        <a:spcBef>
          <a:spcPts val="601"/>
        </a:spcBef>
        <a:spcAft>
          <a:spcPts val="0"/>
        </a:spcAft>
        <a:buClr>
          <a:srgbClr val="000000"/>
        </a:buClr>
        <a:buSzPct val="100%"/>
        <a:buFont typeface="Arial"/>
        <a:buChar char="•"/>
        <a:tabLst/>
        <a:defRPr lang="en-US" sz="24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1pPr>
    </p:titleStyle>
    <p:bodyStyle>
      <a:lvl1pPr marL="228600" marR="0" lvl="0" indent="-228600" algn="l" rtl="0" hangingPunct="1">
        <a:lnSpc>
          <a:spcPct val="100%"/>
        </a:lnSpc>
        <a:spcBef>
          <a:spcPts val="601"/>
        </a:spcBef>
        <a:spcAft>
          <a:spcPts val="0"/>
        </a:spcAft>
        <a:buSzPct val="100%"/>
        <a:buFont typeface="Arial" pitchFamily="34"/>
        <a:buChar char="•"/>
        <a:tabLst/>
        <a:defRPr lang="en-US" sz="2400" b="1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1pPr>
      <a:lvl2pPr marL="685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94A4B988-B15F-480D-B771-B580F1C58714}"/>
              </a:ext>
            </a:extLst>
          </p:cNvPr>
          <p:cNvSpPr/>
          <p:nvPr/>
        </p:nvSpPr>
        <p:spPr>
          <a:xfrm>
            <a:off x="0" y="0"/>
            <a:ext cx="395280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89AE"/>
          </a:solidFill>
          <a:ln cap="flat">
            <a:noFill/>
            <a:prstDash val="solid"/>
          </a:ln>
        </p:spPr>
        <p:txBody>
          <a:bodyPr wrap="square" lIns="90000" tIns="45000" rIns="90000" bIns="45000" anchorCtr="0" compatLnSpc="0"/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76593F5C-B6A2-439F-B295-8C49E7D8E479}"/>
              </a:ext>
            </a:extLst>
          </p:cNvPr>
          <p:cNvSpPr/>
          <p:nvPr/>
        </p:nvSpPr>
        <p:spPr>
          <a:xfrm>
            <a:off x="395280" y="1486079"/>
            <a:ext cx="8748720" cy="1764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89AE"/>
          </a:solidFill>
          <a:ln cap="flat">
            <a:noFill/>
            <a:prstDash val="solid"/>
          </a:ln>
        </p:spPr>
        <p:txBody>
          <a:bodyPr wrap="square" lIns="90000" tIns="45000" rIns="90000" bIns="45000" anchorCtr="0" compatLnSpc="0"/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4" name="Image 5">
            <a:extLst>
              <a:ext uri="{FF2B5EF4-FFF2-40B4-BE49-F238E27FC236}">
                <a16:creationId xmlns:a16="http://schemas.microsoft.com/office/drawing/2014/main" id="{F598339C-48A8-4FB1-B4C1-F6556CE36E9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9640" y="115920"/>
            <a:ext cx="1415519" cy="79848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PlaceHolder 3">
            <a:extLst>
              <a:ext uri="{FF2B5EF4-FFF2-40B4-BE49-F238E27FC236}">
                <a16:creationId xmlns:a16="http://schemas.microsoft.com/office/drawing/2014/main" id="{ECAF2297-C622-41DE-8A3F-C7DDE01749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30360" y="274680"/>
            <a:ext cx="7165799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PlaceHolder 4">
            <a:extLst>
              <a:ext uri="{FF2B5EF4-FFF2-40B4-BE49-F238E27FC236}">
                <a16:creationId xmlns:a16="http://schemas.microsoft.com/office/drawing/2014/main" id="{B937D47E-53B3-49FD-A5DA-FA8DB75038A3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5720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l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200" b="0" i="0" u="none" strike="noStrike" kern="1200" cap="none" spc="0" baseline="0%">
                <a:solidFill>
                  <a:srgbClr val="898989"/>
                </a:solidFill>
                <a:latin typeface="Calibri"/>
                <a:ea typeface="DejaVu Sans"/>
                <a:cs typeface="DejaVu Sans"/>
              </a:defRPr>
            </a:lvl1pPr>
          </a:lstStyle>
          <a:p>
            <a:pPr lvl="0"/>
            <a:r>
              <a:rPr lang="fr-BE"/>
              <a:t>16-07-19</a:t>
            </a:r>
          </a:p>
        </p:txBody>
      </p:sp>
      <p:sp>
        <p:nvSpPr>
          <p:cNvPr id="7" name="PlaceHolder 5">
            <a:extLst>
              <a:ext uri="{FF2B5EF4-FFF2-40B4-BE49-F238E27FC236}">
                <a16:creationId xmlns:a16="http://schemas.microsoft.com/office/drawing/2014/main" id="{1DF41630-B5DD-4B72-AD4A-9C5F72E4F74C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124079" y="6356520"/>
            <a:ext cx="2895479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>
            <a:noAutofit/>
          </a:bodyPr>
          <a:lstStyle>
            <a:lvl1pPr marL="0" marR="0" lvl="0" indent="0" algn="ctr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200" b="0" i="0" u="none" strike="noStrike" kern="1200" cap="none" spc="0" baseline="0%">
                <a:solidFill>
                  <a:srgbClr val="898989"/>
                </a:solidFill>
                <a:latin typeface="Calibri"/>
                <a:ea typeface="DejaVu Sans"/>
                <a:cs typeface="DejaVu Sans"/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8" name="PlaceHolder 6">
            <a:extLst>
              <a:ext uri="{FF2B5EF4-FFF2-40B4-BE49-F238E27FC236}">
                <a16:creationId xmlns:a16="http://schemas.microsoft.com/office/drawing/2014/main" id="{4A134247-160B-4648-8C21-F44452DC2AAB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655308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lvl="0" rtl="0" hangingPunct="0">
              <a:buNone/>
              <a:tabLst/>
              <a:defRPr lang="fr-FR" sz="2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marL="0" marR="0" lvl="0" indent="0" algn="ctr" rtl="0" hangingPunct="1">
        <a:lnSpc>
          <a:spcPct val="100%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1pPr>
    </p:titleStyle>
    <p:bodyStyle>
      <a:lvl1pPr marL="228600" indent="-228600" algn="l" defTabSz="914400" rtl="0" eaLnBrk="1" latinLnBrk="0" hangingPunct="1">
        <a:lnSpc>
          <a:spcPct val="90%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8D88998C-A321-435E-973C-8F4164979D1E}"/>
              </a:ext>
            </a:extLst>
          </p:cNvPr>
          <p:cNvSpPr/>
          <p:nvPr/>
        </p:nvSpPr>
        <p:spPr>
          <a:xfrm>
            <a:off x="0" y="0"/>
            <a:ext cx="395280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89AE"/>
          </a:solidFill>
          <a:ln cap="flat">
            <a:noFill/>
            <a:prstDash val="solid"/>
          </a:ln>
        </p:spPr>
        <p:txBody>
          <a:bodyPr wrap="square" lIns="90000" tIns="45000" rIns="90000" bIns="45000" anchorCtr="0" compatLnSpc="0"/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0259F7CF-2B89-4640-BBD3-5FD616E39E9A}"/>
              </a:ext>
            </a:extLst>
          </p:cNvPr>
          <p:cNvSpPr/>
          <p:nvPr/>
        </p:nvSpPr>
        <p:spPr>
          <a:xfrm>
            <a:off x="395280" y="1486079"/>
            <a:ext cx="8748720" cy="1764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89AE"/>
          </a:solidFill>
          <a:ln cap="flat">
            <a:noFill/>
            <a:prstDash val="solid"/>
          </a:ln>
        </p:spPr>
        <p:txBody>
          <a:bodyPr wrap="square" lIns="90000" tIns="45000" rIns="90000" bIns="45000" anchorCtr="0" compatLnSpc="0"/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4" name="Image 5">
            <a:extLst>
              <a:ext uri="{FF2B5EF4-FFF2-40B4-BE49-F238E27FC236}">
                <a16:creationId xmlns:a16="http://schemas.microsoft.com/office/drawing/2014/main" id="{9BBAEC72-F599-45DC-8569-DE084EB4907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9640" y="115920"/>
            <a:ext cx="1415519" cy="79848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PlaceHolder 3">
            <a:extLst>
              <a:ext uri="{FF2B5EF4-FFF2-40B4-BE49-F238E27FC236}">
                <a16:creationId xmlns:a16="http://schemas.microsoft.com/office/drawing/2014/main" id="{B79E74BD-5FBB-4233-A6D8-42895F41EF47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5720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l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200" b="0" i="0" u="none" strike="noStrike" kern="1200" cap="none" spc="0" baseline="0%">
                <a:solidFill>
                  <a:srgbClr val="898989"/>
                </a:solidFill>
                <a:latin typeface="Calibri"/>
                <a:ea typeface="DejaVu Sans"/>
                <a:cs typeface="DejaVu Sans"/>
              </a:defRPr>
            </a:lvl1pPr>
          </a:lstStyle>
          <a:p>
            <a:pPr lvl="0"/>
            <a:r>
              <a:rPr lang="fr-BE"/>
              <a:t>16-07-19</a:t>
            </a:r>
          </a:p>
        </p:txBody>
      </p:sp>
      <p:sp>
        <p:nvSpPr>
          <p:cNvPr id="6" name="PlaceHolder 4">
            <a:extLst>
              <a:ext uri="{FF2B5EF4-FFF2-40B4-BE49-F238E27FC236}">
                <a16:creationId xmlns:a16="http://schemas.microsoft.com/office/drawing/2014/main" id="{ECD20B43-EB36-49CF-B63E-F5D986F0A339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124079" y="6356520"/>
            <a:ext cx="2895479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>
            <a:noAutofit/>
          </a:bodyPr>
          <a:lstStyle>
            <a:lvl1pPr marL="0" marR="0" lvl="0" indent="0" algn="ctr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200" b="0" i="0" u="none" strike="noStrike" kern="1200" cap="none" spc="0" baseline="0%">
                <a:solidFill>
                  <a:srgbClr val="898989"/>
                </a:solidFill>
                <a:latin typeface="Calibri"/>
                <a:ea typeface="DejaVu Sans"/>
                <a:cs typeface="DejaVu Sans"/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7" name="PlaceHolder 5">
            <a:extLst>
              <a:ext uri="{FF2B5EF4-FFF2-40B4-BE49-F238E27FC236}">
                <a16:creationId xmlns:a16="http://schemas.microsoft.com/office/drawing/2014/main" id="{39CBCD7C-F1B5-4F11-B224-A5310E2BFFA6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655308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lvl="0" rtl="0" hangingPunct="0">
              <a:buNone/>
              <a:tabLst/>
              <a:defRPr lang="fr-FR" sz="2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%"/>
        </a:lnSpc>
        <a:spcBef>
          <a:spcPct val="0%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%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FEAA6FD9-6179-4387-9545-50F75A4B07BF}"/>
              </a:ext>
            </a:extLst>
          </p:cNvPr>
          <p:cNvSpPr/>
          <p:nvPr/>
        </p:nvSpPr>
        <p:spPr>
          <a:xfrm>
            <a:off x="0" y="0"/>
            <a:ext cx="395280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89AE"/>
          </a:solidFill>
          <a:ln cap="flat">
            <a:noFill/>
            <a:prstDash val="solid"/>
          </a:ln>
        </p:spPr>
        <p:txBody>
          <a:bodyPr wrap="square" lIns="90000" tIns="45000" rIns="90000" bIns="45000" anchorCtr="0" compatLnSpc="0"/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5AA140C7-D722-4F97-92CD-2134B9A48C65}"/>
              </a:ext>
            </a:extLst>
          </p:cNvPr>
          <p:cNvSpPr/>
          <p:nvPr/>
        </p:nvSpPr>
        <p:spPr>
          <a:xfrm>
            <a:off x="395280" y="1486079"/>
            <a:ext cx="8748720" cy="1764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89AE"/>
          </a:solidFill>
          <a:ln cap="flat">
            <a:noFill/>
            <a:prstDash val="solid"/>
          </a:ln>
        </p:spPr>
        <p:txBody>
          <a:bodyPr wrap="square" lIns="90000" tIns="45000" rIns="90000" bIns="45000" anchorCtr="0" compatLnSpc="0"/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4" name="Image 5">
            <a:extLst>
              <a:ext uri="{FF2B5EF4-FFF2-40B4-BE49-F238E27FC236}">
                <a16:creationId xmlns:a16="http://schemas.microsoft.com/office/drawing/2014/main" id="{5C8B3950-09D8-43BA-8C8A-ED839CCFB84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9640" y="115920"/>
            <a:ext cx="1415519" cy="79848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PlaceHolder 3">
            <a:extLst>
              <a:ext uri="{FF2B5EF4-FFF2-40B4-BE49-F238E27FC236}">
                <a16:creationId xmlns:a16="http://schemas.microsoft.com/office/drawing/2014/main" id="{B2DE343E-ECAB-4CF4-A777-53C7EBA7E0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2880"/>
            <a:ext cx="3008160" cy="11620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PlaceHolder 4">
            <a:extLst>
              <a:ext uri="{FF2B5EF4-FFF2-40B4-BE49-F238E27FC236}">
                <a16:creationId xmlns:a16="http://schemas.microsoft.com/office/drawing/2014/main" id="{950C9880-6528-4730-BA85-30B550459CB8}"/>
              </a:ext>
            </a:extLst>
          </p:cNvPr>
          <p:cNvSpPr txBox="1">
            <a:spLocks noGrp="1"/>
          </p:cNvSpPr>
          <p:nvPr>
            <p:ph type="title" sz="quarter" idx="4294967295"/>
          </p:nvPr>
        </p:nvSpPr>
        <p:spPr>
          <a:xfrm>
            <a:off x="3575159" y="272880"/>
            <a:ext cx="5111640" cy="5853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  <a:br>
              <a:rPr lang="fr-FR"/>
            </a:br>
            <a:r>
              <a:rPr lang="en-US"/>
              <a:t>Second level</a:t>
            </a:r>
            <a:br>
              <a:rPr lang="fr-FR"/>
            </a:br>
            <a:r>
              <a:rPr lang="en-US"/>
              <a:t>Third level</a:t>
            </a:r>
            <a:br>
              <a:rPr lang="fr-FR"/>
            </a:br>
            <a:r>
              <a:rPr lang="en-US"/>
              <a:t>Fourth level</a:t>
            </a:r>
            <a:br>
              <a:rPr lang="fr-FR"/>
            </a:br>
            <a:r>
              <a:rPr lang="en-US"/>
              <a:t>Fifth level</a:t>
            </a:r>
          </a:p>
        </p:txBody>
      </p:sp>
      <p:sp>
        <p:nvSpPr>
          <p:cNvPr id="7" name="PlaceHolder 5">
            <a:extLst>
              <a:ext uri="{FF2B5EF4-FFF2-40B4-BE49-F238E27FC236}">
                <a16:creationId xmlns:a16="http://schemas.microsoft.com/office/drawing/2014/main" id="{560BE4DC-964D-44B4-A71C-47CF6A358B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434960"/>
            <a:ext cx="3008160" cy="4691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laceHolder 6">
            <a:extLst>
              <a:ext uri="{FF2B5EF4-FFF2-40B4-BE49-F238E27FC236}">
                <a16:creationId xmlns:a16="http://schemas.microsoft.com/office/drawing/2014/main" id="{B695BD76-C3B9-4F0B-8D66-8477C43772EA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5720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l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200" b="0" i="0" u="none" strike="noStrike" kern="1200" cap="none" spc="0" baseline="0%">
                <a:solidFill>
                  <a:srgbClr val="898989"/>
                </a:solidFill>
                <a:latin typeface="Calibri"/>
                <a:ea typeface="DejaVu Sans"/>
                <a:cs typeface="DejaVu Sans"/>
              </a:defRPr>
            </a:lvl1pPr>
          </a:lstStyle>
          <a:p>
            <a:pPr lvl="0"/>
            <a:r>
              <a:rPr lang="fr-BE"/>
              <a:t>16-07-19</a:t>
            </a:r>
          </a:p>
        </p:txBody>
      </p:sp>
      <p:sp>
        <p:nvSpPr>
          <p:cNvPr id="9" name="PlaceHolder 7">
            <a:extLst>
              <a:ext uri="{FF2B5EF4-FFF2-40B4-BE49-F238E27FC236}">
                <a16:creationId xmlns:a16="http://schemas.microsoft.com/office/drawing/2014/main" id="{2D07D575-B3C4-409B-8B94-67B6B83E6D27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124079" y="6356520"/>
            <a:ext cx="2895479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>
            <a:noAutofit/>
          </a:bodyPr>
          <a:lstStyle>
            <a:lvl1pPr marL="0" marR="0" lvl="0" indent="0" algn="ctr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200" b="0" i="0" u="none" strike="noStrike" kern="1200" cap="none" spc="0" baseline="0%">
                <a:solidFill>
                  <a:srgbClr val="898989"/>
                </a:solidFill>
                <a:latin typeface="Calibri"/>
                <a:ea typeface="DejaVu Sans"/>
                <a:cs typeface="DejaVu Sans"/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10" name="PlaceHolder 8">
            <a:extLst>
              <a:ext uri="{FF2B5EF4-FFF2-40B4-BE49-F238E27FC236}">
                <a16:creationId xmlns:a16="http://schemas.microsoft.com/office/drawing/2014/main" id="{4979FC5A-BA6D-4A29-B869-AD73000BD0F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655308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lvl="0" rtl="0" hangingPunct="0">
              <a:buNone/>
              <a:tabLst/>
              <a:defRPr lang="fr-FR" sz="2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marL="343080" marR="0" lvl="0" indent="-343080" algn="l" rtl="0" hangingPunct="1">
        <a:lnSpc>
          <a:spcPct val="100%"/>
        </a:lnSpc>
        <a:spcBef>
          <a:spcPts val="799"/>
        </a:spcBef>
        <a:spcAft>
          <a:spcPts val="0"/>
        </a:spcAft>
        <a:buClr>
          <a:srgbClr val="000000"/>
        </a:buClr>
        <a:buSzPct val="100%"/>
        <a:buFont typeface="Arial"/>
        <a:buChar char="•"/>
        <a:tabLst/>
        <a:defRPr lang="en-US" sz="32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1pPr>
    </p:titleStyle>
    <p:bodyStyle>
      <a:lvl1pPr marL="432000" marR="0" lvl="0" indent="-324000" algn="l" rtl="0" hangingPunct="1">
        <a:lnSpc>
          <a:spcPct val="100%"/>
        </a:lnSpc>
        <a:spcBef>
          <a:spcPts val="300"/>
        </a:spcBef>
        <a:spcAft>
          <a:spcPts val="0"/>
        </a:spcAft>
        <a:buSzPct val="45%"/>
        <a:buFont typeface="StarSymbol"/>
        <a:buChar char="●"/>
        <a:tabLst/>
        <a:defRPr lang="en-US" sz="14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1pPr>
      <a:lvl2pPr marL="685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35.xml"/></Relationships>
</file>

<file path=ppt/slides/_rels/slide10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5.xml"/><Relationship Id="rId1" Type="http://purl.oclc.org/ooxml/officeDocument/relationships/slideLayout" Target="../slideLayouts/slideLayout136.xml"/><Relationship Id="rId6" Type="http://purl.oclc.org/ooxml/officeDocument/relationships/hyperlink" Target="mailto:olivier.choquet@vinci.be" TargetMode="External"/><Relationship Id="rId5" Type="http://purl.oclc.org/ooxml/officeDocument/relationships/hyperlink" Target="mailto:dls.tech.teaching@gmail.com" TargetMode="External"/><Relationship Id="rId4" Type="http://purl.oclc.org/ooxml/officeDocument/relationships/hyperlink" Target="https://github.com/olivierchoquet/exoplanets_devops_project2" TargetMode="External"/></Relationships>
</file>

<file path=ppt/slides/_rels/slide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36.xml"/></Relationships>
</file>

<file path=ppt/slides/_rels/slide3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36.xml"/></Relationships>
</file>

<file path=ppt/slides/_rels/slide4.xml.rels><?xml version="1.0" encoding="UTF-8" standalone="yes"?>
<Relationships xmlns="http://schemas.openxmlformats.org/package/2006/relationships"><Relationship Id="rId2" Type="http://purl.oclc.org/ooxml/officeDocument/relationships/hyperlink" Target="https://docs.github.com/en/repositories/configuring-branches-and-merges-in-your-repository/defining-the-mergeability-of-pull-requests/about-protected-branches" TargetMode="External"/><Relationship Id="rId1" Type="http://purl.oclc.org/ooxml/officeDocument/relationships/slideLayout" Target="../slideLayouts/slideLayout136.xml"/></Relationships>
</file>

<file path=ppt/slides/_rels/slide5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36.xml"/></Relationships>
</file>

<file path=ppt/slides/_rels/slide6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1.xml"/><Relationship Id="rId1" Type="http://purl.oclc.org/ooxml/officeDocument/relationships/slideLayout" Target="../slideLayouts/slideLayout136.xml"/></Relationships>
</file>

<file path=ppt/slides/_rels/slide7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2.xml"/><Relationship Id="rId1" Type="http://purl.oclc.org/ooxml/officeDocument/relationships/slideLayout" Target="../slideLayouts/slideLayout136.xml"/></Relationships>
</file>

<file path=ppt/slides/_rels/slide8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3.xml"/><Relationship Id="rId1" Type="http://purl.oclc.org/ooxml/officeDocument/relationships/slideLayout" Target="../slideLayouts/slideLayout136.xml"/><Relationship Id="rId4" Type="http://purl.oclc.org/ooxml/officeDocument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4.xml"/><Relationship Id="rId1" Type="http://purl.oclc.org/ooxml/officeDocument/relationships/slideLayout" Target="../slideLayouts/slideLayout136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BE" dirty="0">
                <a:cs typeface="Calibri Light"/>
              </a:rPr>
              <a:t>BINV2190-B</a:t>
            </a:r>
            <a:br>
              <a:rPr lang="fr-BE" dirty="0">
                <a:cs typeface="Calibri Light"/>
              </a:rPr>
            </a:br>
            <a:r>
              <a:rPr lang="fr-BE" dirty="0" err="1">
                <a:cs typeface="Calibri Light"/>
              </a:rPr>
              <a:t>DevOps</a:t>
            </a:r>
            <a:r>
              <a:rPr lang="fr-BE" dirty="0">
                <a:cs typeface="Calibri Light"/>
              </a:rPr>
              <a:t> : </a:t>
            </a:r>
            <a:r>
              <a:rPr lang="fr-BE" dirty="0" err="1">
                <a:cs typeface="Calibri Light"/>
              </a:rPr>
              <a:t>branch</a:t>
            </a:r>
            <a:r>
              <a:rPr lang="fr-BE" dirty="0">
                <a:cs typeface="Calibri Light"/>
              </a:rPr>
              <a:t> </a:t>
            </a:r>
            <a:r>
              <a:rPr lang="fr-BE" dirty="0" err="1">
                <a:cs typeface="Calibri Light"/>
              </a:rPr>
              <a:t>policies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r>
              <a:rPr lang="fr-BE" dirty="0">
                <a:cs typeface="Calibri"/>
              </a:rPr>
              <a:t>Branch </a:t>
            </a:r>
            <a:r>
              <a:rPr lang="fr-BE" dirty="0" err="1">
                <a:cs typeface="Calibri"/>
              </a:rPr>
              <a:t>policies</a:t>
            </a:r>
            <a:endParaRPr lang="fr-BE" dirty="0">
              <a:cs typeface="Calibri"/>
            </a:endParaRPr>
          </a:p>
          <a:p>
            <a:r>
              <a:rPr lang="fr-BE" dirty="0">
                <a:cs typeface="Calibri"/>
              </a:rPr>
              <a:t>Diego </a:t>
            </a:r>
            <a:r>
              <a:rPr lang="fr-BE" dirty="0" err="1">
                <a:cs typeface="Calibri"/>
              </a:rPr>
              <a:t>Legua</a:t>
            </a:r>
            <a:r>
              <a:rPr lang="fr-BE" dirty="0">
                <a:cs typeface="Calibri"/>
              </a:rPr>
              <a:t> – Olivier Choquet</a:t>
            </a:r>
          </a:p>
        </p:txBody>
      </p:sp>
    </p:spTree>
    <p:extLst>
      <p:ext uri="{BB962C8B-B14F-4D97-AF65-F5344CB8AC3E}">
        <p14:creationId xmlns:p14="http://schemas.microsoft.com/office/powerpoint/2010/main" val="1764568989"/>
      </p:ext>
    </p:extLst>
  </p:cSld>
  <p:clrMapOvr>
    <a:masterClrMapping/>
  </p:clrMapOvr>
</p:sld>
</file>

<file path=ppt/slides/slide1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FF6F9353-0706-46F0-A689-ADB558DA3609}"/>
              </a:ext>
            </a:extLst>
          </p:cNvPr>
          <p:cNvSpPr txBox="1"/>
          <p:nvPr/>
        </p:nvSpPr>
        <p:spPr>
          <a:xfrm>
            <a:off x="998806" y="434879"/>
            <a:ext cx="7146387" cy="566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i="0" u="none" strike="noStrike" kern="1200" cap="none" spc="0" baseline="0%" dirty="0">
                <a:solidFill>
                  <a:srgbClr val="000000"/>
                </a:solidFill>
                <a:uFillTx/>
                <a:latin typeface="+mj-lt"/>
                <a:ea typeface="DejaVu Sans" pitchFamily="2"/>
                <a:cs typeface="DejaVu Sans" pitchFamily="2"/>
              </a:rPr>
              <a:t>Mini-projet : </a:t>
            </a:r>
            <a:r>
              <a:rPr lang="fr-FR" sz="3200" b="1" i="0" u="none" strike="noStrike" kern="1200" cap="none" spc="0" baseline="0%" dirty="0" err="1">
                <a:solidFill>
                  <a:srgbClr val="000000"/>
                </a:solidFill>
                <a:uFillTx/>
                <a:latin typeface="+mj-lt"/>
                <a:ea typeface="DejaVu Sans" pitchFamily="2"/>
                <a:cs typeface="DejaVu Sans" pitchFamily="2"/>
              </a:rPr>
              <a:t>DevOps</a:t>
            </a:r>
            <a:r>
              <a:rPr lang="fr-FR" sz="3200" b="1" i="0" u="none" strike="noStrike" kern="1200" cap="none" spc="0" baseline="0%" dirty="0">
                <a:solidFill>
                  <a:srgbClr val="000000"/>
                </a:solidFill>
                <a:uFillTx/>
                <a:latin typeface="+mj-lt"/>
                <a:ea typeface="DejaVu Sans" pitchFamily="2"/>
                <a:cs typeface="DejaVu Sans" pitchFamily="2"/>
              </a:rPr>
              <a:t> - </a:t>
            </a:r>
            <a:r>
              <a:rPr lang="fr-FR" sz="3200" b="1" i="0" u="none" strike="noStrike" kern="1200" cap="none" spc="0" baseline="0%" dirty="0" err="1">
                <a:solidFill>
                  <a:srgbClr val="000000"/>
                </a:solidFill>
                <a:uFillTx/>
                <a:latin typeface="+mj-lt"/>
                <a:ea typeface="DejaVu Sans" pitchFamily="2"/>
                <a:cs typeface="DejaVu Sans" pitchFamily="2"/>
              </a:rPr>
              <a:t>ExoPlanet</a:t>
            </a:r>
            <a:endParaRPr lang="fr-FR" sz="3200" b="1" i="0" u="none" strike="noStrike" kern="1200" cap="none" spc="0" baseline="0%" dirty="0">
              <a:solidFill>
                <a:srgbClr val="000000"/>
              </a:solidFill>
              <a:uFillTx/>
              <a:latin typeface="+mj-lt"/>
              <a:ea typeface="DejaVu Sans" pitchFamily="2"/>
              <a:cs typeface="DejaVu Sans" pitchFamily="2"/>
            </a:endParaRP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10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Shape 3">
            <a:extLst>
              <a:ext uri="{FF2B5EF4-FFF2-40B4-BE49-F238E27FC236}">
                <a16:creationId xmlns:a16="http://schemas.microsoft.com/office/drawing/2014/main" id="{F99C2802-A057-7E4F-8360-C77B24E1A94D}"/>
              </a:ext>
            </a:extLst>
          </p:cNvPr>
          <p:cNvSpPr txBox="1"/>
          <p:nvPr/>
        </p:nvSpPr>
        <p:spPr>
          <a:xfrm>
            <a:off x="998806" y="1585188"/>
            <a:ext cx="7380003" cy="442097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000" b="1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000" b="0" i="0" u="none" strike="noStrike" kern="1200" cap="none" spc="0" baseline="0%" dirty="0">
              <a:solidFill>
                <a:srgbClr val="000000"/>
              </a:solidFill>
              <a:uFillTx/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3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9" name="TextShape 3">
            <a:extLst>
              <a:ext uri="{FF2B5EF4-FFF2-40B4-BE49-F238E27FC236}">
                <a16:creationId xmlns:a16="http://schemas.microsoft.com/office/drawing/2014/main" id="{BF6597AE-D231-4B46-AD4C-32E565605436}"/>
              </a:ext>
            </a:extLst>
          </p:cNvPr>
          <p:cNvSpPr txBox="1"/>
          <p:nvPr/>
        </p:nvSpPr>
        <p:spPr>
          <a:xfrm>
            <a:off x="998806" y="1110835"/>
            <a:ext cx="7380003" cy="374029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algn="l"/>
            <a:r>
              <a:rPr lang="fr-BE" sz="2000" u="sng" dirty="0">
                <a:solidFill>
                  <a:srgbClr val="1C1C1C"/>
                </a:solidFill>
              </a:rPr>
              <a:t>Repo </a:t>
            </a:r>
            <a:r>
              <a:rPr lang="fr-BE" sz="2000" u="sng" dirty="0" err="1">
                <a:solidFill>
                  <a:srgbClr val="1C1C1C"/>
                </a:solidFill>
              </a:rPr>
              <a:t>exoplanets</a:t>
            </a:r>
            <a:r>
              <a:rPr lang="fr-BE" sz="2000" b="0" i="0" u="sng" dirty="0">
                <a:solidFill>
                  <a:srgbClr val="1C1C1C"/>
                </a:solidFill>
                <a:effectLst/>
              </a:rPr>
              <a:t> :</a:t>
            </a:r>
            <a:endParaRPr lang="fr-BE" sz="2000" u="sng" dirty="0">
              <a:solidFill>
                <a:srgbClr val="1C1C1C"/>
              </a:solidFill>
            </a:endParaRPr>
          </a:p>
          <a:p>
            <a:pPr algn="l"/>
            <a:r>
              <a:rPr lang="fr-BE" sz="2000" b="0" i="0" dirty="0">
                <a:effectLst/>
                <a:latin typeface="-apple-system"/>
                <a:hlinkClick r:id="rId4" tooltip="https://github.com/olivierchoquet/exoplanets_devops_project2"/>
              </a:rPr>
              <a:t>https://github.com/olivierchoquet/exoplanets_devops_project2</a:t>
            </a:r>
            <a:endParaRPr lang="fr-BE" sz="2000" b="0" i="0" dirty="0">
              <a:effectLst/>
              <a:latin typeface="-apple-system"/>
            </a:endParaRPr>
          </a:p>
          <a:p>
            <a:pPr algn="l"/>
            <a:endParaRPr lang="fr-BE" sz="2000" dirty="0">
              <a:solidFill>
                <a:srgbClr val="1C1C1C"/>
              </a:solidFill>
            </a:endParaRPr>
          </a:p>
          <a:p>
            <a:pPr algn="l"/>
            <a:r>
              <a:rPr lang="fr-BE" sz="2000" b="0" i="0" u="sng" dirty="0">
                <a:solidFill>
                  <a:srgbClr val="1C1C1C"/>
                </a:solidFill>
                <a:effectLst/>
              </a:rPr>
              <a:t>Remise : </a:t>
            </a:r>
          </a:p>
          <a:p>
            <a:pPr algn="l"/>
            <a:r>
              <a:rPr lang="fr-BE" sz="2000" b="1" dirty="0">
                <a:solidFill>
                  <a:srgbClr val="1C1C1C"/>
                </a:solidFill>
              </a:rPr>
              <a:t>Vendredi 23 Décembre 2022, 23:59:59</a:t>
            </a:r>
          </a:p>
          <a:p>
            <a:pPr algn="l"/>
            <a:endParaRPr lang="fr-BE" sz="2000" b="1" i="0" dirty="0">
              <a:solidFill>
                <a:srgbClr val="1C1C1C"/>
              </a:solidFill>
              <a:effectLst/>
            </a:endParaRPr>
          </a:p>
          <a:p>
            <a:pPr algn="l"/>
            <a:r>
              <a:rPr lang="fr-BE" sz="2000" i="0" u="sng" dirty="0">
                <a:solidFill>
                  <a:srgbClr val="1C1C1C"/>
                </a:solidFill>
                <a:effectLst/>
              </a:rPr>
              <a:t>Code :</a:t>
            </a:r>
          </a:p>
          <a:p>
            <a:pPr algn="l"/>
            <a:r>
              <a:rPr lang="fr-BE" sz="2000" dirty="0">
                <a:solidFill>
                  <a:srgbClr val="1C1C1C"/>
                </a:solidFill>
              </a:rPr>
              <a:t>Créer un répertoire GitHub avec le nom suivant :</a:t>
            </a:r>
          </a:p>
          <a:p>
            <a:r>
              <a:rPr lang="fr-BE" sz="2000" dirty="0">
                <a:solidFill>
                  <a:srgbClr val="1C1C1C"/>
                </a:solidFill>
              </a:rPr>
              <a:t>	- ‘devops-prj-02-devops-exoplanet’</a:t>
            </a:r>
          </a:p>
          <a:p>
            <a:pPr algn="l"/>
            <a:r>
              <a:rPr lang="fr-BE" sz="2000" dirty="0">
                <a:solidFill>
                  <a:srgbClr val="1C1C1C"/>
                </a:solidFill>
              </a:rPr>
              <a:t>	- Partager les droits avec les professeurs </a:t>
            </a:r>
          </a:p>
          <a:p>
            <a:pPr algn="l"/>
            <a:r>
              <a:rPr lang="fr-BE" sz="2000" i="0" dirty="0">
                <a:solidFill>
                  <a:srgbClr val="1C1C1C"/>
                </a:solidFill>
                <a:effectLst/>
              </a:rPr>
              <a:t>	- </a:t>
            </a:r>
            <a:r>
              <a:rPr lang="fr-BE" sz="2000" i="0" dirty="0">
                <a:solidFill>
                  <a:srgbClr val="1C1C1C"/>
                </a:solidFill>
                <a:effectLst/>
                <a:hlinkClick r:id="rId5"/>
              </a:rPr>
              <a:t>dls.tech.teaching@gmail.com</a:t>
            </a:r>
            <a:endParaRPr lang="fr-BE" sz="2000" i="0" dirty="0">
              <a:solidFill>
                <a:srgbClr val="1C1C1C"/>
              </a:solidFill>
              <a:effectLst/>
            </a:endParaRPr>
          </a:p>
          <a:p>
            <a:r>
              <a:rPr lang="fr-BE" sz="2000" i="0" dirty="0">
                <a:solidFill>
                  <a:srgbClr val="1C1C1C"/>
                </a:solidFill>
                <a:effectLst/>
              </a:rPr>
              <a:t>	- </a:t>
            </a:r>
            <a:r>
              <a:rPr lang="fr-BE" sz="2000" b="0" i="0" dirty="0">
                <a:effectLst/>
                <a:latin typeface="-apple-system"/>
                <a:hlinkClick r:id="rId6" tooltip="mailto:olivier.choquet@vinci.be"/>
              </a:rPr>
              <a:t>olivier.choquet@vinci.be</a:t>
            </a:r>
            <a:endParaRPr lang="fr-BE" sz="2000" b="0" i="0">
              <a:effectLst/>
              <a:latin typeface="-apple-system"/>
            </a:endParaRPr>
          </a:p>
          <a:p>
            <a:pPr algn="l"/>
            <a:endParaRPr lang="fr-BE" sz="2000" i="0" dirty="0">
              <a:solidFill>
                <a:srgbClr val="1C1C1C"/>
              </a:solidFill>
              <a:effectLst/>
            </a:endParaRPr>
          </a:p>
          <a:p>
            <a:pPr algn="l"/>
            <a:endParaRPr lang="fr-FR" sz="2200" b="0" i="0" u="none" strike="noStrike" kern="1200" cap="none" spc="0" baseline="0%" dirty="0">
              <a:solidFill>
                <a:srgbClr val="000000"/>
              </a:solidFill>
              <a:uFillTx/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3200" b="0" i="0" u="none" strike="noStrike" kern="1200" cap="none" spc="0" baseline="0%" dirty="0">
              <a:solidFill>
                <a:srgbClr val="000000"/>
              </a:solidFill>
              <a:uFillTx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70328763"/>
      </p:ext>
    </p:extLst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cs typeface="Calibri Light"/>
              </a:rPr>
              <a:t>Sommaire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r>
              <a:rPr lang="fr-BE" dirty="0">
                <a:cs typeface="Calibri" panose="020F0502020204030204"/>
              </a:rPr>
              <a:t>Utilité</a:t>
            </a:r>
          </a:p>
          <a:p>
            <a:r>
              <a:rPr lang="fr-BE" dirty="0">
                <a:cs typeface="Calibri" panose="020F0502020204030204"/>
              </a:rPr>
              <a:t>Branch </a:t>
            </a:r>
            <a:r>
              <a:rPr lang="fr-BE" dirty="0" err="1">
                <a:cs typeface="Calibri" panose="020F0502020204030204"/>
              </a:rPr>
              <a:t>policies</a:t>
            </a:r>
            <a:r>
              <a:rPr lang="fr-BE" dirty="0">
                <a:cs typeface="Calibri" panose="020F0502020204030204"/>
              </a:rPr>
              <a:t> sur GitHub</a:t>
            </a:r>
          </a:p>
          <a:p>
            <a:r>
              <a:rPr lang="fr-BE" dirty="0">
                <a:cs typeface="Calibri" panose="020F0502020204030204"/>
              </a:rPr>
              <a:t>Démo</a:t>
            </a:r>
          </a:p>
          <a:p>
            <a:r>
              <a:rPr lang="fr-BE" dirty="0">
                <a:cs typeface="Calibri" panose="020F0502020204030204"/>
              </a:rPr>
              <a:t>Mini-projet : </a:t>
            </a:r>
            <a:r>
              <a:rPr lang="fr-BE" dirty="0" err="1">
                <a:cs typeface="Calibri" panose="020F0502020204030204"/>
              </a:rPr>
              <a:t>DevOps</a:t>
            </a:r>
            <a:r>
              <a:rPr lang="fr-BE" dirty="0">
                <a:cs typeface="Calibri" panose="020F0502020204030204"/>
              </a:rPr>
              <a:t> - </a:t>
            </a:r>
            <a:r>
              <a:rPr lang="fr-BE" dirty="0" err="1">
                <a:cs typeface="Calibri" panose="020F0502020204030204"/>
              </a:rPr>
              <a:t>ExoPlanets</a:t>
            </a:r>
            <a:r>
              <a:rPr lang="fr-BE" dirty="0">
                <a:cs typeface="Calibri" panose="020F0502020204030204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0697118"/>
      </p:ext>
    </p:extLst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31974930-F907-AC49-ACF1-EAEBFC25B247}"/>
              </a:ext>
            </a:extLst>
          </p:cNvPr>
          <p:cNvSpPr txBox="1"/>
          <p:nvPr/>
        </p:nvSpPr>
        <p:spPr>
          <a:xfrm>
            <a:off x="1828799" y="573407"/>
            <a:ext cx="5486399" cy="5666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BE" sz="4000" b="1" dirty="0">
                <a:cs typeface="Calibri" panose="020F0502020204030204"/>
              </a:rPr>
              <a:t>Utilité</a:t>
            </a:r>
            <a:endParaRPr lang="fr-FR" sz="3200" b="1" i="0" u="none" strike="noStrike" kern="1200" cap="none" spc="0" baseline="0%" dirty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B5D43252-E39B-7A46-8019-19B9256FADAC}"/>
              </a:ext>
            </a:extLst>
          </p:cNvPr>
          <p:cNvSpPr txBox="1"/>
          <p:nvPr/>
        </p:nvSpPr>
        <p:spPr>
          <a:xfrm>
            <a:off x="1259995" y="1726914"/>
            <a:ext cx="6792959" cy="47050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2000" dirty="0">
                <a:solidFill>
                  <a:srgbClr val="000000"/>
                </a:solidFill>
                <a:ea typeface="SimSun" pitchFamily="2"/>
                <a:cs typeface="DejaVu Sans" pitchFamily="2"/>
              </a:rPr>
              <a:t>Permet de forcer l’application des règles de développement et autres </a:t>
            </a:r>
            <a:r>
              <a:rPr lang="fr-BE" sz="2000" b="1" dirty="0">
                <a:solidFill>
                  <a:srgbClr val="000000"/>
                </a:solidFill>
                <a:ea typeface="SimSun" pitchFamily="2"/>
                <a:cs typeface="DejaVu Sans" pitchFamily="2"/>
              </a:rPr>
              <a:t>définies par l’équipe</a:t>
            </a: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000" b="1" dirty="0">
              <a:solidFill>
                <a:srgbClr val="000000"/>
              </a:solidFill>
              <a:ea typeface="SimSun" pitchFamily="2"/>
              <a:cs typeface="DejaVu Sans" pitchFamily="2"/>
            </a:endParaRP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2000" dirty="0">
                <a:solidFill>
                  <a:srgbClr val="000000"/>
                </a:solidFill>
                <a:ea typeface="SimSun" pitchFamily="2"/>
                <a:cs typeface="DejaVu Sans" pitchFamily="2"/>
              </a:rPr>
              <a:t>Evite les erreurs de </a:t>
            </a:r>
            <a:r>
              <a:rPr lang="fr-BE" sz="2000" dirty="0" err="1">
                <a:solidFill>
                  <a:srgbClr val="000000"/>
                </a:solidFill>
                <a:ea typeface="SimSun" pitchFamily="2"/>
                <a:cs typeface="DejaVu Sans" pitchFamily="2"/>
              </a:rPr>
              <a:t>merge</a:t>
            </a:r>
            <a:r>
              <a:rPr lang="fr-BE" sz="2000" dirty="0">
                <a:solidFill>
                  <a:srgbClr val="000000"/>
                </a:solidFill>
                <a:ea typeface="SimSun" pitchFamily="2"/>
                <a:cs typeface="DejaVu Sans" pitchFamily="2"/>
              </a:rPr>
              <a:t> dans la branche principale grâce à un contrôle strict de la pipeline</a:t>
            </a: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000" dirty="0">
              <a:solidFill>
                <a:srgbClr val="000000"/>
              </a:solidFill>
              <a:ea typeface="SimSun" pitchFamily="2"/>
              <a:cs typeface="DejaVu Sans" pitchFamily="2"/>
            </a:endParaRP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2000" dirty="0">
                <a:solidFill>
                  <a:srgbClr val="000000"/>
                </a:solidFill>
                <a:ea typeface="SimSun" pitchFamily="2"/>
                <a:cs typeface="DejaVu Sans" pitchFamily="2"/>
              </a:rPr>
              <a:t>Aide à la vitesse de </a:t>
            </a:r>
            <a:r>
              <a:rPr lang="fr-BE" sz="2000" b="1" dirty="0" err="1">
                <a:solidFill>
                  <a:srgbClr val="000000"/>
                </a:solidFill>
                <a:ea typeface="SimSun" pitchFamily="2"/>
                <a:cs typeface="DejaVu Sans" pitchFamily="2"/>
              </a:rPr>
              <a:t>review</a:t>
            </a:r>
            <a:r>
              <a:rPr lang="fr-BE" sz="2000" dirty="0">
                <a:solidFill>
                  <a:srgbClr val="000000"/>
                </a:solidFill>
                <a:ea typeface="SimSun" pitchFamily="2"/>
                <a:cs typeface="DejaVu Sans" pitchFamily="2"/>
              </a:rPr>
              <a:t> et de </a:t>
            </a:r>
            <a:r>
              <a:rPr lang="fr-BE" sz="2000" b="1" dirty="0" err="1">
                <a:solidFill>
                  <a:srgbClr val="000000"/>
                </a:solidFill>
                <a:ea typeface="SimSun" pitchFamily="2"/>
                <a:cs typeface="DejaVu Sans" pitchFamily="2"/>
              </a:rPr>
              <a:t>merge</a:t>
            </a:r>
            <a:endParaRPr lang="fr-BE" sz="2000" b="1" dirty="0">
              <a:solidFill>
                <a:srgbClr val="000000"/>
              </a:solidFill>
              <a:ea typeface="SimSun" pitchFamily="2"/>
              <a:cs typeface="DejaVu Sans" pitchFamily="2"/>
            </a:endParaRP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000" dirty="0">
              <a:solidFill>
                <a:srgbClr val="000000"/>
              </a:solidFill>
              <a:ea typeface="SimSun" pitchFamily="2"/>
              <a:cs typeface="DejaVu Sans" pitchFamily="2"/>
            </a:endParaRP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000" dirty="0">
              <a:solidFill>
                <a:srgbClr val="000000"/>
              </a:solidFill>
              <a:ea typeface="SimSun" pitchFamily="2"/>
              <a:cs typeface="DejaVu Sans" pitchFamily="2"/>
            </a:endParaRPr>
          </a:p>
          <a:p>
            <a:pPr marL="431999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000" i="0" u="none" strike="noStrike" kern="1200" cap="none" spc="0" baseline="0%" dirty="0">
              <a:solidFill>
                <a:srgbClr val="000000"/>
              </a:solidFill>
              <a:uFillTx/>
              <a:ea typeface="DejaVu Sans" pitchFamily="2"/>
              <a:cs typeface="DejaVu Sans" pitchFamily="2"/>
            </a:endParaRPr>
          </a:p>
          <a:p>
            <a:pPr marL="539999" marR="0" lvl="1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303012921"/>
      </p:ext>
    </p:extLst>
  </p:cSld>
  <p:clrMapOvr>
    <a:masterClrMapping/>
  </p:clrMapOvr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Shape 1">
            <a:extLst>
              <a:ext uri="{FF2B5EF4-FFF2-40B4-BE49-F238E27FC236}">
                <a16:creationId xmlns:a16="http://schemas.microsoft.com/office/drawing/2014/main" id="{31725318-91DE-6D49-A70E-9671EF249202}"/>
              </a:ext>
            </a:extLst>
          </p:cNvPr>
          <p:cNvSpPr txBox="1"/>
          <p:nvPr/>
        </p:nvSpPr>
        <p:spPr>
          <a:xfrm>
            <a:off x="1828799" y="573407"/>
            <a:ext cx="5486399" cy="5666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1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Branch </a:t>
            </a:r>
            <a:r>
              <a:rPr lang="fr-FR" sz="3200" b="1" dirty="0" err="1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policies</a:t>
            </a:r>
            <a:r>
              <a:rPr lang="fr-FR" sz="3200" b="1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 sur GitHub</a:t>
            </a:r>
            <a:endParaRPr lang="fr-FR" sz="3200" b="1" i="0" u="none" strike="noStrike" kern="1200" cap="none" spc="0" baseline="0%" dirty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7" name="TextShape 3">
            <a:extLst>
              <a:ext uri="{FF2B5EF4-FFF2-40B4-BE49-F238E27FC236}">
                <a16:creationId xmlns:a16="http://schemas.microsoft.com/office/drawing/2014/main" id="{0B950DEB-CA6F-9B43-9532-264EE6CE6FA3}"/>
              </a:ext>
            </a:extLst>
          </p:cNvPr>
          <p:cNvSpPr txBox="1"/>
          <p:nvPr/>
        </p:nvSpPr>
        <p:spPr>
          <a:xfrm>
            <a:off x="1259995" y="1726914"/>
            <a:ext cx="6792959" cy="47050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2000" dirty="0">
                <a:solidFill>
                  <a:srgbClr val="000000"/>
                </a:solidFill>
                <a:ea typeface="SimSun" pitchFamily="2"/>
                <a:cs typeface="DejaVu Sans" pitchFamily="2"/>
              </a:rPr>
              <a:t>Documentation :</a:t>
            </a:r>
          </a:p>
          <a:p>
            <a:pPr marL="108000" marR="0" lvl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2000" dirty="0">
                <a:solidFill>
                  <a:srgbClr val="000000"/>
                </a:solidFill>
                <a:ea typeface="SimSun" pitchFamily="2"/>
                <a:cs typeface="DejaVu Sans" pitchFamily="2"/>
                <a:hlinkClick r:id="rId2"/>
              </a:rPr>
              <a:t>https://docs.github.com/en/repositories/configuring-branches-and-merges-in-your-repository/defining-the-mergeability-of-pull-requests/about-protected-branches</a:t>
            </a:r>
            <a:endParaRPr lang="fr-BE" sz="2000" dirty="0">
              <a:solidFill>
                <a:srgbClr val="000000"/>
              </a:solidFill>
              <a:ea typeface="SimSun" pitchFamily="2"/>
              <a:cs typeface="DejaVu Sans" pitchFamily="2"/>
            </a:endParaRPr>
          </a:p>
          <a:p>
            <a:pPr marL="108000" marR="0" lvl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000" dirty="0">
              <a:solidFill>
                <a:srgbClr val="000000"/>
              </a:solidFill>
              <a:ea typeface="SimSun" pitchFamily="2"/>
              <a:cs typeface="DejaVu Sans" pitchFamily="2"/>
            </a:endParaRPr>
          </a:p>
          <a:p>
            <a:pPr marL="450900" marR="0" lvl="0" indent="-34290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2000" dirty="0">
                <a:solidFill>
                  <a:srgbClr val="000000"/>
                </a:solidFill>
                <a:ea typeface="SimSun" pitchFamily="2"/>
                <a:cs typeface="DejaVu Sans" pitchFamily="2"/>
              </a:rPr>
              <a:t>Protection de la branche principale</a:t>
            </a:r>
          </a:p>
          <a:p>
            <a:pPr marL="450900" marR="0" lvl="0" indent="-34290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2000" dirty="0" err="1">
                <a:solidFill>
                  <a:srgbClr val="000000"/>
                </a:solidFill>
                <a:ea typeface="SimSun" pitchFamily="2"/>
                <a:cs typeface="DejaVu Sans" pitchFamily="2"/>
              </a:rPr>
              <a:t>Checks</a:t>
            </a:r>
            <a:r>
              <a:rPr lang="fr-BE" sz="2000" dirty="0">
                <a:solidFill>
                  <a:srgbClr val="000000"/>
                </a:solidFill>
                <a:ea typeface="SimSun" pitchFamily="2"/>
                <a:cs typeface="DejaVu Sans" pitchFamily="2"/>
              </a:rPr>
              <a:t> au vert obligatoire pour </a:t>
            </a:r>
            <a:r>
              <a:rPr lang="fr-BE" sz="2000" dirty="0" err="1">
                <a:solidFill>
                  <a:srgbClr val="000000"/>
                </a:solidFill>
                <a:ea typeface="SimSun" pitchFamily="2"/>
                <a:cs typeface="DejaVu Sans" pitchFamily="2"/>
              </a:rPr>
              <a:t>merger</a:t>
            </a:r>
            <a:endParaRPr lang="fr-BE" sz="2000" dirty="0">
              <a:solidFill>
                <a:srgbClr val="000000"/>
              </a:solidFill>
              <a:ea typeface="SimSun" pitchFamily="2"/>
              <a:cs typeface="DejaVu Sans" pitchFamily="2"/>
            </a:endParaRPr>
          </a:p>
          <a:p>
            <a:pPr marL="450900" marR="0" lvl="0" indent="-34290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2000" dirty="0" err="1">
                <a:solidFill>
                  <a:srgbClr val="000000"/>
                </a:solidFill>
                <a:ea typeface="SimSun" pitchFamily="2"/>
                <a:cs typeface="DejaVu Sans" pitchFamily="2"/>
              </a:rPr>
              <a:t>Merge</a:t>
            </a:r>
            <a:r>
              <a:rPr lang="fr-BE" sz="2000" dirty="0">
                <a:solidFill>
                  <a:srgbClr val="000000"/>
                </a:solidFill>
                <a:ea typeface="SimSun" pitchFamily="2"/>
                <a:cs typeface="DejaVu Sans" pitchFamily="2"/>
              </a:rPr>
              <a:t> automatique quand la pipeline est au vert</a:t>
            </a: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000" dirty="0">
              <a:solidFill>
                <a:srgbClr val="000000"/>
              </a:solidFill>
              <a:ea typeface="SimSun" pitchFamily="2"/>
              <a:cs typeface="DejaVu Sans" pitchFamily="2"/>
            </a:endParaRPr>
          </a:p>
          <a:p>
            <a:pPr marL="431999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000" i="0" u="none" strike="noStrike" kern="1200" cap="none" spc="0" baseline="0%" dirty="0">
              <a:solidFill>
                <a:srgbClr val="000000"/>
              </a:solidFill>
              <a:uFillTx/>
              <a:ea typeface="DejaVu Sans" pitchFamily="2"/>
              <a:cs typeface="DejaVu Sans" pitchFamily="2"/>
            </a:endParaRPr>
          </a:p>
          <a:p>
            <a:pPr marL="539999" marR="0" lvl="1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229648938"/>
      </p:ext>
    </p:extLst>
  </p:cSld>
  <p:clrMapOvr>
    <a:masterClrMapping/>
  </p:clrMapOvr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Shape 1">
            <a:extLst>
              <a:ext uri="{FF2B5EF4-FFF2-40B4-BE49-F238E27FC236}">
                <a16:creationId xmlns:a16="http://schemas.microsoft.com/office/drawing/2014/main" id="{31725318-91DE-6D49-A70E-9671EF249202}"/>
              </a:ext>
            </a:extLst>
          </p:cNvPr>
          <p:cNvSpPr txBox="1"/>
          <p:nvPr/>
        </p:nvSpPr>
        <p:spPr>
          <a:xfrm>
            <a:off x="1828800" y="2862360"/>
            <a:ext cx="5486399" cy="5666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1" dirty="0" err="1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Demo</a:t>
            </a:r>
            <a:endParaRPr lang="fr-FR" sz="3200" b="1" i="0" u="none" strike="noStrike" kern="1200" cap="none" spc="0" baseline="0%" dirty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20795246"/>
      </p:ext>
    </p:extLst>
  </p:cSld>
  <p:clrMapOvr>
    <a:masterClrMapping/>
  </p:clrMapOvr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FF6F9353-0706-46F0-A689-ADB558DA3609}"/>
              </a:ext>
            </a:extLst>
          </p:cNvPr>
          <p:cNvSpPr txBox="1"/>
          <p:nvPr/>
        </p:nvSpPr>
        <p:spPr>
          <a:xfrm>
            <a:off x="998806" y="434879"/>
            <a:ext cx="7146387" cy="566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i="0" u="none" strike="noStrike" kern="1200" cap="none" spc="0" baseline="0%" dirty="0">
                <a:solidFill>
                  <a:srgbClr val="000000"/>
                </a:solidFill>
                <a:uFillTx/>
                <a:latin typeface="+mj-lt"/>
                <a:ea typeface="DejaVu Sans" pitchFamily="2"/>
                <a:cs typeface="DejaVu Sans" pitchFamily="2"/>
              </a:rPr>
              <a:t>Mini-projet : </a:t>
            </a:r>
            <a:r>
              <a:rPr lang="fr-FR" sz="3200" b="1" i="0" u="none" strike="noStrike" kern="1200" cap="none" spc="0" baseline="0%" dirty="0" err="1">
                <a:solidFill>
                  <a:srgbClr val="000000"/>
                </a:solidFill>
                <a:uFillTx/>
                <a:latin typeface="+mj-lt"/>
                <a:ea typeface="DejaVu Sans" pitchFamily="2"/>
                <a:cs typeface="DejaVu Sans" pitchFamily="2"/>
              </a:rPr>
              <a:t>DevOps</a:t>
            </a:r>
            <a:r>
              <a:rPr lang="fr-FR" sz="3200" b="1" i="0" u="none" strike="noStrike" kern="1200" cap="none" spc="0" baseline="0%" dirty="0">
                <a:solidFill>
                  <a:srgbClr val="000000"/>
                </a:solidFill>
                <a:uFillTx/>
                <a:latin typeface="+mj-lt"/>
                <a:ea typeface="DejaVu Sans" pitchFamily="2"/>
                <a:cs typeface="DejaVu Sans" pitchFamily="2"/>
              </a:rPr>
              <a:t> - </a:t>
            </a:r>
            <a:r>
              <a:rPr lang="fr-FR" sz="3200" b="1" i="0" u="none" strike="noStrike" kern="1200" cap="none" spc="0" baseline="0%" dirty="0" err="1">
                <a:solidFill>
                  <a:srgbClr val="000000"/>
                </a:solidFill>
                <a:uFillTx/>
                <a:latin typeface="+mj-lt"/>
                <a:ea typeface="DejaVu Sans" pitchFamily="2"/>
                <a:cs typeface="DejaVu Sans" pitchFamily="2"/>
              </a:rPr>
              <a:t>ExoPlanets</a:t>
            </a:r>
            <a:endParaRPr lang="fr-FR" sz="3200" b="1" i="0" u="none" strike="noStrike" kern="1200" cap="none" spc="0" baseline="0%" dirty="0">
              <a:solidFill>
                <a:srgbClr val="000000"/>
              </a:solidFill>
              <a:uFillTx/>
              <a:latin typeface="+mj-lt"/>
              <a:ea typeface="DejaVu Sans" pitchFamily="2"/>
              <a:cs typeface="DejaVu Sans" pitchFamily="2"/>
            </a:endParaRP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6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TextShape 3">
            <a:extLst>
              <a:ext uri="{FF2B5EF4-FFF2-40B4-BE49-F238E27FC236}">
                <a16:creationId xmlns:a16="http://schemas.microsoft.com/office/drawing/2014/main" id="{E8C890B3-1A98-7E4D-AE28-F62CC435FF5E}"/>
              </a:ext>
            </a:extLst>
          </p:cNvPr>
          <p:cNvSpPr txBox="1"/>
          <p:nvPr/>
        </p:nvSpPr>
        <p:spPr>
          <a:xfrm>
            <a:off x="989181" y="1353025"/>
            <a:ext cx="7380003" cy="476697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fr-BE" sz="2000" b="0" i="0" dirty="0">
                <a:solidFill>
                  <a:srgbClr val="1C1C1C"/>
                </a:solidFill>
                <a:effectLst/>
              </a:rPr>
              <a:t>Sur base du projet exo-</a:t>
            </a:r>
            <a:r>
              <a:rPr lang="fr-BE" sz="2000" b="0" i="0" dirty="0" err="1">
                <a:solidFill>
                  <a:srgbClr val="1C1C1C"/>
                </a:solidFill>
                <a:effectLst/>
              </a:rPr>
              <a:t>planets</a:t>
            </a:r>
            <a:endParaRPr lang="fr-BE" sz="2000" b="0" i="0" dirty="0">
              <a:solidFill>
                <a:srgbClr val="1C1C1C"/>
              </a:solidFill>
              <a:effectLst/>
            </a:endParaRPr>
          </a:p>
          <a:p>
            <a:pPr marL="457200" indent="-457200" algn="l">
              <a:buFont typeface="+mj-lt"/>
              <a:buAutoNum type="arabicPeriod"/>
            </a:pPr>
            <a:endParaRPr lang="fr-BE" sz="2000" b="0" i="0" dirty="0">
              <a:solidFill>
                <a:srgbClr val="1C1C1C"/>
              </a:solidFill>
              <a:effectLst/>
              <a:highlight>
                <a:srgbClr val="FFFF00"/>
              </a:highlight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fr-BE" sz="2000" b="0" i="0" dirty="0">
                <a:solidFill>
                  <a:srgbClr val="1C1C1C"/>
                </a:solidFill>
                <a:effectLst/>
              </a:rPr>
              <a:t>Mettre en place une stratégie git : </a:t>
            </a:r>
            <a:r>
              <a:rPr lang="fr-BE" sz="2000" b="1" i="0" dirty="0" err="1">
                <a:solidFill>
                  <a:srgbClr val="1C1C1C"/>
                </a:solidFill>
                <a:effectLst/>
                <a:highlight>
                  <a:srgbClr val="FFFF00"/>
                </a:highlight>
              </a:rPr>
              <a:t>features</a:t>
            </a:r>
            <a:r>
              <a:rPr lang="fr-BE" sz="2000" b="1" i="0" dirty="0">
                <a:solidFill>
                  <a:srgbClr val="1C1C1C"/>
                </a:solidFill>
                <a:effectLst/>
                <a:highlight>
                  <a:srgbClr val="FFFF00"/>
                </a:highlight>
              </a:rPr>
              <a:t> branches</a:t>
            </a:r>
          </a:p>
          <a:p>
            <a:pPr marL="457200" indent="-457200" algn="l">
              <a:buFont typeface="+mj-lt"/>
              <a:buAutoNum type="arabicPeriod"/>
            </a:pPr>
            <a:endParaRPr lang="fr-BE" sz="2000" b="1" i="0" dirty="0">
              <a:solidFill>
                <a:srgbClr val="1C1C1C"/>
              </a:solidFill>
              <a:effectLst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fr-BE" sz="2000" dirty="0">
                <a:solidFill>
                  <a:srgbClr val="1C1C1C"/>
                </a:solidFill>
              </a:rPr>
              <a:t>Mettre en place le</a:t>
            </a:r>
            <a:r>
              <a:rPr lang="fr-BE" sz="2000" b="1" dirty="0">
                <a:solidFill>
                  <a:srgbClr val="1C1C1C"/>
                </a:solidFill>
              </a:rPr>
              <a:t> </a:t>
            </a:r>
            <a:r>
              <a:rPr lang="fr-BE" sz="2000" b="1" dirty="0">
                <a:solidFill>
                  <a:srgbClr val="1C1C1C"/>
                </a:solidFill>
                <a:highlight>
                  <a:srgbClr val="FFFF00"/>
                </a:highlight>
              </a:rPr>
              <a:t>C.I. </a:t>
            </a:r>
            <a:r>
              <a:rPr lang="fr-BE" sz="2000" dirty="0">
                <a:solidFill>
                  <a:srgbClr val="1C1C1C"/>
                </a:solidFill>
              </a:rPr>
              <a:t>avec les </a:t>
            </a:r>
            <a:r>
              <a:rPr lang="fr-BE" sz="2000" dirty="0">
                <a:solidFill>
                  <a:srgbClr val="1C1C1C"/>
                </a:solidFill>
                <a:highlight>
                  <a:srgbClr val="FFFF00"/>
                </a:highlight>
              </a:rPr>
              <a:t>GitHub Actions </a:t>
            </a:r>
            <a:r>
              <a:rPr lang="fr-BE" sz="2000" dirty="0">
                <a:solidFill>
                  <a:srgbClr val="1C1C1C"/>
                </a:solidFill>
              </a:rPr>
              <a:t>(installer le nécessaire)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BE" sz="2000" dirty="0">
                <a:solidFill>
                  <a:srgbClr val="1C1C1C"/>
                </a:solidFill>
              </a:rPr>
              <a:t>Vérifier le code avec l’outil </a:t>
            </a:r>
            <a:r>
              <a:rPr lang="fr-BE" sz="2000" b="1" dirty="0" err="1">
                <a:solidFill>
                  <a:srgbClr val="1C1C1C"/>
                </a:solidFill>
                <a:highlight>
                  <a:srgbClr val="FFFF00"/>
                </a:highlight>
              </a:rPr>
              <a:t>Prettier</a:t>
            </a:r>
            <a:r>
              <a:rPr lang="fr-BE" sz="2000" dirty="0">
                <a:solidFill>
                  <a:srgbClr val="1C1C1C"/>
                </a:solidFill>
              </a:rPr>
              <a:t> et </a:t>
            </a:r>
            <a:r>
              <a:rPr lang="fr-BE" sz="2000" b="1" dirty="0" err="1">
                <a:solidFill>
                  <a:srgbClr val="1C1C1C"/>
                </a:solidFill>
                <a:highlight>
                  <a:srgbClr val="FFFF00"/>
                </a:highlight>
              </a:rPr>
              <a:t>ESLint</a:t>
            </a:r>
            <a:endParaRPr lang="fr-BE" sz="2000" b="1" dirty="0">
              <a:solidFill>
                <a:srgbClr val="1C1C1C"/>
              </a:solidFill>
              <a:highlight>
                <a:srgbClr val="FFFF00"/>
              </a:highlight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BE" sz="2000" dirty="0">
                <a:solidFill>
                  <a:srgbClr val="1C1C1C"/>
                </a:solidFill>
              </a:rPr>
              <a:t>Vérifier les tests avec </a:t>
            </a:r>
            <a:r>
              <a:rPr lang="fr-BE" sz="2000" b="1" dirty="0" err="1">
                <a:solidFill>
                  <a:srgbClr val="1C1C1C"/>
                </a:solidFill>
                <a:highlight>
                  <a:srgbClr val="FFFF00"/>
                </a:highlight>
              </a:rPr>
              <a:t>Jest</a:t>
            </a:r>
            <a:endParaRPr lang="fr-BE" sz="2000" b="1" dirty="0">
              <a:solidFill>
                <a:srgbClr val="1C1C1C"/>
              </a:solidFill>
              <a:highlight>
                <a:srgbClr val="FFFF00"/>
              </a:highlight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fr-BE" sz="2000" b="1" i="0" dirty="0">
              <a:solidFill>
                <a:srgbClr val="1C1C1C"/>
              </a:solidFill>
              <a:effectLst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fr-BE" sz="2000" b="0" i="0" dirty="0">
                <a:solidFill>
                  <a:srgbClr val="1C1C1C"/>
                </a:solidFill>
                <a:effectLst/>
              </a:rPr>
              <a:t>Mettre en place les </a:t>
            </a:r>
            <a:r>
              <a:rPr lang="fr-BE" sz="2000" b="1" i="0" dirty="0" err="1">
                <a:solidFill>
                  <a:srgbClr val="1C1C1C"/>
                </a:solidFill>
                <a:effectLst/>
                <a:highlight>
                  <a:srgbClr val="FFFF00"/>
                </a:highlight>
              </a:rPr>
              <a:t>branch</a:t>
            </a:r>
            <a:r>
              <a:rPr lang="fr-BE" sz="2000" b="1" i="0" dirty="0">
                <a:solidFill>
                  <a:srgbClr val="1C1C1C"/>
                </a:solidFill>
                <a:effectLst/>
                <a:highlight>
                  <a:srgbClr val="FFFF00"/>
                </a:highlight>
              </a:rPr>
              <a:t> </a:t>
            </a:r>
            <a:r>
              <a:rPr lang="fr-BE" sz="2000" b="1" i="0" dirty="0" err="1">
                <a:solidFill>
                  <a:srgbClr val="1C1C1C"/>
                </a:solidFill>
                <a:effectLst/>
                <a:highlight>
                  <a:srgbClr val="FFFF00"/>
                </a:highlight>
              </a:rPr>
              <a:t>policies</a:t>
            </a:r>
            <a:r>
              <a:rPr lang="fr-BE" sz="2000" b="1" i="0" dirty="0">
                <a:solidFill>
                  <a:srgbClr val="1C1C1C"/>
                </a:solidFill>
                <a:effectLst/>
                <a:highlight>
                  <a:srgbClr val="FFFF00"/>
                </a:highlight>
              </a:rPr>
              <a:t> </a:t>
            </a:r>
            <a:r>
              <a:rPr lang="fr-BE" sz="2000" b="0" i="0" dirty="0">
                <a:solidFill>
                  <a:srgbClr val="1C1C1C"/>
                </a:solidFill>
                <a:effectLst/>
              </a:rPr>
              <a:t>pour protéger la branche principale et validation les MR / PR</a:t>
            </a: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95037666"/>
      </p:ext>
    </p:extLst>
  </p:cSld>
  <p:clrMapOvr>
    <a:masterClrMapping/>
  </p:clrMapOvr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FF6F9353-0706-46F0-A689-ADB558DA3609}"/>
              </a:ext>
            </a:extLst>
          </p:cNvPr>
          <p:cNvSpPr txBox="1"/>
          <p:nvPr/>
        </p:nvSpPr>
        <p:spPr>
          <a:xfrm>
            <a:off x="998806" y="434879"/>
            <a:ext cx="7146387" cy="566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i="0" u="none" strike="noStrike" kern="1200" cap="none" spc="0" baseline="0%" dirty="0">
                <a:solidFill>
                  <a:srgbClr val="000000"/>
                </a:solidFill>
                <a:uFillTx/>
                <a:latin typeface="+mj-lt"/>
                <a:ea typeface="DejaVu Sans" pitchFamily="2"/>
                <a:cs typeface="DejaVu Sans" pitchFamily="2"/>
              </a:rPr>
              <a:t>Mini-projet : </a:t>
            </a:r>
            <a:r>
              <a:rPr lang="fr-FR" sz="3200" b="1" i="0" u="none" strike="noStrike" kern="1200" cap="none" spc="0" baseline="0%" dirty="0" err="1">
                <a:solidFill>
                  <a:srgbClr val="000000"/>
                </a:solidFill>
                <a:uFillTx/>
                <a:latin typeface="+mj-lt"/>
                <a:ea typeface="DejaVu Sans" pitchFamily="2"/>
                <a:cs typeface="DejaVu Sans" pitchFamily="2"/>
              </a:rPr>
              <a:t>DevOps</a:t>
            </a:r>
            <a:r>
              <a:rPr lang="fr-FR" sz="3200" b="1" i="0" u="none" strike="noStrike" kern="1200" cap="none" spc="0" baseline="0%" dirty="0">
                <a:solidFill>
                  <a:srgbClr val="000000"/>
                </a:solidFill>
                <a:uFillTx/>
                <a:latin typeface="+mj-lt"/>
                <a:ea typeface="DejaVu Sans" pitchFamily="2"/>
                <a:cs typeface="DejaVu Sans" pitchFamily="2"/>
              </a:rPr>
              <a:t> - </a:t>
            </a:r>
            <a:r>
              <a:rPr lang="fr-FR" sz="3200" b="1" i="0" u="none" strike="noStrike" kern="1200" cap="none" spc="0" baseline="0%" dirty="0" err="1">
                <a:solidFill>
                  <a:srgbClr val="000000"/>
                </a:solidFill>
                <a:uFillTx/>
                <a:latin typeface="+mj-lt"/>
                <a:ea typeface="DejaVu Sans" pitchFamily="2"/>
                <a:cs typeface="DejaVu Sans" pitchFamily="2"/>
              </a:rPr>
              <a:t>ExoPlanets</a:t>
            </a:r>
            <a:endParaRPr lang="fr-FR" sz="3200" b="1" i="0" u="none" strike="noStrike" kern="1200" cap="none" spc="0" baseline="0%" dirty="0">
              <a:solidFill>
                <a:srgbClr val="000000"/>
              </a:solidFill>
              <a:uFillTx/>
              <a:latin typeface="+mj-lt"/>
              <a:ea typeface="DejaVu Sans" pitchFamily="2"/>
              <a:cs typeface="DejaVu Sans" pitchFamily="2"/>
            </a:endParaRP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7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TextShape 3">
            <a:extLst>
              <a:ext uri="{FF2B5EF4-FFF2-40B4-BE49-F238E27FC236}">
                <a16:creationId xmlns:a16="http://schemas.microsoft.com/office/drawing/2014/main" id="{E8C890B3-1A98-7E4D-AE28-F62CC435FF5E}"/>
              </a:ext>
            </a:extLst>
          </p:cNvPr>
          <p:cNvSpPr txBox="1"/>
          <p:nvPr/>
        </p:nvSpPr>
        <p:spPr>
          <a:xfrm>
            <a:off x="989181" y="1353025"/>
            <a:ext cx="7380003" cy="476697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algn="l"/>
            <a:endParaRPr lang="fr-BE" sz="2000" b="0" i="0" dirty="0">
              <a:solidFill>
                <a:srgbClr val="1C1C1C"/>
              </a:solidFill>
              <a:effectLst/>
            </a:endParaRPr>
          </a:p>
          <a:p>
            <a:pPr algn="l"/>
            <a:r>
              <a:rPr lang="nl-BE" sz="2000" b="0" i="0" dirty="0">
                <a:solidFill>
                  <a:srgbClr val="1C1C1C"/>
                </a:solidFill>
                <a:effectLst/>
              </a:rPr>
              <a:t>5.     Développer en utilisant le </a:t>
            </a:r>
            <a:r>
              <a:rPr lang="nl-BE" sz="2000" b="1" i="0" dirty="0">
                <a:solidFill>
                  <a:srgbClr val="1C1C1C"/>
                </a:solidFill>
                <a:effectLst/>
                <a:highlight>
                  <a:srgbClr val="FFFF00"/>
                </a:highlight>
              </a:rPr>
              <a:t>TDD</a:t>
            </a:r>
            <a:r>
              <a:rPr lang="nl-BE" sz="2000" b="0" i="0" dirty="0">
                <a:solidFill>
                  <a:srgbClr val="1C1C1C"/>
                </a:solidFill>
                <a:effectLst/>
              </a:rPr>
              <a:t> et en créant une </a:t>
            </a:r>
            <a:r>
              <a:rPr lang="nl-BE" sz="2000" b="0" i="0" dirty="0">
                <a:solidFill>
                  <a:srgbClr val="1C1C1C"/>
                </a:solidFill>
                <a:effectLst/>
                <a:highlight>
                  <a:srgbClr val="FFFF00"/>
                </a:highlight>
              </a:rPr>
              <a:t>Merge Request</a:t>
            </a:r>
            <a:r>
              <a:rPr lang="nl-BE" sz="2000" b="0" i="0" dirty="0">
                <a:solidFill>
                  <a:srgbClr val="1C1C1C"/>
                </a:solidFill>
                <a:effectLst/>
              </a:rPr>
              <a:t>, la fonctionnalité suivante (en utilisant une fonction) :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u="none" strike="noStrike" kern="1200" cap="none" spc="0" baseline="0%" dirty="0">
                <a:solidFill>
                  <a:srgbClr val="1C1C1C"/>
                </a:solidFill>
                <a:uFillTx/>
                <a:ea typeface="DejaVu Sans" pitchFamily="2"/>
                <a:cs typeface="DejaVu Sans" pitchFamily="2"/>
              </a:rPr>
              <a:t>Lors de l’ajout d’une exoplanète, le nom doit être écrit en majuscules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b="0" i="0" dirty="0">
                <a:solidFill>
                  <a:srgbClr val="1C1C1C"/>
                </a:solidFill>
                <a:ea typeface="DejaVu Sans" pitchFamily="2"/>
                <a:cs typeface="DejaVu Sans" pitchFamily="2"/>
              </a:rPr>
              <a:t>Seul </a:t>
            </a:r>
            <a:r>
              <a:rPr lang="nl-BE" dirty="0">
                <a:solidFill>
                  <a:srgbClr val="1C1C1C"/>
                </a:solidFill>
                <a:ea typeface="DejaVu Sans" pitchFamily="2"/>
                <a:cs typeface="DejaVu Sans" pitchFamily="2"/>
              </a:rPr>
              <a:t>les caractères spéciaux suivants sont autorisés pour le nom de l’exoplanète :  </a:t>
            </a:r>
          </a:p>
          <a:p>
            <a:pPr marL="1200150" lvl="2" indent="-285750">
              <a:buFontTx/>
              <a:buChar char="-"/>
            </a:pPr>
            <a:r>
              <a:rPr lang="nl-BE" dirty="0">
                <a:solidFill>
                  <a:srgbClr val="1C1C1C"/>
                </a:solidFill>
                <a:ea typeface="DejaVu Sans" pitchFamily="2"/>
                <a:cs typeface="DejaVu Sans" pitchFamily="2"/>
              </a:rPr>
              <a:t>“ - ” </a:t>
            </a:r>
          </a:p>
          <a:p>
            <a:pPr marL="1200150" lvl="2" indent="-285750">
              <a:buFontTx/>
              <a:buChar char="-"/>
            </a:pPr>
            <a:r>
              <a:rPr lang="nl-BE" dirty="0">
                <a:solidFill>
                  <a:srgbClr val="1C1C1C"/>
                </a:solidFill>
                <a:ea typeface="DejaVu Sans" pitchFamily="2"/>
                <a:cs typeface="DejaVu Sans" pitchFamily="2"/>
              </a:rPr>
              <a:t>“ . “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b="0" i="0" u="none" strike="noStrike" kern="1200" cap="none" spc="0" baseline="0%" dirty="0">
                <a:solidFill>
                  <a:srgbClr val="1C1C1C"/>
                </a:solidFill>
                <a:uFillTx/>
                <a:ea typeface="DejaVu Sans" pitchFamily="2"/>
                <a:cs typeface="DejaVu Sans" pitchFamily="2"/>
              </a:rPr>
              <a:t>Si le nom de l’ex</a:t>
            </a:r>
            <a:r>
              <a:rPr lang="nl-BE" dirty="0">
                <a:solidFill>
                  <a:srgbClr val="1C1C1C"/>
                </a:solidFill>
                <a:ea typeface="DejaVu Sans" pitchFamily="2"/>
                <a:cs typeface="DejaVu Sans" pitchFamily="2"/>
              </a:rPr>
              <a:t>oplanète est “Trappiste$****01****-00”, il ne doit pas être ajouté.</a:t>
            </a:r>
            <a:endParaRPr lang="fr-FR" b="0" i="0" u="none" strike="noStrike" kern="1200" cap="none" spc="0" baseline="0%" dirty="0">
              <a:solidFill>
                <a:srgbClr val="000000"/>
              </a:solidFill>
              <a:uFillTx/>
              <a:ea typeface="DejaVu Sans" pitchFamily="2"/>
              <a:cs typeface="DejaVu Sans" pitchFamily="2"/>
            </a:endParaRPr>
          </a:p>
          <a:p>
            <a:pPr marL="997199" lvl="2">
              <a:spcAft>
                <a:spcPts val="1135"/>
              </a:spcAft>
              <a:buClr>
                <a:srgbClr val="000000"/>
              </a:buClr>
              <a:buSzPct val="45%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3200" b="0" i="0" u="none" strike="noStrike" kern="1200" cap="none" spc="0" baseline="0%" dirty="0">
              <a:solidFill>
                <a:srgbClr val="000000"/>
              </a:solidFill>
              <a:uFillTx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011919241"/>
      </p:ext>
    </p:extLst>
  </p:cSld>
  <p:clrMapOvr>
    <a:masterClrMapping/>
  </p:clrMapOvr>
</p:sld>
</file>

<file path=ppt/slides/slide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FF6F9353-0706-46F0-A689-ADB558DA3609}"/>
              </a:ext>
            </a:extLst>
          </p:cNvPr>
          <p:cNvSpPr txBox="1"/>
          <p:nvPr/>
        </p:nvSpPr>
        <p:spPr>
          <a:xfrm>
            <a:off x="998806" y="434879"/>
            <a:ext cx="7146387" cy="566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i="0" u="none" strike="noStrike" kern="1200" cap="none" spc="0" baseline="0%" dirty="0">
                <a:solidFill>
                  <a:srgbClr val="000000"/>
                </a:solidFill>
                <a:uFillTx/>
                <a:latin typeface="+mj-lt"/>
                <a:ea typeface="DejaVu Sans" pitchFamily="2"/>
                <a:cs typeface="DejaVu Sans" pitchFamily="2"/>
              </a:rPr>
              <a:t>Mini-projet : </a:t>
            </a:r>
            <a:r>
              <a:rPr lang="fr-FR" sz="3200" b="1" i="0" u="none" strike="noStrike" kern="1200" cap="none" spc="0" baseline="0%" dirty="0" err="1">
                <a:solidFill>
                  <a:srgbClr val="000000"/>
                </a:solidFill>
                <a:uFillTx/>
                <a:latin typeface="+mj-lt"/>
                <a:ea typeface="DejaVu Sans" pitchFamily="2"/>
                <a:cs typeface="DejaVu Sans" pitchFamily="2"/>
              </a:rPr>
              <a:t>DevOps</a:t>
            </a:r>
            <a:r>
              <a:rPr lang="fr-FR" sz="3200" b="1" i="0" u="none" strike="noStrike" kern="1200" cap="none" spc="0" baseline="0%" dirty="0">
                <a:solidFill>
                  <a:srgbClr val="000000"/>
                </a:solidFill>
                <a:uFillTx/>
                <a:latin typeface="+mj-lt"/>
                <a:ea typeface="DejaVu Sans" pitchFamily="2"/>
                <a:cs typeface="DejaVu Sans" pitchFamily="2"/>
              </a:rPr>
              <a:t> - </a:t>
            </a:r>
            <a:r>
              <a:rPr lang="fr-FR" sz="3200" b="1" i="0" u="none" strike="noStrike" kern="1200" cap="none" spc="0" baseline="0%" dirty="0" err="1">
                <a:solidFill>
                  <a:srgbClr val="000000"/>
                </a:solidFill>
                <a:uFillTx/>
                <a:latin typeface="+mj-lt"/>
                <a:ea typeface="DejaVu Sans" pitchFamily="2"/>
                <a:cs typeface="DejaVu Sans" pitchFamily="2"/>
              </a:rPr>
              <a:t>ExoPlanets</a:t>
            </a:r>
            <a:endParaRPr lang="fr-FR" sz="3200" b="1" i="0" u="none" strike="noStrike" kern="1200" cap="none" spc="0" baseline="0%" dirty="0">
              <a:solidFill>
                <a:srgbClr val="000000"/>
              </a:solidFill>
              <a:uFillTx/>
              <a:latin typeface="+mj-lt"/>
              <a:ea typeface="DejaVu Sans" pitchFamily="2"/>
              <a:cs typeface="DejaVu Sans" pitchFamily="2"/>
            </a:endParaRP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8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CEDF281-ED4D-AE43-9A7F-3263D92874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06" y="1653703"/>
            <a:ext cx="7654334" cy="318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925910"/>
      </p:ext>
    </p:extLst>
  </p:cSld>
  <p:clrMapOvr>
    <a:masterClrMapping/>
  </p:clrMapOvr>
</p:sld>
</file>

<file path=ppt/slides/slide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FF6F9353-0706-46F0-A689-ADB558DA3609}"/>
              </a:ext>
            </a:extLst>
          </p:cNvPr>
          <p:cNvSpPr txBox="1"/>
          <p:nvPr/>
        </p:nvSpPr>
        <p:spPr>
          <a:xfrm>
            <a:off x="998806" y="434879"/>
            <a:ext cx="7146387" cy="566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i="0" u="none" strike="noStrike" kern="1200" cap="none" spc="0" baseline="0%" dirty="0">
                <a:solidFill>
                  <a:srgbClr val="000000"/>
                </a:solidFill>
                <a:uFillTx/>
                <a:latin typeface="+mj-lt"/>
                <a:ea typeface="DejaVu Sans" pitchFamily="2"/>
                <a:cs typeface="DejaVu Sans" pitchFamily="2"/>
              </a:rPr>
              <a:t>Mini-projet : </a:t>
            </a:r>
            <a:r>
              <a:rPr lang="fr-FR" sz="3200" b="1" i="0" u="none" strike="noStrike" kern="1200" cap="none" spc="0" baseline="0%" dirty="0" err="1">
                <a:solidFill>
                  <a:srgbClr val="000000"/>
                </a:solidFill>
                <a:uFillTx/>
                <a:latin typeface="+mj-lt"/>
                <a:ea typeface="DejaVu Sans" pitchFamily="2"/>
                <a:cs typeface="DejaVu Sans" pitchFamily="2"/>
              </a:rPr>
              <a:t>DevOps</a:t>
            </a:r>
            <a:r>
              <a:rPr lang="fr-FR" sz="3200" b="1" i="0" u="none" strike="noStrike" kern="1200" cap="none" spc="0" baseline="0%" dirty="0">
                <a:solidFill>
                  <a:srgbClr val="000000"/>
                </a:solidFill>
                <a:uFillTx/>
                <a:latin typeface="+mj-lt"/>
                <a:ea typeface="DejaVu Sans" pitchFamily="2"/>
                <a:cs typeface="DejaVu Sans" pitchFamily="2"/>
              </a:rPr>
              <a:t> - </a:t>
            </a:r>
            <a:r>
              <a:rPr lang="fr-FR" sz="3200" b="1" i="0" u="none" strike="noStrike" kern="1200" cap="none" spc="0" baseline="0%" dirty="0" err="1">
                <a:solidFill>
                  <a:srgbClr val="000000"/>
                </a:solidFill>
                <a:uFillTx/>
                <a:latin typeface="+mj-lt"/>
                <a:ea typeface="DejaVu Sans" pitchFamily="2"/>
                <a:cs typeface="DejaVu Sans" pitchFamily="2"/>
              </a:rPr>
              <a:t>ExoPlanets</a:t>
            </a:r>
            <a:endParaRPr lang="fr-FR" sz="3200" b="1" i="0" u="none" strike="noStrike" kern="1200" cap="none" spc="0" baseline="0%" dirty="0">
              <a:solidFill>
                <a:srgbClr val="000000"/>
              </a:solidFill>
              <a:uFillTx/>
              <a:latin typeface="+mj-lt"/>
              <a:ea typeface="DejaVu Sans" pitchFamily="2"/>
              <a:cs typeface="DejaVu Sans" pitchFamily="2"/>
            </a:endParaRP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9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Shape 3">
            <a:extLst>
              <a:ext uri="{FF2B5EF4-FFF2-40B4-BE49-F238E27FC236}">
                <a16:creationId xmlns:a16="http://schemas.microsoft.com/office/drawing/2014/main" id="{F99C2802-A057-7E4F-8360-C77B24E1A94D}"/>
              </a:ext>
            </a:extLst>
          </p:cNvPr>
          <p:cNvSpPr txBox="1"/>
          <p:nvPr/>
        </p:nvSpPr>
        <p:spPr>
          <a:xfrm>
            <a:off x="998806" y="1585188"/>
            <a:ext cx="7380003" cy="442097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000" b="1" u="none" strike="noStrike" kern="1200" cap="none" spc="0" baseline="0%" dirty="0">
                <a:solidFill>
                  <a:srgbClr val="000000"/>
                </a:solidFill>
                <a:uFillTx/>
                <a:ea typeface="DejaVu Sans" pitchFamily="2"/>
                <a:cs typeface="DejaVu Sans" pitchFamily="2"/>
              </a:rPr>
              <a:t>Appliquer le TDD</a:t>
            </a: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000" b="1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Utiliser les GitHub Actions</a:t>
            </a:r>
            <a:endParaRPr lang="fr-FR" sz="2000" b="1" u="none" strike="noStrike" kern="1200" cap="none" spc="0" baseline="0%" dirty="0">
              <a:solidFill>
                <a:srgbClr val="000000"/>
              </a:solidFill>
              <a:uFillTx/>
              <a:ea typeface="DejaVu Sans" pitchFamily="2"/>
              <a:cs typeface="DejaVu Sans" pitchFamily="2"/>
            </a:endParaRP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000" b="1" i="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En </a:t>
            </a:r>
            <a:r>
              <a:rPr lang="fr-FR" sz="2000" b="1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G</a:t>
            </a:r>
            <a:r>
              <a:rPr lang="fr-FR" sz="2000" b="1" i="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roupe, Stratégie git imposée</a:t>
            </a:r>
            <a:endParaRPr lang="fr-FR" sz="2000" b="1" i="0" u="none" strike="noStrike" kern="1200" cap="none" spc="0" baseline="0%" dirty="0">
              <a:solidFill>
                <a:srgbClr val="000000"/>
              </a:solidFill>
              <a:uFillTx/>
              <a:ea typeface="DejaVu Sans" pitchFamily="2"/>
              <a:cs typeface="DejaVu Sans" pitchFamily="2"/>
            </a:endParaRP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000" b="1" i="0" u="none" strike="noStrike" kern="1200" cap="none" spc="0" baseline="0%" dirty="0">
                <a:solidFill>
                  <a:srgbClr val="000000"/>
                </a:solidFill>
                <a:uFillTx/>
                <a:ea typeface="DejaVu Sans" pitchFamily="2"/>
                <a:cs typeface="DejaVu Sans" pitchFamily="2"/>
              </a:rPr>
              <a:t>Code JavaScript et en anglais uniquement</a:t>
            </a: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000" b="1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Commit message explicite</a:t>
            </a: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000" b="1" i="0" u="none" strike="noStrike" kern="1200" cap="none" spc="0" baseline="0%" dirty="0">
                <a:solidFill>
                  <a:srgbClr val="000000"/>
                </a:solidFill>
                <a:uFillTx/>
                <a:ea typeface="DejaVu Sans" pitchFamily="2"/>
                <a:cs typeface="DejaVu Sans" pitchFamily="2"/>
              </a:rPr>
              <a:t>Formatage du code et règle de </a:t>
            </a:r>
            <a:r>
              <a:rPr lang="fr-FR" sz="2000" b="1" i="0" u="none" strike="noStrike" kern="1200" cap="none" spc="0" baseline="0%" dirty="0" err="1">
                <a:solidFill>
                  <a:srgbClr val="000000"/>
                </a:solidFill>
                <a:uFillTx/>
                <a:ea typeface="DejaVu Sans" pitchFamily="2"/>
                <a:cs typeface="DejaVu Sans" pitchFamily="2"/>
              </a:rPr>
              <a:t>lint</a:t>
            </a:r>
            <a:endParaRPr lang="fr-FR" sz="2000" b="1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000" b="0" i="0" u="none" strike="noStrike" kern="1200" cap="none" spc="0" baseline="0%" dirty="0">
              <a:solidFill>
                <a:srgbClr val="000000"/>
              </a:solidFill>
              <a:uFillTx/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3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9" name="TextShape 3">
            <a:extLst>
              <a:ext uri="{FF2B5EF4-FFF2-40B4-BE49-F238E27FC236}">
                <a16:creationId xmlns:a16="http://schemas.microsoft.com/office/drawing/2014/main" id="{BF6597AE-D231-4B46-AD4C-32E565605436}"/>
              </a:ext>
            </a:extLst>
          </p:cNvPr>
          <p:cNvSpPr txBox="1"/>
          <p:nvPr/>
        </p:nvSpPr>
        <p:spPr>
          <a:xfrm>
            <a:off x="998806" y="1110836"/>
            <a:ext cx="7380003" cy="3650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algn="l"/>
            <a:r>
              <a:rPr lang="fr-BE" sz="2000" b="0" i="0" dirty="0">
                <a:solidFill>
                  <a:srgbClr val="1C1C1C"/>
                </a:solidFill>
                <a:effectLst/>
              </a:rPr>
              <a:t>Consignes</a:t>
            </a:r>
          </a:p>
          <a:p>
            <a:pPr marL="565200" lvl="1">
              <a:spcAft>
                <a:spcPts val="1415"/>
              </a:spcAft>
              <a:buClr>
                <a:srgbClr val="000000"/>
              </a:buClr>
              <a:buSzPct val="45%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000" b="1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%" dirty="0">
              <a:solidFill>
                <a:srgbClr val="000000"/>
              </a:solidFill>
              <a:uFillTx/>
              <a:ea typeface="DejaVu Sans" pitchFamily="2"/>
              <a:cs typeface="DejaVu Sans" pitchFamily="2"/>
            </a:endParaRPr>
          </a:p>
          <a:p>
            <a:pPr marL="539999" marR="0" lvl="1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166821493"/>
      </p:ext>
    </p:extLst>
  </p:cSld>
  <p:clrMapOvr>
    <a:masterClrMapping/>
  </p:clrMapOvr>
</p:sld>
</file>

<file path=ppt/theme/theme1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purl.oclc.org/ooxml/drawingml/main" name="IP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PL" id="{D086615D-7BD3-439A-8873-ACF4848EC875}" vid="{54295FC8-0DDB-44DE-B17B-170610DD0666}"/>
    </a:ext>
  </a:extLst>
</a:theme>
</file>

<file path=ppt/theme/theme13.xml><?xml version="1.0" encoding="utf-8"?>
<a:theme xmlns:a="http://purl.oclc.org/ooxml/drawingml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purl.oclc.org/ooxml/drawingml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purl.oclc.org/ooxml/officeDocument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purl.oclc.org/ooxml/officeDocument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purl.oclc.org/ooxml/officeDocument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1F7770AEB57F4D9E08691D62E16A99" ma:contentTypeVersion="9" ma:contentTypeDescription="Crée un document." ma:contentTypeScope="" ma:versionID="05dd66b1190c8f0f7b7f17bc34ff4108">
  <xsd:schema xmlns:xsd="http://www.w3.org/2001/XMLSchema" xmlns:xs="http://www.w3.org/2001/XMLSchema" xmlns:p="http://schemas.microsoft.com/office/2006/metadata/properties" xmlns:ns2="7a56ee12-99f1-4a87-ab15-e35f9667cf03" targetNamespace="http://schemas.microsoft.com/office/2006/metadata/properties" ma:root="true" ma:fieldsID="864dfe5196e6573918543c011b3f3af0" ns2:_="">
    <xsd:import namespace="7a56ee12-99f1-4a87-ab15-e35f9667cf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56ee12-99f1-4a87-ab15-e35f9667cf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purl.oclc.org/ooxml/officeDocument/customXml" ds:itemID="{2E46CE58-5E17-4C02-BD50-C868EA774515}">
  <ds:schemaRefs>
    <ds:schemaRef ds:uri="http://schemas.microsoft.com/sharepoint/v3/contenttype/forms"/>
  </ds:schemaRefs>
</ds:datastoreItem>
</file>

<file path=customXml/itemProps2.xml><?xml version="1.0" encoding="utf-8"?>
<ds:datastoreItem xmlns:ds="http://purl.oclc.org/ooxml/officeDocument/customXml" ds:itemID="{92435DD1-8008-4BF9-AE30-1B9C602C3CE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purl.oclc.org/ooxml/officeDocument/customXml" ds:itemID="{35B0559D-8075-4879-954C-2BF11D779C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56ee12-99f1-4a87-ab15-e35f9667cf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purl.oclc.org/ooxml/officeDocument/extendedProperties" xmlns:vt="http://purl.oclc.org/ooxml/officeDocument/docPropsVTypes">
  <TotalTime>3327</TotalTime>
  <Words>398</Words>
  <Application>Microsoft Macintosh PowerPoint</Application>
  <PresentationFormat>Affichage à l'écran (4:3)</PresentationFormat>
  <Paragraphs>100</Paragraphs>
  <Slides>10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12</vt:i4>
      </vt:variant>
      <vt:variant>
        <vt:lpstr>Titres des diapositives</vt:lpstr>
      </vt:variant>
      <vt:variant>
        <vt:i4>10</vt:i4>
      </vt:variant>
    </vt:vector>
  </HeadingPairs>
  <TitlesOfParts>
    <vt:vector size="31" baseType="lpstr">
      <vt:lpstr>-apple-system</vt:lpstr>
      <vt:lpstr>Arial</vt:lpstr>
      <vt:lpstr>Calibri</vt:lpstr>
      <vt:lpstr>Calibri Light</vt:lpstr>
      <vt:lpstr>Liberation Sans</vt:lpstr>
      <vt:lpstr>Liberation Serif</vt:lpstr>
      <vt:lpstr>StarSymbol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IPL</vt:lpstr>
      <vt:lpstr>BINV2190-B DevOps : branch policies</vt:lpstr>
      <vt:lpstr>Sommaire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Vinci &amp; ProEco:  Présentation au Conseil d’Entreprise</dc:title>
  <dc:subject/>
  <dc:creator>gregoire</dc:creator>
  <dc:description/>
  <cp:lastModifiedBy>Microsoft Office User</cp:lastModifiedBy>
  <cp:revision>1776</cp:revision>
  <cp:lastPrinted>2018-04-28T10:12:52Z</cp:lastPrinted>
  <dcterms:created xsi:type="dcterms:W3CDTF">2011-03-16T09:08:07Z</dcterms:created>
  <dcterms:modified xsi:type="dcterms:W3CDTF">2022-11-29T16:56:19Z</dcterms:modified>
</cp:coreProperties>
</file>

<file path=docProps/custom.xml><?xml version="1.0" encoding="utf-8"?>
<Properties xmlns="http://purl.oclc.org/ooxml/officeDocument/customProperties" xmlns:vt="http://purl.oclc.org/ooxml/officeDocument/docPropsVTypes">
  <property fmtid="{D5CDD505-2E9C-101B-9397-08002B2CF9AE}" pid="2" name="ContentTypeId">
    <vt:lpwstr>0x0101001B1F7770AEB57F4D9E08691D62E16A99</vt:lpwstr>
  </property>
</Properties>
</file>