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481280" y="205740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819200" y="205740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481280" y="416664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819200" y="416664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81280" y="205740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819200" y="205740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81280" y="416664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819200" y="4166640"/>
            <a:ext cx="31788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en-US" sz="7200" spc="-1" strike="noStrike" cap="all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04D177B-DBF5-441A-A55A-2FAB8478F27E}" type="datetime">
              <a:rPr b="0" lang="en-ID" sz="1200" spc="-1" strike="noStrike">
                <a:solidFill>
                  <a:srgbClr val="ffffff"/>
                </a:solidFill>
                <a:latin typeface="Corbel"/>
              </a:rPr>
              <a:t>2/23/24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34EEE6-7FE7-47B0-9D99-7A9A8E98D16D}" type="slidenum">
              <a:rPr b="0" lang="en-ID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1978560" y="3733560"/>
            <a:ext cx="8229600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a6b727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a6b727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a6b727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a6b727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a6b727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a6b727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>
            <a:no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Click to edit Master text styles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lvl="1" marL="4572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a6b727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a6b727"/>
              </a:solidFill>
              <a:latin typeface="Corbel"/>
            </a:endParaRPr>
          </a:p>
          <a:p>
            <a:pPr lvl="2" marL="7315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800" spc="-1" strike="noStrike">
                <a:solidFill>
                  <a:srgbClr val="a6b727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a6b727"/>
              </a:solidFill>
              <a:latin typeface="Corbel"/>
            </a:endParaRPr>
          </a:p>
          <a:p>
            <a:pPr lvl="3" marL="100584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a6b727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a6b727"/>
              </a:solidFill>
              <a:latin typeface="Corbel"/>
            </a:endParaRPr>
          </a:p>
          <a:p>
            <a:pPr lvl="4" marL="12801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a6b727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a6b727"/>
              </a:solidFill>
              <a:latin typeface="Corbe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1065F4-EF5F-4475-AA79-44027E25D727}" type="datetime">
              <a:rPr b="0" lang="en-ID" sz="1200" spc="-1" strike="noStrike">
                <a:solidFill>
                  <a:srgbClr val="a6b727"/>
                </a:solidFill>
                <a:latin typeface="Corbel"/>
              </a:rPr>
              <a:t>2/23/24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7E47B3-AE15-4243-AC59-154B0900F0E4}" type="slidenum">
              <a:rPr b="0" lang="en-ID" sz="1200" spc="-1" strike="noStrike">
                <a:solidFill>
                  <a:srgbClr val="a6b727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109880" y="882360"/>
            <a:ext cx="9966600" cy="2925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1" lang="en-US" sz="7200" spc="-1" strike="noStrike" cap="all">
                <a:solidFill>
                  <a:srgbClr val="ffffff"/>
                </a:solidFill>
                <a:latin typeface="Corbel"/>
              </a:rPr>
              <a:t>FINAL PROJECT BAYUCARAKA 2024</a:t>
            </a:r>
            <a:endParaRPr b="0" lang="en-US" sz="7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709640" y="3869640"/>
            <a:ext cx="8767440" cy="138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MUHAMMAD ZIA ALHAMBRA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TEKNIK KOMPUTER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5024231059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Control.cpp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Pros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Code lebih simple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ID" sz="2200" spc="-1" strike="noStrike">
                <a:solidFill>
                  <a:srgbClr val="a6b727"/>
                </a:solidFill>
                <a:latin typeface="Corbel"/>
              </a:rPr>
              <a:t>Cons 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n-ID" sz="2200" spc="-1" strike="noStrike">
                <a:solidFill>
                  <a:srgbClr val="a6b727"/>
                </a:solidFill>
                <a:latin typeface="Corbel"/>
              </a:rPr>
              <a:t>Gerakan random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117" name="Picture 6" descr=""/>
          <p:cNvPicPr/>
          <p:nvPr/>
        </p:nvPicPr>
        <p:blipFill>
          <a:blip r:embed="rId1"/>
          <a:stretch/>
        </p:blipFill>
        <p:spPr>
          <a:xfrm>
            <a:off x="4423680" y="2619000"/>
            <a:ext cx="6591960" cy="29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Circle.py (pt. 2)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792000" y="2167920"/>
            <a:ext cx="4785480" cy="2522160"/>
          </a:xfrm>
          <a:prstGeom prst="rect">
            <a:avLst/>
          </a:prstGeom>
          <a:ln>
            <a:noFill/>
          </a:ln>
        </p:spPr>
      </p:pic>
      <p:pic>
        <p:nvPicPr>
          <p:cNvPr id="120" name="Picture 6" descr=""/>
          <p:cNvPicPr/>
          <p:nvPr/>
        </p:nvPicPr>
        <p:blipFill>
          <a:blip r:embed="rId2"/>
          <a:stretch/>
        </p:blipFill>
        <p:spPr>
          <a:xfrm>
            <a:off x="6613920" y="434160"/>
            <a:ext cx="4579560" cy="598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123" name="Picture 2" descr="1,000+ Free Thank You Images, Pictures &amp; HD Stock Photos - Pixabay"/>
          <p:cNvPicPr/>
          <p:nvPr/>
        </p:nvPicPr>
        <p:blipFill>
          <a:blip r:embed="rId1"/>
          <a:stretch/>
        </p:blipFill>
        <p:spPr>
          <a:xfrm>
            <a:off x="2205000" y="-73080"/>
            <a:ext cx="7781760" cy="700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Pengumpulan Ide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Satu node untuk masing-masing package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Node python untuk opencv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Node cpp untuk gerak bot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rcRect l="38787" t="26864" r="20924" b="0"/>
          <a:stretch/>
        </p:blipFill>
        <p:spPr>
          <a:xfrm>
            <a:off x="7598880" y="2023560"/>
            <a:ext cx="3416400" cy="410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Berubah Pikiran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43000" y="2057400"/>
            <a:ext cx="465336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Membuat 2 node untuk deteksi area dan bulat merah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Membuat satu node untuk menggabungkan kedua node tersebut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rcRect l="17538" t="26864" r="20921" b="0"/>
          <a:stretch/>
        </p:blipFill>
        <p:spPr>
          <a:xfrm>
            <a:off x="5796720" y="2023560"/>
            <a:ext cx="5218560" cy="410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Hasil Final Project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5" name="Content Placeholder 4" descr=""/>
          <p:cNvPicPr/>
          <p:nvPr/>
        </p:nvPicPr>
        <p:blipFill>
          <a:blip r:embed="rId1"/>
          <a:stretch/>
        </p:blipFill>
        <p:spPr>
          <a:xfrm>
            <a:off x="4869360" y="1694520"/>
            <a:ext cx="2452680" cy="476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Camera.py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43000" y="2057400"/>
            <a:ext cx="495252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Menyalakan camera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Mempublish menggunakan cv_bridge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6080760" y="525600"/>
            <a:ext cx="5219640" cy="580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Area.py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143000" y="2057400"/>
            <a:ext cx="495252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Mendeteksi Sembilan area tic tac toe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Publish titik maximum, minimum, dan tengah pada bidang x dan y semua area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101" name="Picture 6" descr=""/>
          <p:cNvPicPr/>
          <p:nvPr/>
        </p:nvPicPr>
        <p:blipFill>
          <a:blip r:embed="rId1"/>
          <a:stretch/>
        </p:blipFill>
        <p:spPr>
          <a:xfrm>
            <a:off x="6751080" y="281520"/>
            <a:ext cx="4267080" cy="6294240"/>
          </a:xfrm>
          <a:prstGeom prst="rect">
            <a:avLst/>
          </a:prstGeom>
          <a:ln>
            <a:noFill/>
          </a:ln>
        </p:spPr>
      </p:pic>
      <p:pic>
        <p:nvPicPr>
          <p:cNvPr id="102" name="Picture 8" descr=""/>
          <p:cNvPicPr/>
          <p:nvPr/>
        </p:nvPicPr>
        <p:blipFill>
          <a:blip r:embed="rId2"/>
          <a:stretch/>
        </p:blipFill>
        <p:spPr>
          <a:xfrm>
            <a:off x="565920" y="5261040"/>
            <a:ext cx="6106680" cy="113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Circle.py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43000" y="2057400"/>
            <a:ext cx="495252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Mendeteksi bulat merah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Mempublish titik tengah bulat merah pada bidang x dan y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Akan menampilkan bulat biru (gerak bot)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6850080" y="430200"/>
            <a:ext cx="4168080" cy="5997240"/>
          </a:xfrm>
          <a:prstGeom prst="rect">
            <a:avLst/>
          </a:prstGeom>
          <a:ln>
            <a:noFill/>
          </a:ln>
        </p:spPr>
      </p:pic>
      <p:pic>
        <p:nvPicPr>
          <p:cNvPr id="106" name="Picture 6" descr=""/>
          <p:cNvPicPr/>
          <p:nvPr/>
        </p:nvPicPr>
        <p:blipFill>
          <a:blip r:embed="rId2"/>
          <a:stretch/>
        </p:blipFill>
        <p:spPr>
          <a:xfrm>
            <a:off x="1203840" y="4899600"/>
            <a:ext cx="4838760" cy="134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Mengapa Dua Node?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Pros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Lebih rapi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Gampang dibaca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Cons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Sulit run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Beda node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grpSp>
        <p:nvGrpSpPr>
          <p:cNvPr id="109" name="Group 3"/>
          <p:cNvGrpSpPr/>
          <p:nvPr/>
        </p:nvGrpSpPr>
        <p:grpSpPr>
          <a:xfrm>
            <a:off x="6774480" y="2212920"/>
            <a:ext cx="3619080" cy="2431800"/>
            <a:chOff x="6774480" y="2212920"/>
            <a:chExt cx="3619080" cy="2431800"/>
          </a:xfrm>
        </p:grpSpPr>
        <p:pic>
          <p:nvPicPr>
            <p:cNvPr id="110" name="Picture 6" descr=""/>
            <p:cNvPicPr/>
            <p:nvPr/>
          </p:nvPicPr>
          <p:blipFill>
            <a:blip r:embed="rId1"/>
            <a:srcRect l="0" t="50000" r="0" b="23474"/>
            <a:stretch/>
          </p:blipFill>
          <p:spPr>
            <a:xfrm>
              <a:off x="6774480" y="3375360"/>
              <a:ext cx="3619080" cy="1269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8" descr=""/>
            <p:cNvPicPr/>
            <p:nvPr/>
          </p:nvPicPr>
          <p:blipFill>
            <a:blip r:embed="rId2"/>
            <a:srcRect l="0" t="0" r="0" b="75738"/>
            <a:stretch/>
          </p:blipFill>
          <p:spPr>
            <a:xfrm>
              <a:off x="6774480" y="2212920"/>
              <a:ext cx="3619080" cy="11617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a6b727"/>
                </a:solidFill>
                <a:latin typeface="Corbel"/>
              </a:rPr>
              <a:t>Vision.py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43000" y="2057400"/>
            <a:ext cx="495252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Menggabungkan node area.py dan circle.py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Mendeteksi letak bulat merah pada area nomor berapa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  <a:p>
            <a:pPr marL="228600" indent="-182520">
              <a:lnSpc>
                <a:spcPct val="90000"/>
              </a:lnSpc>
              <a:spcBef>
                <a:spcPts val="1400"/>
              </a:spcBef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a6b727"/>
                </a:solidFill>
                <a:latin typeface="Corbel"/>
              </a:rPr>
              <a:t>Publish area yang kosong (available_area)</a:t>
            </a:r>
            <a:endParaRPr b="0" lang="en-US" sz="2200" spc="-1" strike="noStrike">
              <a:solidFill>
                <a:srgbClr val="a6b727"/>
              </a:solidFill>
              <a:latin typeface="Corbel"/>
            </a:endParaRPr>
          </a:p>
        </p:txBody>
      </p:sp>
      <p:pic>
        <p:nvPicPr>
          <p:cNvPr id="114" name="Picture 12" descr=""/>
          <p:cNvPicPr/>
          <p:nvPr/>
        </p:nvPicPr>
        <p:blipFill>
          <a:blip r:embed="rId1"/>
          <a:stretch/>
        </p:blipFill>
        <p:spPr>
          <a:xfrm>
            <a:off x="6095880" y="1409760"/>
            <a:ext cx="5837760" cy="403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60</TotalTime>
  <Application>LibreOffice/6.4.7.2$Linux_X86_64 LibreOffice_project/40$Build-2</Application>
  <Words>168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2024-02-23T14:39:54Z</dcterms:created>
  <dc:creator>Zia Alhambra</dc:creator>
  <dc:description/>
  <dc:language>en-US</dc:language>
  <cp:lastModifiedBy/>
  <dcterms:modified xsi:type="dcterms:W3CDTF">2024-02-23T23:33:46Z</dcterms:modified>
  <cp:revision>8</cp:revision>
  <dc:subject/>
  <dc:title>FINAL PROJECT BAYUCARAKA 2024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