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2"/>
    <a:srgbClr val="5F5F5F"/>
    <a:srgbClr val="F8F8F8"/>
    <a:srgbClr val="EAEAEA"/>
    <a:srgbClr val="FF6600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9E3F-0E84-483F-8289-F55BEDD5A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2B43-B242-428F-B634-BB82A120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ED09-76E3-4631-94FA-54B3D81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5DD2-6D8A-4CAB-A017-DA993859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288F-218C-466E-9133-0F492DBE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E330-3FFC-4446-B98B-102E4D34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FBB1A-6B21-436E-A716-A5CFAA4E8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3766-51DC-440D-A7A6-C168E0E2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2A74-BB31-4F5B-A9AB-EC0A7383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C646-27C8-437B-B7E1-24008B64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A2B4E-99F7-422E-B7B7-C4FA5A148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75587-28DC-40B3-B368-E942D995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C06E-BD6B-4077-AB92-962FDA34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5227-697D-4672-9E27-9E24B357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0315-9D1F-4FE6-BE4C-ACDB0C1C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89CF-032A-4199-B9A6-0F4581C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2DEB-2E2E-4889-AFD3-96C0876A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400D-CDB2-477B-BFBA-4ED5104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31E8-B60A-42CA-8F3A-64762166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4BC7-2DD2-45C8-996D-D682F03D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043-744D-4EB4-9D67-5682FCB1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0E72-BA71-4497-9B5A-726952BE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F5AC-1FD9-467C-8B02-C2FE3ED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DCC8-0656-45DA-82BB-95004A2B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B392-C6B9-4D4E-9908-DBC66FF0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98B7-C186-4281-ACCC-57DD53FA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CAD8-364F-4CD8-A14D-E216FF47F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D3C5-647C-4E21-ABD6-29AD193D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1BD5F-DC1B-401B-A733-3D53DB54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167C-13D0-4AA0-9030-08C7D7B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6E58-4848-4FFF-8731-30C86F1C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E933-18E8-4DBF-AC0D-0376C1D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F8AF-1A39-40D0-9187-6828FAF8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843DD-7EF9-4EE3-ADF7-F3B812A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3A11B-090B-4736-8647-90CF77C9E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D07EE-23F1-41F5-99E9-CF6C992F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3A6F9-3D74-4BC3-9012-97A2EB5B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62E89-D5A4-4D16-8A5A-418261A8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81586-3342-4E95-827A-E6FFE32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3B6-9BB1-4D93-9E53-5CF4F082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86E44-9B9F-45DB-BA38-60565C37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468D5-07F4-471A-8459-CEDC1011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861C-4138-41C1-A036-7B3FD3A0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9D4B8-2289-4B12-9B68-4C670061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D1F56-1502-425C-BAF1-2F342340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51AD-2932-4251-8ADC-775D6552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0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5AFA-DB33-4467-B4C4-4A86F0E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7467-AFF4-48D1-93E1-F523711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ACA0-477C-4B5F-820F-6AB667AC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B884-4D60-4E59-9F49-7F7338CB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8C406-9FB2-459E-A7A0-ABB13B6C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A697-9759-40AD-93EC-6DFFB37E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4163-E7D5-4D86-B74A-38BBCE2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455D1-8C67-4C99-8ABC-D0E47C4B0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B26E-259F-45DE-B172-A176853E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E112-5BA9-4B59-BC1A-28856F7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D580-8C38-499C-AD9B-EBDDF68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0E7C5-5C03-4848-BEF5-90ADE619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0CC5C-AFA2-46C3-8B7D-242D9A57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82A7-3D4D-4B5F-892D-E25CB1BE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24A8-E2FF-43D7-94A8-C0C0400F7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C012-4A18-47AB-AF98-8215A464104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0EC5-9610-4815-846D-28755471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43E1-CC05-417C-825C-17912F37B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8B4C-4AB8-425A-8183-4F45385EA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8B0B224-8BB9-46E9-9936-DA0D779AD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884" t="14270" r="30536" b="13812"/>
          <a:stretch/>
        </p:blipFill>
        <p:spPr>
          <a:xfrm>
            <a:off x="5693546" y="2585781"/>
            <a:ext cx="804907" cy="80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55718-6E0F-4F8E-9423-D3133B3BFADF}"/>
              </a:ext>
            </a:extLst>
          </p:cNvPr>
          <p:cNvSpPr txBox="1"/>
          <p:nvPr/>
        </p:nvSpPr>
        <p:spPr>
          <a:xfrm>
            <a:off x="6462943" y="2709669"/>
            <a:ext cx="1935335" cy="615553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Segoe Script" panose="030B0504020000000003" pitchFamily="66" charset="0"/>
              </a:rPr>
              <a:t>NIT’S BLOG</a:t>
            </a:r>
          </a:p>
          <a:p>
            <a:pPr algn="ctr"/>
            <a:r>
              <a:rPr lang="en-US" sz="1700" dirty="0">
                <a:latin typeface="Segoe Script" panose="030B0504020000000003" pitchFamily="66" charset="0"/>
              </a:rPr>
              <a:t>Keep exploring</a:t>
            </a:r>
            <a:endParaRPr lang="en-IN" sz="17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3F046-3BEB-4462-9162-A9642CF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24" y="0"/>
            <a:ext cx="720315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448C6-7F7C-43A0-9DBE-26033D52E38D}"/>
              </a:ext>
            </a:extLst>
          </p:cNvPr>
          <p:cNvSpPr txBox="1"/>
          <p:nvPr/>
        </p:nvSpPr>
        <p:spPr>
          <a:xfrm>
            <a:off x="4130038" y="91440"/>
            <a:ext cx="393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36362"/>
                </a:solidFill>
                <a:latin typeface="Comic Sans MS" panose="030F0702030302020204" pitchFamily="66" charset="0"/>
              </a:rPr>
              <a:t>Sorry, No Posts to show !!!</a:t>
            </a:r>
            <a:endParaRPr lang="en-IN" sz="2400" dirty="0">
              <a:solidFill>
                <a:srgbClr val="63636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6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Segoe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Nitin</cp:lastModifiedBy>
  <cp:revision>8</cp:revision>
  <dcterms:created xsi:type="dcterms:W3CDTF">2020-03-17T16:26:34Z</dcterms:created>
  <dcterms:modified xsi:type="dcterms:W3CDTF">2020-04-19T10:36:49Z</dcterms:modified>
</cp:coreProperties>
</file>