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559675" cx="10080625"/>
  <p:notesSz cx="7559675" cy="106918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Ubuntu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11" Type="http://schemas.openxmlformats.org/officeDocument/2006/relationships/slide" Target="slides/slide6.xml"/><Relationship Id="rId33" Type="http://schemas.openxmlformats.org/officeDocument/2006/relationships/font" Target="fonts/UbuntuMedium-regular.fntdata"/><Relationship Id="rId10" Type="http://schemas.openxmlformats.org/officeDocument/2006/relationships/slide" Target="slides/slide5.xml"/><Relationship Id="rId32" Type="http://schemas.openxmlformats.org/officeDocument/2006/relationships/font" Target="fonts/Ubuntu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UbuntuMedium-italic.fntdata"/><Relationship Id="rId12" Type="http://schemas.openxmlformats.org/officeDocument/2006/relationships/slide" Target="slides/slide7.xml"/><Relationship Id="rId34" Type="http://schemas.openxmlformats.org/officeDocument/2006/relationships/font" Target="fonts/Ubuntu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Ubuntu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481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nitsa/zf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504000" y="3168000"/>
            <a:ext cx="907164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ZFS Raiders of the Lost File</a:t>
            </a:r>
            <a:endParaRPr b="0" sz="3600" strike="noStrike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504000" y="3816000"/>
            <a:ext cx="907164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DDDDDD"/>
                </a:solidFill>
                <a:latin typeface="Ubuntu Light"/>
                <a:ea typeface="Ubuntu Light"/>
                <a:cs typeface="Ubuntu Light"/>
                <a:sym typeface="Ubuntu Light"/>
              </a:rPr>
              <a:t>Nikolaos Tsapakis, </a:t>
            </a:r>
            <a:r>
              <a:rPr b="0" lang="en-IN" sz="1500" strike="noStrike">
                <a:solidFill>
                  <a:srgbClr val="DDDDDD"/>
                </a:solidFill>
                <a:latin typeface="Ubuntu Light"/>
                <a:ea typeface="Ubuntu Light"/>
                <a:cs typeface="Ubuntu Light"/>
                <a:sym typeface="Ubuntu Light"/>
              </a:rPr>
              <a:t>LE</a:t>
            </a:r>
            <a:r>
              <a:rPr b="0" lang="en-IN" sz="2000" strike="noStrike">
                <a:solidFill>
                  <a:srgbClr val="DDDDDD"/>
                </a:solidFill>
                <a:latin typeface="Ubuntu Light"/>
                <a:ea typeface="Ubuntu Light"/>
                <a:cs typeface="Ubuntu Light"/>
                <a:sym typeface="Ubuntu Light"/>
              </a:rPr>
              <a:t>HACK 2023</a:t>
            </a:r>
            <a:endParaRPr b="0" sz="2000" strike="noStrike">
              <a:solidFill>
                <a:srgbClr val="DDDDDD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100"/>
            <a:ext cx="10025251" cy="5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Header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08350" y="2340000"/>
            <a:ext cx="90717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LZ4 header is missing before the file data block so let’s construct minimal header using RTF specification.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666666"/>
              </a:buClr>
              <a:buSzPct val="40371"/>
              <a:buFont typeface="Noto Sans Symbols"/>
              <a:buNone/>
            </a:pPr>
            <a:r>
              <a:t/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LZ4_Header 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{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DWORD MagicNb</a:t>
            </a:r>
            <a:r>
              <a:rPr lang="en-IN" sz="3121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		</a:t>
            </a: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Magic Number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BYTE FLG                    	various properties like version, block checksum etc.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BYTE BD		 	</a:t>
            </a:r>
            <a:r>
              <a:rPr lang="en-IN" sz="3121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  	</a:t>
            </a: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block maximum size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BYTE HC                      	checksum, can be calculated using xxhash on FLG, BD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312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}</a:t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666666"/>
              </a:buClr>
              <a:buSzPct val="40371"/>
              <a:buFont typeface="Noto Sans Symbols"/>
              <a:buNone/>
            </a:pPr>
            <a:r>
              <a:t/>
            </a:r>
            <a:endParaRPr b="0" sz="312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Header.(dword)MagicNb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108360" y="2340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3685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3685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MagicNb = 0x04 0x22 0x4D 0x18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3685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3685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Header.(byte)FLG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FLG = 0x40 = 01 0 0 0 0 0 0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01 : version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each block depends on previous ones for decoding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no Block checksum in data blocks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uncompressed size of data not included within the header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no content checksum will be appended after the EoS mark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reserved and set to 0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3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0  : no DictID</a:t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3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Header.(byte)BD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360000" y="2520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BD = 0x40 = 0 100 0000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100 = 4 = 64 KB of block maximum size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bits 7 and last 4 bits are reserved thus set to 0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Header.(byte)HC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360000" y="2520000"/>
            <a:ext cx="90717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The following python code will generate the HC descriptor checksum :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666666"/>
              </a:buClr>
              <a:buSzPct val="42397"/>
              <a:buFont typeface="Noto Sans Symbols"/>
              <a:buNone/>
            </a:pPr>
            <a:r>
              <a:t/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import xxhash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FLG = 0x40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BD = 0x40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payload = chr(FLG) + chr(BD) 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out = xxhash.xxh32(payload, seed=0).intdigest()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out = hex((out&gt;&gt;8) &amp; 0xFF)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print out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666666"/>
              </a:buClr>
              <a:buSzPct val="42397"/>
              <a:buFont typeface="Noto Sans Symbols"/>
              <a:buNone/>
            </a:pPr>
            <a:r>
              <a:t/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rPr b="0" lang="en-IN" sz="297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HC = 0xC0</a:t>
            </a:r>
            <a:endParaRPr b="0" sz="2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666666"/>
              </a:buClr>
              <a:buSzPct val="41017"/>
              <a:buFont typeface="Noto Sans Symbols"/>
              <a:buNone/>
            </a:pPr>
            <a:r>
              <a:t/>
            </a:r>
            <a:endParaRPr b="0" sz="30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0" y="1249475"/>
            <a:ext cx="10036124" cy="56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Automation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python script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scan the image for files using signature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if found then prepend minimal LZ4 header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try to decompress (header + file data block)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if success then write file out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References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180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Original paper and scripts :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u="sng" strike="noStrike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https://github.com/nitsa/zfs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/>
        </p:nvSpPr>
        <p:spPr>
          <a:xfrm>
            <a:off x="3780000" y="3132000"/>
            <a:ext cx="25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Thank you !</a:t>
            </a:r>
            <a:endParaRPr b="0" sz="3600" strike="noStrike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Intro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 hot summer day back in 2019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an old hard drive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 file that I forgot to backup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 format process that got interrupted in panic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 poem that was brought back to life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this is a forensics story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Hard Disk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FreeBSD image with ZFS filesystem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LZ4 compression on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compresses files on the fly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tried many free recovery tools but in vain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recover the file by directly accessing the disk ?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Creating Hard Disk Image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ddrescue /dev/ada0 /media/ada0.backup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25 gb of size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can now start working on the image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File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I remember it was an .rtf file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possibly &lt; 64 kb in size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ZFS may allocate multiple data blocks for bigger files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notice smallest data block as a file grows is close to 65 kb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65 kb of compressed space for storing continuous file data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212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2962"/>
              <a:buFont typeface="Noto Sans Symbols"/>
              <a:buChar char="●"/>
            </a:pPr>
            <a:r>
              <a:rPr b="0" lang="en-IN" sz="27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only a single block for our file if we are lucky</a:t>
            </a:r>
            <a:endParaRPr b="0" sz="27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Signature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compress an .rtf sample file using LZ4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check header after compression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create signature based on compressed header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run signature against image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verify that signature triggers on .rtf files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6" y="1512000"/>
            <a:ext cx="8927125" cy="5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Signature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504000" y="259812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rule detect_rtf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{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strings: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$rtf_header = { 7B 5C 72 74 66 31 5C }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condition: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$rtf_header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}</a:t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Hunt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504000" y="2376000"/>
            <a:ext cx="90717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t/>
            </a:r>
            <a:endParaRPr sz="6947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6947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yara64.exe -s detect_rtf.yara ada0.backup</a:t>
            </a:r>
            <a:endParaRPr b="0" sz="6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666666"/>
              </a:buClr>
              <a:buSzPts val="315"/>
              <a:buFont typeface="Noto Sans Symbols"/>
              <a:buNone/>
            </a:pPr>
            <a:r>
              <a:t/>
            </a:r>
            <a:endParaRPr b="0" sz="6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u="sng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Results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0x1456b6005:$rtf_header: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0x1666b1005:$rtf_header: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0x1666c3005:$rtf_header: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0x18991a28e:$rtf_header: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0x2c20348fa:$rtf_header: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lang="en-IN" sz="5947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0x5ca004115:$rtf_header: 7B 5C 72 74 66 31 5C</a:t>
            </a:r>
            <a:endParaRPr b="0" sz="5947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72565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7256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7256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