
<file path=[Content_Types].xml><?xml version="1.0" encoding="utf-8"?>
<Types xmlns="http://schemas.openxmlformats.org/package/2006/content-types">
  <Default Extension="png" ContentType="image/png"/>
  <Default Extension="mp3" ContentType="audio/m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57" r:id="rId2"/>
    <p:sldId id="261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1"/>
        <a:lstStyle/>
        <a:p>
          <a:pPr rtl="1"/>
          <a:endParaRPr lang="en-US"/>
        </a:p>
      </dgm:t>
    </dgm:pt>
    <dgm:pt modelId="{40FC4FFE-8987-4A26-B7F4-8A516F18ADAE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h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1"/>
        <a:lstStyle/>
        <a:p>
          <a:pPr rtl="1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1"/>
        <a:lstStyle/>
        <a:p>
          <a:pPr rtl="1"/>
          <a:endParaRPr lang="en-US"/>
        </a:p>
      </dgm:t>
    </dgm:pt>
    <dgm:pt modelId="{49225C73-1633-42F1-AB3B-7CB183E5F8B8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h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1"/>
        <a:lstStyle/>
        <a:p>
          <a:pPr rtl="1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1"/>
        <a:lstStyle/>
        <a:p>
          <a:pPr rtl="1"/>
          <a:endParaRPr lang="en-US"/>
        </a:p>
      </dgm:t>
    </dgm:pt>
    <dgm:pt modelId="{1C383F32-22E8-4F62-A3E0-BDC3D5F48992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h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1"/>
        <a:lstStyle/>
        <a:p>
          <a:pPr rtl="1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1"/>
        <a:lstStyle/>
        <a:p>
          <a:pPr rtl="1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 algn="r" rtl="1"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A19057D7-29C8-4098-AA5A-D5B5080A0273}" type="datetime1">
              <a:rPr lang="he-IL" smtClean="0"/>
              <a:t>ג'/טבת/תשפ"ב</a:t>
            </a:fld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97ACF5E7-ACB0-497B-A8C6-F2E617B4631D}" type="slidenum">
              <a:rPr lang="en-US" smtClean="0"/>
              <a:pPr algn="l" rt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fld id="{487BAAEE-F7BD-4A16-8518-0FD93306B6A0}" type="datetime1">
              <a:rPr lang="he-IL" smtClean="0"/>
              <a:t>ג'/טבת/תשפ"ב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"/>
              <a:t>לחץ כדי לערוך סגנונות טקסט של תבנית בסיס</a:t>
            </a:r>
          </a:p>
          <a:p>
            <a:pPr lvl="1" rtl="1"/>
            <a:r>
              <a:rPr lang="he"/>
              <a:t>רמה שניה</a:t>
            </a:r>
          </a:p>
          <a:p>
            <a:pPr lvl="2" rtl="1"/>
            <a:r>
              <a:rPr lang="he"/>
              <a:t>רמה שלישית</a:t>
            </a:r>
          </a:p>
          <a:p>
            <a:pPr lvl="3" rtl="1"/>
            <a:r>
              <a:rPr lang="he"/>
              <a:t>רמה רביעית</a:t>
            </a:r>
          </a:p>
          <a:p>
            <a:pPr lvl="4" rtl="1"/>
            <a:r>
              <a:rPr lang="he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fld id="{37A705E3-E620-489D-9973-6221209A4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 useBgFill="1">
        <p:nvSpPr>
          <p:cNvPr id="10" name="מלבן 9"/>
          <p:cNvSpPr/>
          <p:nvPr/>
        </p:nvSpPr>
        <p:spPr>
          <a:xfrm flipH="1">
            <a:off x="1307868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1" name="מלבן 10"/>
          <p:cNvSpPr/>
          <p:nvPr/>
        </p:nvSpPr>
        <p:spPr>
          <a:xfrm flipH="1">
            <a:off x="1447799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5" name="מלבן 14"/>
          <p:cNvSpPr/>
          <p:nvPr/>
        </p:nvSpPr>
        <p:spPr>
          <a:xfrm flipH="1"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 flipH="1"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מחבר ישר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629101" y="2244830"/>
            <a:ext cx="8933796" cy="2437232"/>
          </a:xfrm>
        </p:spPr>
        <p:txBody>
          <a:bodyPr tIns="45720" bIns="45720" rtlCol="1" anchor="ctr">
            <a:normAutofit/>
          </a:bodyPr>
          <a:lstStyle>
            <a:lvl1pPr algn="ctr" rtl="1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626053" y="4682062"/>
            <a:ext cx="8936846" cy="457201"/>
          </a:xfrm>
        </p:spPr>
        <p:txBody>
          <a:bodyPr rtlCol="1">
            <a:normAutofit/>
          </a:bodyPr>
          <a:lstStyle>
            <a:lvl1pPr marL="0" indent="0" algn="ctr" rtl="1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 rtl="1">
              <a:buNone/>
              <a:defRPr sz="1600"/>
            </a:lvl2pPr>
            <a:lvl3pPr marL="914400" indent="0" algn="ctr" rtl="1">
              <a:buNone/>
              <a:defRPr sz="16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pPr rtl="1"/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20" name="מציין מיקום של תאריך 19"/>
          <p:cNvSpPr>
            <a:spLocks noGrp="1"/>
          </p:cNvSpPr>
          <p:nvPr>
            <p:ph type="dt" sz="half" idx="10"/>
          </p:nvPr>
        </p:nvSpPr>
        <p:spPr>
          <a:xfrm flipH="1">
            <a:off x="5318760" y="1341256"/>
            <a:ext cx="1554480" cy="485546"/>
          </a:xfrm>
        </p:spPr>
        <p:txBody>
          <a:bodyPr rtlCol="1"/>
          <a:lstStyle>
            <a:lvl1pPr algn="ctr" rtl="1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1"/>
            <a:fld id="{BF7160C1-15A3-436B-BE8D-A4D9E0EAAE91}" type="datetime1">
              <a:rPr lang="he-IL" smtClean="0"/>
              <a:t>ג'/טבת/תשפ"ב</a:t>
            </a:fld>
            <a:endParaRPr lang="en-US" dirty="0"/>
          </a:p>
        </p:txBody>
      </p:sp>
      <p:sp>
        <p:nvSpPr>
          <p:cNvPr id="21" name="מציין מיקום של כותרת תחתונה 20"/>
          <p:cNvSpPr>
            <a:spLocks noGrp="1"/>
          </p:cNvSpPr>
          <p:nvPr>
            <p:ph type="ftr" sz="quarter" idx="11"/>
          </p:nvPr>
        </p:nvSpPr>
        <p:spPr>
          <a:xfrm flipH="1">
            <a:off x="4832605" y="5177408"/>
            <a:ext cx="5730295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endParaRPr lang="en-US" dirty="0"/>
          </a:p>
        </p:txBody>
      </p:sp>
      <p:sp>
        <p:nvSpPr>
          <p:cNvPr id="22" name="מציין מיקום של מספר שקופית 21"/>
          <p:cNvSpPr>
            <a:spLocks noGrp="1"/>
          </p:cNvSpPr>
          <p:nvPr>
            <p:ph type="sldNum" sz="quarter" idx="12"/>
          </p:nvPr>
        </p:nvSpPr>
        <p:spPr>
          <a:xfrm flipH="1">
            <a:off x="1629100" y="5177408"/>
            <a:ext cx="1955980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1066800" y="2103120"/>
            <a:ext cx="10058400" cy="3849624"/>
          </a:xfrm>
        </p:spPr>
        <p:txBody>
          <a:bodyPr vert="eaVert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9E18CD11-5483-4186-9C9D-D99E7FE92433}" type="datetime1">
              <a:rPr lang="he-IL" smtClean="0"/>
              <a:t>ג'/טבת/תשפ"ב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rot="10800000" flipH="1">
            <a:off x="838200" y="762000"/>
            <a:ext cx="2362200" cy="5257800"/>
          </a:xfrm>
        </p:spPr>
        <p:txBody>
          <a:bodyPr vert="eaVert"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3276600" y="762000"/>
            <a:ext cx="8077200" cy="5257800"/>
          </a:xfrm>
        </p:spPr>
        <p:txBody>
          <a:bodyPr vert="eaVert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8128C7A3-6078-4E1D-A45D-7F8EB763EDD3}" type="datetime1">
              <a:rPr lang="he-IL" smtClean="0"/>
              <a:t>ג'/טבת/תשפ"ב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066800" y="2103120"/>
            <a:ext cx="10058400" cy="3849624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B2AC4221-72F6-45F6-B2F2-4BE5E859C5B9}" type="datetime1">
              <a:rPr lang="he-IL" smtClean="0"/>
              <a:t>ג'/טבת/תשפ"ב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 useBgFill="1">
        <p:nvSpPr>
          <p:cNvPr id="23" name="מלבן 22"/>
          <p:cNvSpPr/>
          <p:nvPr/>
        </p:nvSpPr>
        <p:spPr>
          <a:xfrm flipH="1">
            <a:off x="1307868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4" name="מלבן 23"/>
          <p:cNvSpPr/>
          <p:nvPr/>
        </p:nvSpPr>
        <p:spPr>
          <a:xfrm flipH="1">
            <a:off x="1447799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/>
          </a:p>
        </p:txBody>
      </p:sp>
      <p:sp>
        <p:nvSpPr>
          <p:cNvPr id="30" name="מלבן 29"/>
          <p:cNvSpPr/>
          <p:nvPr/>
        </p:nvSpPr>
        <p:spPr>
          <a:xfrm flipH="1"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629156" y="2275165"/>
            <a:ext cx="8933688" cy="2406895"/>
          </a:xfrm>
        </p:spPr>
        <p:txBody>
          <a:bodyPr rtlCol="1" anchor="ctr">
            <a:normAutofit/>
          </a:bodyPr>
          <a:lstStyle>
            <a:lvl1pPr algn="ctr" rtl="1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 flipH="1"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623060" y="4682062"/>
            <a:ext cx="8939784" cy="457200"/>
          </a:xfrm>
        </p:spPr>
        <p:txBody>
          <a:bodyPr rtlCol="1" anchor="t">
            <a:normAutofit/>
          </a:bodyPr>
          <a:lstStyle>
            <a:lvl1pPr marL="0" indent="0" algn="ctr" rtl="1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5318760" y="1344502"/>
            <a:ext cx="1554480" cy="498781"/>
          </a:xfrm>
        </p:spPr>
        <p:txBody>
          <a:bodyPr rtlCol="1"/>
          <a:lstStyle>
            <a:lvl1pPr algn="ctr" rtl="1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1"/>
            <a:fld id="{7E798AAF-4D28-4EAA-AAA2-0B0D10BF921A}" type="datetime1">
              <a:rPr lang="he-IL" smtClean="0"/>
              <a:t>ג'/טבת/תשפ"ב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902709" y="5177408"/>
            <a:ext cx="5660134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629157" y="5177408"/>
            <a:ext cx="1958339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 hasCustomPrompt="1"/>
          </p:nvPr>
        </p:nvSpPr>
        <p:spPr>
          <a:xfrm flipH="1">
            <a:off x="6461760" y="2103120"/>
            <a:ext cx="4663440" cy="3749040"/>
          </a:xfrm>
        </p:spPr>
        <p:txBody>
          <a:bodyPr rtlCol="1"/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1066800" y="2103120"/>
            <a:ext cx="4663440" cy="3749040"/>
          </a:xfrm>
        </p:spPr>
        <p:txBody>
          <a:bodyPr rtlCol="1"/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86298B-D689-4B54-8E0F-6FF70DC91813}" type="datetime1">
              <a:rPr lang="he-IL" smtClean="0"/>
              <a:t>ג'/טבת/תשפ"ב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458712" y="2074334"/>
            <a:ext cx="4663440" cy="64008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 algn="r" rtl="1">
              <a:buNone/>
              <a:defRPr sz="18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6458712" y="2792472"/>
            <a:ext cx="4663440" cy="3163825"/>
          </a:xfrm>
        </p:spPr>
        <p:txBody>
          <a:bodyPr rtlCol="1"/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069848" y="2074334"/>
            <a:ext cx="4663440" cy="64008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 hasCustomPrompt="1"/>
          </p:nvPr>
        </p:nvSpPr>
        <p:spPr>
          <a:xfrm flipH="1">
            <a:off x="1069848" y="2792471"/>
            <a:ext cx="4663440" cy="3164509"/>
          </a:xfrm>
        </p:spPr>
        <p:txBody>
          <a:bodyPr rtlCol="1"/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73807155-A311-4510-8D30-D78E6A05356E}" type="datetime1">
              <a:rPr lang="he-IL" smtClean="0"/>
              <a:t>ג'/טבת/תשפ"ב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BC61730B-C49D-4774-8B68-B748FEA5604F}" type="datetime1">
              <a:rPr lang="he-IL" smtClean="0"/>
              <a:t>ג'/טבת/תשפ"ב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5DD4575C-2D90-4767-8FC9-62CC2DF9AD34}" type="datetime1">
              <a:rPr lang="he-IL" smtClean="0"/>
              <a:t>ג'/טבת/תשפ"ב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 flipH="1">
            <a:off x="245534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 flipH="1">
            <a:off x="380324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71837" y="607392"/>
            <a:ext cx="3161963" cy="1645920"/>
          </a:xfrm>
        </p:spPr>
        <p:txBody>
          <a:bodyPr rtlCol="1" anchor="b">
            <a:normAutofit/>
          </a:bodyPr>
          <a:lstStyle>
            <a:lvl1pPr algn="r" defTabSz="914400" rtl="1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648200" y="609600"/>
            <a:ext cx="6858000" cy="5334000"/>
          </a:xfrm>
        </p:spPr>
        <p:txBody>
          <a:bodyPr rtlCol="1"/>
          <a:lstStyle>
            <a:lvl1pPr algn="r" rtl="1">
              <a:defRPr sz="19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71837" y="2336800"/>
            <a:ext cx="3161963" cy="3606800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0"/>
          </p:nvPr>
        </p:nvSpPr>
        <p:spPr>
          <a:xfrm flipH="1">
            <a:off x="4648200" y="6035040"/>
            <a:ext cx="1955800" cy="36576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fld id="{A177B91D-4277-4997-971F-08A00B31D816}" type="datetime1">
              <a:rPr lang="he-IL" smtClean="0"/>
              <a:t>ג'/טבת/תשפ"ב</a:t>
            </a:fld>
            <a:endParaRPr lang="en-US"/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1"/>
          </p:nvPr>
        </p:nvSpPr>
        <p:spPr>
          <a:xfrm flipH="1">
            <a:off x="6921499" y="6035040"/>
            <a:ext cx="45847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11" name="מציין מיקום של מספר שקופית 10"/>
          <p:cNvSpPr>
            <a:spLocks noGrp="1"/>
          </p:cNvSpPr>
          <p:nvPr>
            <p:ph type="sldNum" sz="quarter" idx="12"/>
          </p:nvPr>
        </p:nvSpPr>
        <p:spPr>
          <a:xfrm flipH="1">
            <a:off x="571837" y="6035040"/>
            <a:ext cx="1223435" cy="36576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 flipH="1">
            <a:off x="245534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4267200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1" anchor="t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4457700" y="6035040"/>
            <a:ext cx="2071963" cy="365760"/>
          </a:xfrm>
        </p:spPr>
        <p:txBody>
          <a:bodyPr rtlCol="1"/>
          <a:lstStyle>
            <a:lvl1pPr algn="r" rtl="1"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1"/>
            <a:fld id="{C5447206-BEB7-4694-8BE2-489006A54066}" type="datetime1">
              <a:rPr lang="he-IL" smtClean="0"/>
              <a:t>ג'/טבת/תשפ"ב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6991350" y="6035040"/>
            <a:ext cx="4588002" cy="365760"/>
          </a:xfrm>
        </p:spPr>
        <p:txBody>
          <a:bodyPr rtlCol="1"/>
          <a:lstStyle>
            <a:lvl1pPr marL="0" algn="r" defTabSz="914400" rtl="1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r"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569976" y="6035040"/>
            <a:ext cx="1225296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 flipH="1">
            <a:off x="380324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69976" y="603504"/>
            <a:ext cx="3144774" cy="1645920"/>
          </a:xfrm>
        </p:spPr>
        <p:txBody>
          <a:bodyPr rtlCol="1" anchor="b">
            <a:noAutofit/>
          </a:bodyPr>
          <a:lstStyle>
            <a:lvl1pPr algn="r" rtl="1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69976" y="2386584"/>
            <a:ext cx="3144774" cy="3511296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מלבן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מלבן 6"/>
          <p:cNvSpPr/>
          <p:nvPr/>
        </p:nvSpPr>
        <p:spPr>
          <a:xfrm flipH="1"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מלבן 7"/>
          <p:cNvSpPr/>
          <p:nvPr/>
        </p:nvSpPr>
        <p:spPr>
          <a:xfrm flipH="1"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" dirty="0"/>
              <a:t>לחץ כדי לערוך סגנונות טקסט של תבנית 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042161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7F10649-3B66-4FAF-A227-F0AA5C25BF42}" type="datetime1">
              <a:rPr lang="he-IL" smtClean="0"/>
              <a:t>ג'/טבת/תשפ"ב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53086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0668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lang="en-US" sz="3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82880" indent="-182880" algn="r" defTabSz="914400" rtl="1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5720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73152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00584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28016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6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קריב של סמל&#10;&#10;תיאור נוצר באופן אוטומטי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 flipH="1">
            <a:off x="1" y="10"/>
            <a:ext cx="12191979" cy="6857990"/>
          </a:xfrm>
          <a:prstGeom prst="rect">
            <a:avLst/>
          </a:prstGeom>
        </p:spPr>
      </p:pic>
      <p:sp>
        <p:nvSpPr>
          <p:cNvPr id="82" name="מלבן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44406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מלבן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21035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383132" y="2355458"/>
            <a:ext cx="4775075" cy="1630907"/>
          </a:xfrm>
        </p:spPr>
        <p:txBody>
          <a:bodyPr rtlCol="1">
            <a:normAutofit/>
          </a:bodyPr>
          <a:lstStyle/>
          <a:p>
            <a:pPr rtl="1"/>
            <a:r>
              <a:rPr lang="en-US" sz="4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Project</a:t>
            </a:r>
            <a:br>
              <a:rPr lang="en-US" sz="4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Reversi</a:t>
            </a:r>
            <a:endParaRPr lang="he" sz="4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383132" y="3995988"/>
            <a:ext cx="4775075" cy="559656"/>
          </a:xfrm>
        </p:spPr>
        <p:txBody>
          <a:bodyPr rtlCol="1">
            <a:normAutofit/>
          </a:bodyPr>
          <a:lstStyle/>
          <a:p>
            <a:pPr rt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Nitsan Shaked</a:t>
            </a:r>
            <a:endParaRPr lang="he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>
            <a:normAutofit/>
          </a:bodyPr>
          <a:lstStyle/>
          <a:p>
            <a:pPr algn="ctr" rtl="1"/>
            <a:r>
              <a:rPr lang="h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Lorem Ipsum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xmlns="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63126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71045F75-63F8-4C57-AB04-D029E5E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B2AC4221-72F6-45F6-B2F2-4BE5E859C5B9}" type="datetime1">
              <a:rPr lang="he-IL" smtClean="0"/>
              <a:t>ג'/טבת/תשפ"ב</a:t>
            </a:fld>
            <a:endParaRPr lang="en-US"/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xmlns="" id="{38E7BD5F-BFE3-4E42-AEF7-CC79EE00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69976" y="603504"/>
            <a:ext cx="3144774" cy="814749"/>
          </a:xfrm>
        </p:spPr>
        <p:txBody>
          <a:bodyPr/>
          <a:lstStyle/>
          <a:p>
            <a:pPr algn="l" rtl="0"/>
            <a:r>
              <a:rPr lang="en-US" dirty="0" err="1"/>
              <a:t>Reversi</a:t>
            </a:r>
            <a:r>
              <a:rPr lang="en-US" dirty="0"/>
              <a:t> Game</a:t>
            </a:r>
            <a:endParaRPr lang="he-IL" dirty="0"/>
          </a:p>
        </p:txBody>
      </p:sp>
      <p:sp>
        <p:nvSpPr>
          <p:cNvPr id="7" name="מציין מיקום טקסט 6">
            <a:extLst>
              <a:ext uri="{FF2B5EF4-FFF2-40B4-BE49-F238E27FC236}">
                <a16:creationId xmlns:a16="http://schemas.microsoft.com/office/drawing/2014/main" xmlns="" id="{083A5D6F-F4BC-4105-9D2A-B1F32F7F2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569976" y="1539551"/>
            <a:ext cx="3144774" cy="4714945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Reversi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strategy board game for two pl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ayers, played on an 8×8 uncheckered board.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 was invented in 1883.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Also calls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Othello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Each 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reversi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piece has a black side and a white side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On your turn, you place one piece on the board with your color facing up. You must place the piece so that an opponent's piece, or a row of opponent's pieces, is flipped by your pieces.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The winner is the one who has more colored pieces when the game ends.</a:t>
            </a:r>
            <a:endParaRPr lang="he-IL" b="1" dirty="0"/>
          </a:p>
        </p:txBody>
      </p:sp>
      <p:sp>
        <p:nvSpPr>
          <p:cNvPr id="11" name="מציין מיקום של תמונה 10">
            <a:extLst>
              <a:ext uri="{FF2B5EF4-FFF2-40B4-BE49-F238E27FC236}">
                <a16:creationId xmlns:a16="http://schemas.microsoft.com/office/drawing/2014/main" xmlns="" id="{045B3FE0-9649-42D5-888F-FB6DB475BFB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28" name="Picture 4" descr="Reversi - Wikipedia">
            <a:extLst>
              <a:ext uri="{FF2B5EF4-FFF2-40B4-BE49-F238E27FC236}">
                <a16:creationId xmlns:a16="http://schemas.microsoft.com/office/drawing/2014/main" xmlns="" id="{E22D800C-FE49-45AB-9D49-AA6EE8E3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7743"/>
            <a:ext cx="7727896" cy="63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80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מציין מיקום של תמונה 8">
            <a:extLst>
              <a:ext uri="{FF2B5EF4-FFF2-40B4-BE49-F238E27FC236}">
                <a16:creationId xmlns:a16="http://schemas.microsoft.com/office/drawing/2014/main" xmlns="" id="{232EC460-6F25-457D-A703-03A24C49954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4575" b="4575"/>
          <a:stretch/>
        </p:blipFill>
        <p:spPr>
          <a:xfrm>
            <a:off x="4267200" y="237744"/>
            <a:ext cx="7696201" cy="6382512"/>
          </a:xfrm>
        </p:spPr>
      </p:pic>
      <p:sp>
        <p:nvSpPr>
          <p:cNvPr id="5" name="כותרת 4">
            <a:extLst>
              <a:ext uri="{FF2B5EF4-FFF2-40B4-BE49-F238E27FC236}">
                <a16:creationId xmlns:a16="http://schemas.microsoft.com/office/drawing/2014/main" xmlns="" id="{38E7BD5F-BFE3-4E42-AEF7-CC79EE00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69976" y="603504"/>
            <a:ext cx="3144774" cy="814749"/>
          </a:xfrm>
        </p:spPr>
        <p:txBody>
          <a:bodyPr/>
          <a:lstStyle/>
          <a:p>
            <a:pPr algn="l" rtl="0"/>
            <a:r>
              <a:rPr lang="en-US" dirty="0" err="1"/>
              <a:t>Reversi</a:t>
            </a:r>
            <a:r>
              <a:rPr lang="en-US" dirty="0"/>
              <a:t> Features</a:t>
            </a:r>
            <a:endParaRPr lang="he-IL" dirty="0"/>
          </a:p>
        </p:txBody>
      </p:sp>
      <p:sp>
        <p:nvSpPr>
          <p:cNvPr id="7" name="מציין מיקום טקסט 6">
            <a:extLst>
              <a:ext uri="{FF2B5EF4-FFF2-40B4-BE49-F238E27FC236}">
                <a16:creationId xmlns:a16="http://schemas.microsoft.com/office/drawing/2014/main" xmlns="" id="{083A5D6F-F4BC-4105-9D2A-B1F32F7F2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569976" y="1539551"/>
            <a:ext cx="3144774" cy="4861249"/>
          </a:xfrm>
        </p:spPr>
        <p:txBody>
          <a:bodyPr>
            <a:normAutofit lnSpcReduction="10000"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Fully graphic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Current balance is presented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Player is able to put his game pawn only on relevant places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Flipping the pawns makes a sound (as long as the number of flips)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err="1"/>
              <a:t>Fliiping</a:t>
            </a:r>
            <a:r>
              <a:rPr lang="en-US" dirty="0"/>
              <a:t> more than 5 pawns will have extra “Hurray” sound.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Manage the turns (Idle turn, end of game)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Announcing the winner.</a:t>
            </a:r>
            <a:endParaRPr lang="he-IL" dirty="0"/>
          </a:p>
        </p:txBody>
      </p:sp>
      <p:pic>
        <p:nvPicPr>
          <p:cNvPr id="2" name="טו-אוב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54062" y="455375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של תמונה 6">
            <a:extLst>
              <a:ext uri="{FF2B5EF4-FFF2-40B4-BE49-F238E27FC236}">
                <a16:creationId xmlns:a16="http://schemas.microsoft.com/office/drawing/2014/main" xmlns="" id="{D5F4F2FB-6810-4194-8740-411E518FAA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575" b="4575"/>
          <a:stretch/>
        </p:blipFill>
        <p:spPr>
          <a:xfrm>
            <a:off x="4267200" y="237744"/>
            <a:ext cx="7696201" cy="6382512"/>
          </a:xfrm>
        </p:spPr>
      </p:pic>
      <p:sp>
        <p:nvSpPr>
          <p:cNvPr id="4" name="כותרת 3">
            <a:extLst>
              <a:ext uri="{FF2B5EF4-FFF2-40B4-BE49-F238E27FC236}">
                <a16:creationId xmlns:a16="http://schemas.microsoft.com/office/drawing/2014/main" xmlns="" id="{DCE9CECE-AA33-403E-BE84-4DE8FCBD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69976" y="603504"/>
            <a:ext cx="3144774" cy="621289"/>
          </a:xfrm>
        </p:spPr>
        <p:txBody>
          <a:bodyPr/>
          <a:lstStyle/>
          <a:p>
            <a:pPr algn="l" rtl="0"/>
            <a:r>
              <a:rPr lang="en-US" dirty="0"/>
              <a:t>Code Features</a:t>
            </a:r>
            <a:endParaRPr lang="he-IL" dirty="0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xmlns="" id="{9E5E8150-8FB7-4B09-BC11-0C2CC2D25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569976" y="1317072"/>
            <a:ext cx="3144774" cy="4580808"/>
          </a:xfrm>
        </p:spPr>
        <p:txBody>
          <a:bodyPr>
            <a:normAutofit lnSpcReduction="10000"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Python 3.9 (Anaconda)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PyCharm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err="1"/>
              <a:t>PyGame</a:t>
            </a:r>
            <a:r>
              <a:rPr lang="en-US" dirty="0"/>
              <a:t> For Graphics, text and sound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Black for code review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Class for managing everything in the game which is not coupled with the graphics.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Functions wherever possible.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0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>
            <a:extLst>
              <a:ext uri="{FF2B5EF4-FFF2-40B4-BE49-F238E27FC236}">
                <a16:creationId xmlns:a16="http://schemas.microsoft.com/office/drawing/2014/main" xmlns="" id="{42364C5C-9BAF-4F03-B75D-4440AB2F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</a:t>
            </a:r>
            <a:endParaRPr lang="he-IL" dirty="0"/>
          </a:p>
        </p:txBody>
      </p:sp>
      <p:sp>
        <p:nvSpPr>
          <p:cNvPr id="7" name="מציין מיקום טקסט 6">
            <a:extLst>
              <a:ext uri="{FF2B5EF4-FFF2-40B4-BE49-F238E27FC236}">
                <a16:creationId xmlns:a16="http://schemas.microsoft.com/office/drawing/2014/main" xmlns="" id="{390FAD1D-685B-4323-BBF0-FC8FF76FD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xmlns="" id="{318F4260-1C28-4015-9605-8DFC2EC4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r>
              <a:rPr lang="en-US" dirty="0" err="1"/>
              <a:t>Reversi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70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09_TF78438558" id="{592B5E68-C93F-4479-98A9-067798264FBC}" vid="{5A2EF50A-4EF5-498F-AD4D-FD6F63444EDD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{01A3B73E-D3F2-43DD-ADA5-2FDAF89AFB20}tf78438558_win32</Template>
  <TotalTime>70</TotalTime>
  <Words>146</Words>
  <Application>Microsoft Office PowerPoint</Application>
  <PresentationFormat>Widescreen</PresentationFormat>
  <Paragraphs>32</Paragraphs>
  <Slides>6</Slides>
  <Notes>0</Notes>
  <HiddenSlides>1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</vt:lpstr>
      <vt:lpstr>Calibri</vt:lpstr>
      <vt:lpstr>Century Gothic</vt:lpstr>
      <vt:lpstr>Garamond</vt:lpstr>
      <vt:lpstr>Tahoma</vt:lpstr>
      <vt:lpstr>SavonVTI</vt:lpstr>
      <vt:lpstr>Python Project Reversi</vt:lpstr>
      <vt:lpstr>Title Lorem Ipsum</vt:lpstr>
      <vt:lpstr>Reversi Game</vt:lpstr>
      <vt:lpstr>Reversi Features</vt:lpstr>
      <vt:lpstr>Code Features</vt:lpstr>
      <vt:lpstr>Let’s Play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Reversi</dc:title>
  <dc:creator>user1216</dc:creator>
  <cp:lastModifiedBy>NITSAN SHAKED</cp:lastModifiedBy>
  <cp:revision>2</cp:revision>
  <dcterms:created xsi:type="dcterms:W3CDTF">2021-12-04T19:24:50Z</dcterms:created>
  <dcterms:modified xsi:type="dcterms:W3CDTF">2021-12-07T17:39:31Z</dcterms:modified>
</cp:coreProperties>
</file>