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Lorem ipsum dolor sit amet, consectetuer adipiscing elit. </a:t>
          </a:r>
        </a:p>
      </dsp:txBody>
      <dsp:txXfrm>
        <a:off x="7041543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666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Pellentesque habitant morbi tristique senectus et netus.</a:t>
          </a:r>
        </a:p>
      </dsp:txBody>
      <dsp:txXfrm>
        <a:off x="35606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ל'/כסלו/תשפ"ב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10" name="מלבן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לבן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5" name="מלבן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1"/>
            <a:fld id="{BF7160C1-15A3-436B-BE8D-A4D9E0EAAE91}" type="datetime1">
              <a:rPr lang="he-IL" smtClean="0"/>
              <a:t>ל'/כסלו/תשפ"ב</a:t>
            </a:fld>
            <a:endParaRPr lang="en-US" dirty="0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E18CD11-5483-4186-9C9D-D99E7FE92433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28C7A3-6078-4E1D-A45D-7F8EB763EDD3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2AC4221-72F6-45F6-B2F2-4BE5E859C5B9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23" name="מלבן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4" name="מלבן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0" name="מלבן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1"/>
            <a:fld id="{7E798AAF-4D28-4EAA-AAA2-0B0D10BF921A}" type="datetime1">
              <a:rPr lang="he-IL" smtClean="0"/>
              <a:t>ל'/כסלו/תשפ"ב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86298B-D689-4B54-8E0F-6FF70DC91813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3807155-A311-4510-8D30-D78E6A05356E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C61730B-C49D-4774-8B68-B748FEA5604F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DD4575C-2D90-4767-8FC9-62CC2DF9AD34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A177B91D-4277-4997-971F-08A00B31D816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1"/>
            <a:fld id="{C5447206-BEB7-4694-8BE2-489006A54066}" type="datetime1">
              <a:rPr lang="he-IL" smtClean="0"/>
              <a:t>ל'/כסלו/תשפ"ב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מלבן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מלבן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" dirty="0"/>
              <a:t>לחץ כדי לערוך סגנונות טקסט של תבנית 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10649-3B66-4FAF-A227-F0AA5C25BF42}" type="datetime1">
              <a:rPr lang="he-IL" smtClean="0"/>
              <a:t>ל'/כסלו/תשפ"ב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3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מלבן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Project</a:t>
            </a:r>
            <a:b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Reversi</a:t>
            </a:r>
            <a:endParaRPr lang="he" sz="4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2" y="3995988"/>
            <a:ext cx="4775075" cy="559656"/>
          </a:xfrm>
        </p:spPr>
        <p:txBody>
          <a:bodyPr rtlCol="1">
            <a:normAutofit/>
          </a:bodyPr>
          <a:lstStyle/>
          <a:p>
            <a:pPr rt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Nitsan Shaked</a:t>
            </a:r>
            <a:endParaRPr lang="he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h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Lorem Ipsum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312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045F75-63F8-4C57-AB04-D029E5E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ל'/כסלו/תשפ"ב</a:t>
            </a:fld>
            <a:endParaRPr lang="en-US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38E7BD5F-BFE3-4E42-AEF7-CC79EE00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814749"/>
          </a:xfrm>
        </p:spPr>
        <p:txBody>
          <a:bodyPr/>
          <a:lstStyle/>
          <a:p>
            <a:pPr algn="l" rtl="0"/>
            <a:r>
              <a:rPr lang="en-US" dirty="0" err="1"/>
              <a:t>Reversi</a:t>
            </a:r>
            <a:r>
              <a:rPr lang="en-US" dirty="0"/>
              <a:t> Game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083A5D6F-F4BC-4105-9D2A-B1F32F7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539551"/>
            <a:ext cx="3144774" cy="4714945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Reversi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strategy board game for two pl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ayers, played on an 8×8 uncheckered board.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was invented in 1883.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Also calls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Othello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Each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reversi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piece has a black side and a white side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On your turn, you place one piece on the board with your color facing up. You must place the piece so that an opponent's piece, or a row of opponent's pieces, is flipped by your pieces.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winner is the one who has more colored pieces when the game ends.</a:t>
            </a:r>
            <a:endParaRPr lang="he-IL" b="1" dirty="0"/>
          </a:p>
        </p:txBody>
      </p:sp>
      <p:sp>
        <p:nvSpPr>
          <p:cNvPr id="11" name="מציין מיקום של תמונה 10">
            <a:extLst>
              <a:ext uri="{FF2B5EF4-FFF2-40B4-BE49-F238E27FC236}">
                <a16:creationId xmlns:a16="http://schemas.microsoft.com/office/drawing/2014/main" id="{045B3FE0-9649-42D5-888F-FB6DB475BFB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Reversi - Wikipedia">
            <a:extLst>
              <a:ext uri="{FF2B5EF4-FFF2-40B4-BE49-F238E27FC236}">
                <a16:creationId xmlns:a16="http://schemas.microsoft.com/office/drawing/2014/main" id="{E22D800C-FE49-45AB-9D49-AA6EE8E3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743"/>
            <a:ext cx="772789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8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id="{232EC460-6F25-457D-A703-03A24C4995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75" b="4575"/>
          <a:stretch/>
        </p:blipFill>
        <p:spPr>
          <a:xfrm>
            <a:off x="4267200" y="237744"/>
            <a:ext cx="7696201" cy="6382512"/>
          </a:xfrm>
        </p:spPr>
      </p:pic>
      <p:sp>
        <p:nvSpPr>
          <p:cNvPr id="5" name="כותרת 4">
            <a:extLst>
              <a:ext uri="{FF2B5EF4-FFF2-40B4-BE49-F238E27FC236}">
                <a16:creationId xmlns:a16="http://schemas.microsoft.com/office/drawing/2014/main" id="{38E7BD5F-BFE3-4E42-AEF7-CC79EE00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814749"/>
          </a:xfrm>
        </p:spPr>
        <p:txBody>
          <a:bodyPr/>
          <a:lstStyle/>
          <a:p>
            <a:pPr algn="l" rtl="0"/>
            <a:r>
              <a:rPr lang="en-US" dirty="0" err="1"/>
              <a:t>Reversi</a:t>
            </a:r>
            <a:r>
              <a:rPr lang="en-US" dirty="0"/>
              <a:t> Features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083A5D6F-F4BC-4105-9D2A-B1F32F7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539551"/>
            <a:ext cx="3144774" cy="4861249"/>
          </a:xfrm>
        </p:spPr>
        <p:txBody>
          <a:bodyPr>
            <a:normAutofit lnSpcReduction="1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Fully graphic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Current balance is presented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Player is able to put his game pawn only on relevant places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Flipping the pawns makes a sound (as long as the number of flips)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Fliiping</a:t>
            </a:r>
            <a:r>
              <a:rPr lang="en-US" dirty="0"/>
              <a:t> more than 5 pawns will have extra “Hurray” sound.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Manage the turns (Idle turn, end of game)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Announcing the winner.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496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של תמונה 6">
            <a:extLst>
              <a:ext uri="{FF2B5EF4-FFF2-40B4-BE49-F238E27FC236}">
                <a16:creationId xmlns:a16="http://schemas.microsoft.com/office/drawing/2014/main" id="{D5F4F2FB-6810-4194-8740-411E518FAA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75" b="4575"/>
          <a:stretch/>
        </p:blipFill>
        <p:spPr>
          <a:xfrm>
            <a:off x="4267200" y="237744"/>
            <a:ext cx="7696201" cy="6382512"/>
          </a:xfr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DCE9CECE-AA33-403E-BE84-4DE8FCBD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621289"/>
          </a:xfrm>
        </p:spPr>
        <p:txBody>
          <a:bodyPr/>
          <a:lstStyle/>
          <a:p>
            <a:pPr algn="l" rtl="0"/>
            <a:r>
              <a:rPr lang="en-US" dirty="0"/>
              <a:t>Code Features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5E8150-8FB7-4B09-BC11-0C2CC2D2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69976" y="1317072"/>
            <a:ext cx="3144774" cy="4580808"/>
          </a:xfrm>
        </p:spPr>
        <p:txBody>
          <a:bodyPr>
            <a:normAutofit lnSpcReduction="1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Python 3.9 (Anaconda)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PyCharm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en-US" dirty="0"/>
              <a:t> For Graphics, text and sound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Black for code review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Class for managing everything in the game which is not coupled with the graphics.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Functions wherever possible.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42364C5C-9BAF-4F03-B75D-4440AB2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390FAD1D-685B-4323-BBF0-FC8FF76F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18F4260-1C28-4015-9605-8DFC2EC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r>
              <a:rPr lang="en-US" dirty="0" err="1"/>
              <a:t>Reversi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9_TF78438558" id="{592B5E68-C93F-4479-98A9-067798264FBC}" vid="{5A2EF50A-4EF5-498F-AD4D-FD6F63444ED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{01A3B73E-D3F2-43DD-ADA5-2FDAF89AFB20}tf78438558_win32</Template>
  <TotalTime>67</TotalTime>
  <Words>241</Words>
  <Application>Microsoft Office PowerPoint</Application>
  <PresentationFormat>מסך רחב</PresentationFormat>
  <Paragraphs>32</Paragraphs>
  <Slides>6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Century Gothic</vt:lpstr>
      <vt:lpstr>Garamond</vt:lpstr>
      <vt:lpstr>Tahoma</vt:lpstr>
      <vt:lpstr>SavonVTI</vt:lpstr>
      <vt:lpstr>Python Project Reversi</vt:lpstr>
      <vt:lpstr>Title Lorem Ipsum</vt:lpstr>
      <vt:lpstr>Reversi Game</vt:lpstr>
      <vt:lpstr>Reversi Features</vt:lpstr>
      <vt:lpstr>Code Features</vt:lpstr>
      <vt:lpstr>Let’s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Reversi</dc:title>
  <dc:creator>user1216</dc:creator>
  <cp:lastModifiedBy>user1216</cp:lastModifiedBy>
  <cp:revision>1</cp:revision>
  <dcterms:created xsi:type="dcterms:W3CDTF">2021-12-04T19:24:50Z</dcterms:created>
  <dcterms:modified xsi:type="dcterms:W3CDTF">2021-12-04T20:32:26Z</dcterms:modified>
</cp:coreProperties>
</file>