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44" r:id="rId2"/>
    <p:sldMasterId id="2147483660" r:id="rId3"/>
  </p:sldMasterIdLst>
  <p:notesMasterIdLst>
    <p:notesMasterId r:id="rId5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3" r:id="rId13"/>
    <p:sldId id="265" r:id="rId14"/>
    <p:sldId id="264" r:id="rId15"/>
    <p:sldId id="268" r:id="rId16"/>
    <p:sldId id="269" r:id="rId17"/>
    <p:sldId id="270" r:id="rId18"/>
    <p:sldId id="304" r:id="rId19"/>
    <p:sldId id="275" r:id="rId20"/>
    <p:sldId id="276" r:id="rId21"/>
    <p:sldId id="277" r:id="rId22"/>
    <p:sldId id="272" r:id="rId23"/>
    <p:sldId id="273" r:id="rId24"/>
    <p:sldId id="274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79" r:id="rId34"/>
    <p:sldId id="280" r:id="rId35"/>
    <p:sldId id="288" r:id="rId36"/>
    <p:sldId id="289" r:id="rId37"/>
    <p:sldId id="290" r:id="rId38"/>
    <p:sldId id="300" r:id="rId39"/>
    <p:sldId id="301" r:id="rId40"/>
    <p:sldId id="291" r:id="rId41"/>
    <p:sldId id="292" r:id="rId42"/>
    <p:sldId id="293" r:id="rId43"/>
    <p:sldId id="295" r:id="rId44"/>
    <p:sldId id="294" r:id="rId45"/>
    <p:sldId id="297" r:id="rId46"/>
    <p:sldId id="296" r:id="rId47"/>
    <p:sldId id="298" r:id="rId48"/>
    <p:sldId id="299" r:id="rId49"/>
    <p:sldId id="302" r:id="rId50"/>
    <p:sldId id="303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ABF79-F508-B508-6D5C-671AB389E7A0}" v="85" dt="2022-04-20T11:57:00.445"/>
    <p1510:client id="{91F089C7-8C9C-9E6E-3ED2-B2631CB2CF9D}" v="196" dt="2022-04-21T11:02:42.850"/>
    <p1510:client id="{BD8950B7-39DA-7D7D-7610-62F706044BD9}" v="196" dt="2022-04-20T11:41:45.585"/>
    <p1510:client id="{D119DF99-E762-4C21-3043-54406950D909}" v="2508" dt="2022-04-21T09:29:25.989"/>
    <p1510:client id="{D6690030-8C19-4F33-ABEF-C0E9B881A8CC}" v="415" dt="2022-04-20T11:24:15.846"/>
    <p1510:client id="{DD754966-468B-ABFB-D873-151A57C670EC}" v="2" dt="2022-05-16T08:31:22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001024【仙台広瀬】" userId="S::s2001024@sendai.kosen-ac.jp::f2bbc501-12b1-4d89-8bd1-4c5069d7fa66" providerId="AD" clId="Web-{BD8950B7-39DA-7D7D-7610-62F706044BD9}"/>
    <pc:docChg chg="addSld delSld modSld addMainMaster">
      <pc:chgData name="s2001024【仙台広瀬】" userId="S::s2001024@sendai.kosen-ac.jp::f2bbc501-12b1-4d89-8bd1-4c5069d7fa66" providerId="AD" clId="Web-{BD8950B7-39DA-7D7D-7610-62F706044BD9}" dt="2022-04-20T11:41:45.585" v="181" actId="20577"/>
      <pc:docMkLst>
        <pc:docMk/>
      </pc:docMkLst>
      <pc:sldChg chg="modSp">
        <pc:chgData name="s2001024【仙台広瀬】" userId="S::s2001024@sendai.kosen-ac.jp::f2bbc501-12b1-4d89-8bd1-4c5069d7fa66" providerId="AD" clId="Web-{BD8950B7-39DA-7D7D-7610-62F706044BD9}" dt="2022-04-20T11:27:45.879" v="20" actId="20577"/>
        <pc:sldMkLst>
          <pc:docMk/>
          <pc:sldMk cId="4069754973" sldId="259"/>
        </pc:sldMkLst>
        <pc:spChg chg="mod">
          <ac:chgData name="s2001024【仙台広瀬】" userId="S::s2001024@sendai.kosen-ac.jp::f2bbc501-12b1-4d89-8bd1-4c5069d7fa66" providerId="AD" clId="Web-{BD8950B7-39DA-7D7D-7610-62F706044BD9}" dt="2022-04-20T11:27:45.879" v="20" actId="20577"/>
          <ac:spMkLst>
            <pc:docMk/>
            <pc:sldMk cId="4069754973" sldId="259"/>
            <ac:spMk id="5" creationId="{38CE7736-241F-4BA1-B7B2-409E61E5F01C}"/>
          </ac:spMkLst>
        </pc:spChg>
        <pc:spChg chg="mod">
          <ac:chgData name="s2001024【仙台広瀬】" userId="S::s2001024@sendai.kosen-ac.jp::f2bbc501-12b1-4d89-8bd1-4c5069d7fa66" providerId="AD" clId="Web-{BD8950B7-39DA-7D7D-7610-62F706044BD9}" dt="2022-04-20T11:27:25.488" v="15" actId="1076"/>
          <ac:spMkLst>
            <pc:docMk/>
            <pc:sldMk cId="4069754973" sldId="259"/>
            <ac:spMk id="6" creationId="{4F840101-1A77-4A67-A695-D3929E0564AD}"/>
          </ac:spMkLst>
        </pc:spChg>
      </pc:sldChg>
      <pc:sldChg chg="modSp new">
        <pc:chgData name="s2001024【仙台広瀬】" userId="S::s2001024@sendai.kosen-ac.jp::f2bbc501-12b1-4d89-8bd1-4c5069d7fa66" providerId="AD" clId="Web-{BD8950B7-39DA-7D7D-7610-62F706044BD9}" dt="2022-04-20T11:36:42.969" v="153" actId="20577"/>
        <pc:sldMkLst>
          <pc:docMk/>
          <pc:sldMk cId="4063351064" sldId="260"/>
        </pc:sldMkLst>
        <pc:spChg chg="mod">
          <ac:chgData name="s2001024【仙台広瀬】" userId="S::s2001024@sendai.kosen-ac.jp::f2bbc501-12b1-4d89-8bd1-4c5069d7fa66" providerId="AD" clId="Web-{BD8950B7-39DA-7D7D-7610-62F706044BD9}" dt="2022-04-20T11:29:37.678" v="24" actId="20577"/>
          <ac:spMkLst>
            <pc:docMk/>
            <pc:sldMk cId="4063351064" sldId="260"/>
            <ac:spMk id="2" creationId="{6DA20A5D-BBCB-A3FB-CC33-A88A15A72777}"/>
          </ac:spMkLst>
        </pc:spChg>
        <pc:spChg chg="mod">
          <ac:chgData name="s2001024【仙台広瀬】" userId="S::s2001024@sendai.kosen-ac.jp::f2bbc501-12b1-4d89-8bd1-4c5069d7fa66" providerId="AD" clId="Web-{BD8950B7-39DA-7D7D-7610-62F706044BD9}" dt="2022-04-20T11:36:42.969" v="153" actId="20577"/>
          <ac:spMkLst>
            <pc:docMk/>
            <pc:sldMk cId="4063351064" sldId="260"/>
            <ac:spMk id="3" creationId="{8B4FDFF1-2E05-9422-02C5-A912E5B7F0FC}"/>
          </ac:spMkLst>
        </pc:spChg>
      </pc:sldChg>
      <pc:sldChg chg="modSp new">
        <pc:chgData name="s2001024【仙台広瀬】" userId="S::s2001024@sendai.kosen-ac.jp::f2bbc501-12b1-4d89-8bd1-4c5069d7fa66" providerId="AD" clId="Web-{BD8950B7-39DA-7D7D-7610-62F706044BD9}" dt="2022-04-20T11:33:33.137" v="92" actId="20577"/>
        <pc:sldMkLst>
          <pc:docMk/>
          <pc:sldMk cId="4099314469" sldId="261"/>
        </pc:sldMkLst>
        <pc:spChg chg="mod">
          <ac:chgData name="s2001024【仙台広瀬】" userId="S::s2001024@sendai.kosen-ac.jp::f2bbc501-12b1-4d89-8bd1-4c5069d7fa66" providerId="AD" clId="Web-{BD8950B7-39DA-7D7D-7610-62F706044BD9}" dt="2022-04-20T11:31:57.072" v="79" actId="20577"/>
          <ac:spMkLst>
            <pc:docMk/>
            <pc:sldMk cId="4099314469" sldId="261"/>
            <ac:spMk id="2" creationId="{6588775C-32C8-1BBE-2B49-A995940256FB}"/>
          </ac:spMkLst>
        </pc:spChg>
        <pc:spChg chg="mod">
          <ac:chgData name="s2001024【仙台広瀬】" userId="S::s2001024@sendai.kosen-ac.jp::f2bbc501-12b1-4d89-8bd1-4c5069d7fa66" providerId="AD" clId="Web-{BD8950B7-39DA-7D7D-7610-62F706044BD9}" dt="2022-04-20T11:33:33.137" v="92" actId="20577"/>
          <ac:spMkLst>
            <pc:docMk/>
            <pc:sldMk cId="4099314469" sldId="261"/>
            <ac:spMk id="3" creationId="{E4D7CA26-7594-97E7-E31C-9955AD8370A7}"/>
          </ac:spMkLst>
        </pc:spChg>
      </pc:sldChg>
      <pc:sldChg chg="addSp delSp modSp new">
        <pc:chgData name="s2001024【仙台広瀬】" userId="S::s2001024@sendai.kosen-ac.jp::f2bbc501-12b1-4d89-8bd1-4c5069d7fa66" providerId="AD" clId="Web-{BD8950B7-39DA-7D7D-7610-62F706044BD9}" dt="2022-04-20T11:35:28.858" v="142" actId="20577"/>
        <pc:sldMkLst>
          <pc:docMk/>
          <pc:sldMk cId="3734659779" sldId="262"/>
        </pc:sldMkLst>
        <pc:spChg chg="mod">
          <ac:chgData name="s2001024【仙台広瀬】" userId="S::s2001024@sendai.kosen-ac.jp::f2bbc501-12b1-4d89-8bd1-4c5069d7fa66" providerId="AD" clId="Web-{BD8950B7-39DA-7D7D-7610-62F706044BD9}" dt="2022-04-20T11:34:40.529" v="121" actId="20577"/>
          <ac:spMkLst>
            <pc:docMk/>
            <pc:sldMk cId="3734659779" sldId="262"/>
            <ac:spMk id="2" creationId="{345B4F60-D3A6-153B-8B0B-62F00F285495}"/>
          </ac:spMkLst>
        </pc:spChg>
        <pc:spChg chg="del">
          <ac:chgData name="s2001024【仙台広瀬】" userId="S::s2001024@sendai.kosen-ac.jp::f2bbc501-12b1-4d89-8bd1-4c5069d7fa66" providerId="AD" clId="Web-{BD8950B7-39DA-7D7D-7610-62F706044BD9}" dt="2022-04-20T11:35:01.639" v="123"/>
          <ac:spMkLst>
            <pc:docMk/>
            <pc:sldMk cId="3734659779" sldId="262"/>
            <ac:spMk id="3" creationId="{316B0C05-D990-8D0E-8165-721FA9197C49}"/>
          </ac:spMkLst>
        </pc:spChg>
        <pc:spChg chg="add mod">
          <ac:chgData name="s2001024【仙台広瀬】" userId="S::s2001024@sendai.kosen-ac.jp::f2bbc501-12b1-4d89-8bd1-4c5069d7fa66" providerId="AD" clId="Web-{BD8950B7-39DA-7D7D-7610-62F706044BD9}" dt="2022-04-20T11:35:20.108" v="134" actId="20577"/>
          <ac:spMkLst>
            <pc:docMk/>
            <pc:sldMk cId="3734659779" sldId="262"/>
            <ac:spMk id="4" creationId="{2D579155-A3F4-AC04-33B2-66BCC8270F6A}"/>
          </ac:spMkLst>
        </pc:spChg>
        <pc:spChg chg="add mod">
          <ac:chgData name="s2001024【仙台広瀬】" userId="S::s2001024@sendai.kosen-ac.jp::f2bbc501-12b1-4d89-8bd1-4c5069d7fa66" providerId="AD" clId="Web-{BD8950B7-39DA-7D7D-7610-62F706044BD9}" dt="2022-04-20T11:35:28.858" v="142" actId="20577"/>
          <ac:spMkLst>
            <pc:docMk/>
            <pc:sldMk cId="3734659779" sldId="262"/>
            <ac:spMk id="5" creationId="{E512CB3C-1BBF-2ADA-3F04-A285F54A8B7F}"/>
          </ac:spMkLst>
        </pc:spChg>
      </pc:sldChg>
      <pc:sldChg chg="addSp modSp new">
        <pc:chgData name="s2001024【仙台広瀬】" userId="S::s2001024@sendai.kosen-ac.jp::f2bbc501-12b1-4d89-8bd1-4c5069d7fa66" providerId="AD" clId="Web-{BD8950B7-39DA-7D7D-7610-62F706044BD9}" dt="2022-04-20T11:41:24.444" v="176" actId="1076"/>
        <pc:sldMkLst>
          <pc:docMk/>
          <pc:sldMk cId="2815369406" sldId="263"/>
        </pc:sldMkLst>
        <pc:spChg chg="mod">
          <ac:chgData name="s2001024【仙台広瀬】" userId="S::s2001024@sendai.kosen-ac.jp::f2bbc501-12b1-4d89-8bd1-4c5069d7fa66" providerId="AD" clId="Web-{BD8950B7-39DA-7D7D-7610-62F706044BD9}" dt="2022-04-20T11:36:17.031" v="147" actId="20577"/>
          <ac:spMkLst>
            <pc:docMk/>
            <pc:sldMk cId="2815369406" sldId="263"/>
            <ac:spMk id="2" creationId="{12BC5DED-3357-E720-F085-B6A87E1C69B2}"/>
          </ac:spMkLst>
        </pc:spChg>
        <pc:spChg chg="mod">
          <ac:chgData name="s2001024【仙台広瀬】" userId="S::s2001024@sendai.kosen-ac.jp::f2bbc501-12b1-4d89-8bd1-4c5069d7fa66" providerId="AD" clId="Web-{BD8950B7-39DA-7D7D-7610-62F706044BD9}" dt="2022-04-20T11:37:12.798" v="156" actId="20577"/>
          <ac:spMkLst>
            <pc:docMk/>
            <pc:sldMk cId="2815369406" sldId="263"/>
            <ac:spMk id="3" creationId="{ABC5851B-9398-FFDB-2206-CD65F407C498}"/>
          </ac:spMkLst>
        </pc:spChg>
        <pc:spChg chg="add mod">
          <ac:chgData name="s2001024【仙台広瀬】" userId="S::s2001024@sendai.kosen-ac.jp::f2bbc501-12b1-4d89-8bd1-4c5069d7fa66" providerId="AD" clId="Web-{BD8950B7-39DA-7D7D-7610-62F706044BD9}" dt="2022-04-20T11:41:12.100" v="174" actId="20577"/>
          <ac:spMkLst>
            <pc:docMk/>
            <pc:sldMk cId="2815369406" sldId="263"/>
            <ac:spMk id="4" creationId="{5B3F1131-2789-F4D7-4FCC-40E527FD6784}"/>
          </ac:spMkLst>
        </pc:spChg>
        <pc:spChg chg="add mod">
          <ac:chgData name="s2001024【仙台広瀬】" userId="S::s2001024@sendai.kosen-ac.jp::f2bbc501-12b1-4d89-8bd1-4c5069d7fa66" providerId="AD" clId="Web-{BD8950B7-39DA-7D7D-7610-62F706044BD9}" dt="2022-04-20T11:41:24.444" v="176" actId="1076"/>
          <ac:spMkLst>
            <pc:docMk/>
            <pc:sldMk cId="2815369406" sldId="263"/>
            <ac:spMk id="5" creationId="{6684EBC0-12DB-2E6B-DC3D-4B6DA9A576B1}"/>
          </ac:spMkLst>
        </pc:spChg>
      </pc:sldChg>
      <pc:sldChg chg="add del">
        <pc:chgData name="s2001024【仙台広瀬】" userId="S::s2001024@sendai.kosen-ac.jp::f2bbc501-12b1-4d89-8bd1-4c5069d7fa66" providerId="AD" clId="Web-{BD8950B7-39DA-7D7D-7610-62F706044BD9}" dt="2022-04-20T11:34:22.685" v="107"/>
        <pc:sldMkLst>
          <pc:docMk/>
          <pc:sldMk cId="3535248976" sldId="263"/>
        </pc:sldMkLst>
      </pc:sldChg>
      <pc:sldChg chg="new">
        <pc:chgData name="s2001024【仙台広瀬】" userId="S::s2001024@sendai.kosen-ac.jp::f2bbc501-12b1-4d89-8bd1-4c5069d7fa66" providerId="AD" clId="Web-{BD8950B7-39DA-7D7D-7610-62F706044BD9}" dt="2022-04-20T11:40:25.412" v="157"/>
        <pc:sldMkLst>
          <pc:docMk/>
          <pc:sldMk cId="193608822" sldId="264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685" v="108"/>
        <pc:sldMkLst>
          <pc:docMk/>
          <pc:sldMk cId="3949915078" sldId="264"/>
        </pc:sldMkLst>
      </pc:sldChg>
      <pc:sldChg chg="modSp new">
        <pc:chgData name="s2001024【仙台広瀬】" userId="S::s2001024@sendai.kosen-ac.jp::f2bbc501-12b1-4d89-8bd1-4c5069d7fa66" providerId="AD" clId="Web-{BD8950B7-39DA-7D7D-7610-62F706044BD9}" dt="2022-04-20T11:41:45.585" v="181" actId="20577"/>
        <pc:sldMkLst>
          <pc:docMk/>
          <pc:sldMk cId="1318064012" sldId="265"/>
        </pc:sldMkLst>
        <pc:spChg chg="mod">
          <ac:chgData name="s2001024【仙台広瀬】" userId="S::s2001024@sendai.kosen-ac.jp::f2bbc501-12b1-4d89-8bd1-4c5069d7fa66" providerId="AD" clId="Web-{BD8950B7-39DA-7D7D-7610-62F706044BD9}" dt="2022-04-20T11:41:41.179" v="179" actId="20577"/>
          <ac:spMkLst>
            <pc:docMk/>
            <pc:sldMk cId="1318064012" sldId="265"/>
            <ac:spMk id="2" creationId="{250B3E39-E666-EFA5-499E-96D6047BA744}"/>
          </ac:spMkLst>
        </pc:spChg>
        <pc:spChg chg="mod">
          <ac:chgData name="s2001024【仙台広瀬】" userId="S::s2001024@sendai.kosen-ac.jp::f2bbc501-12b1-4d89-8bd1-4c5069d7fa66" providerId="AD" clId="Web-{BD8950B7-39DA-7D7D-7610-62F706044BD9}" dt="2022-04-20T11:41:45.585" v="181" actId="20577"/>
          <ac:spMkLst>
            <pc:docMk/>
            <pc:sldMk cId="1318064012" sldId="265"/>
            <ac:spMk id="3" creationId="{3456B924-0C0E-3BC2-8F54-070E048AA601}"/>
          </ac:spMkLst>
        </pc:spChg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09"/>
        <pc:sldMkLst>
          <pc:docMk/>
          <pc:sldMk cId="4192271860" sldId="265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0"/>
        <pc:sldMkLst>
          <pc:docMk/>
          <pc:sldMk cId="1653896852" sldId="266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1"/>
        <pc:sldMkLst>
          <pc:docMk/>
          <pc:sldMk cId="1892432224" sldId="267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2"/>
        <pc:sldMkLst>
          <pc:docMk/>
          <pc:sldMk cId="971424069" sldId="268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3"/>
        <pc:sldMkLst>
          <pc:docMk/>
          <pc:sldMk cId="1372032463" sldId="269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4"/>
        <pc:sldMkLst>
          <pc:docMk/>
          <pc:sldMk cId="2794898" sldId="270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5"/>
        <pc:sldMkLst>
          <pc:docMk/>
          <pc:sldMk cId="99487819" sldId="271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6"/>
        <pc:sldMkLst>
          <pc:docMk/>
          <pc:sldMk cId="3265336123" sldId="272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7"/>
        <pc:sldMkLst>
          <pc:docMk/>
          <pc:sldMk cId="1461728180" sldId="273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8"/>
        <pc:sldMkLst>
          <pc:docMk/>
          <pc:sldMk cId="2118781222" sldId="274"/>
        </pc:sldMkLst>
      </pc:sldChg>
      <pc:sldChg chg="add del">
        <pc:chgData name="s2001024【仙台広瀬】" userId="S::s2001024@sendai.kosen-ac.jp::f2bbc501-12b1-4d89-8bd1-4c5069d7fa66" providerId="AD" clId="Web-{BD8950B7-39DA-7D7D-7610-62F706044BD9}" dt="2022-04-20T11:34:22.700" v="119"/>
        <pc:sldMkLst>
          <pc:docMk/>
          <pc:sldMk cId="3980608781" sldId="275"/>
        </pc:sldMkLst>
      </pc:sldChg>
      <pc:sldMasterChg chg="add addSldLayout">
        <pc:chgData name="s2001024【仙台広瀬】" userId="S::s2001024@sendai.kosen-ac.jp::f2bbc501-12b1-4d89-8bd1-4c5069d7fa66" providerId="AD" clId="Web-{BD8950B7-39DA-7D7D-7610-62F706044BD9}" dt="2022-04-20T11:34:07.622" v="94"/>
        <pc:sldMasterMkLst>
          <pc:docMk/>
          <pc:sldMasterMk cId="4099891302" sldId="2147483744"/>
        </pc:sldMasterMkLst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121449298" sldId="2147483745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1426114248" sldId="2147483746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4185656631" sldId="2147483747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850883675" sldId="2147483748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4139738592" sldId="2147483749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2241927366" sldId="2147483750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284432967" sldId="2147483751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4068416217" sldId="2147483752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3432418154" sldId="2147483753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1614833006" sldId="2147483754"/>
          </pc:sldLayoutMkLst>
        </pc:sldLayoutChg>
        <pc:sldLayoutChg chg="add">
          <pc:chgData name="s2001024【仙台広瀬】" userId="S::s2001024@sendai.kosen-ac.jp::f2bbc501-12b1-4d89-8bd1-4c5069d7fa66" providerId="AD" clId="Web-{BD8950B7-39DA-7D7D-7610-62F706044BD9}" dt="2022-04-20T11:34:07.622" v="94"/>
          <pc:sldLayoutMkLst>
            <pc:docMk/>
            <pc:sldMasterMk cId="4099891302" sldId="2147483744"/>
            <pc:sldLayoutMk cId="1530457047" sldId="2147483755"/>
          </pc:sldLayoutMkLst>
        </pc:sldLayoutChg>
      </pc:sldMasterChg>
    </pc:docChg>
  </pc:docChgLst>
  <pc:docChgLst>
    <pc:chgData name="s1901028@sendai.kosen-ac.jp" userId="50d02d29-ba3a-4974-8c02-4beb13eaef79" providerId="ADAL" clId="{D6690030-8C19-4F33-ABEF-C0E9B881A8CC}"/>
    <pc:docChg chg="undo custSel addSld modSld">
      <pc:chgData name="s1901028@sendai.kosen-ac.jp" userId="50d02d29-ba3a-4974-8c02-4beb13eaef79" providerId="ADAL" clId="{D6690030-8C19-4F33-ABEF-C0E9B881A8CC}" dt="2022-04-20T11:24:15.845" v="417"/>
      <pc:docMkLst>
        <pc:docMk/>
      </pc:docMkLst>
      <pc:sldChg chg="modSp mod">
        <pc:chgData name="s1901028@sendai.kosen-ac.jp" userId="50d02d29-ba3a-4974-8c02-4beb13eaef79" providerId="ADAL" clId="{D6690030-8C19-4F33-ABEF-C0E9B881A8CC}" dt="2022-04-19T14:23:29.986" v="118" actId="404"/>
        <pc:sldMkLst>
          <pc:docMk/>
          <pc:sldMk cId="2684802068" sldId="256"/>
        </pc:sldMkLst>
        <pc:spChg chg="mod">
          <ac:chgData name="s1901028@sendai.kosen-ac.jp" userId="50d02d29-ba3a-4974-8c02-4beb13eaef79" providerId="ADAL" clId="{D6690030-8C19-4F33-ABEF-C0E9B881A8CC}" dt="2022-04-19T14:23:24.736" v="113" actId="403"/>
          <ac:spMkLst>
            <pc:docMk/>
            <pc:sldMk cId="2684802068" sldId="256"/>
            <ac:spMk id="2" creationId="{B528ADD4-1735-4CFB-9D07-6277595F90EA}"/>
          </ac:spMkLst>
        </pc:spChg>
        <pc:spChg chg="mod">
          <ac:chgData name="s1901028@sendai.kosen-ac.jp" userId="50d02d29-ba3a-4974-8c02-4beb13eaef79" providerId="ADAL" clId="{D6690030-8C19-4F33-ABEF-C0E9B881A8CC}" dt="2022-04-19T14:23:29.986" v="118" actId="404"/>
          <ac:spMkLst>
            <pc:docMk/>
            <pc:sldMk cId="2684802068" sldId="256"/>
            <ac:spMk id="3" creationId="{C9789A00-CF25-4226-B68E-33DEE6D5F2DB}"/>
          </ac:spMkLst>
        </pc:spChg>
      </pc:sldChg>
      <pc:sldChg chg="addSp modSp new mod">
        <pc:chgData name="s1901028@sendai.kosen-ac.jp" userId="50d02d29-ba3a-4974-8c02-4beb13eaef79" providerId="ADAL" clId="{D6690030-8C19-4F33-ABEF-C0E9B881A8CC}" dt="2022-04-19T14:42:06.951" v="246" actId="14100"/>
        <pc:sldMkLst>
          <pc:docMk/>
          <pc:sldMk cId="162897613" sldId="257"/>
        </pc:sldMkLst>
        <pc:spChg chg="mod">
          <ac:chgData name="s1901028@sendai.kosen-ac.jp" userId="50d02d29-ba3a-4974-8c02-4beb13eaef79" providerId="ADAL" clId="{D6690030-8C19-4F33-ABEF-C0E9B881A8CC}" dt="2022-04-19T14:24:20.446" v="147" actId="403"/>
          <ac:spMkLst>
            <pc:docMk/>
            <pc:sldMk cId="162897613" sldId="257"/>
            <ac:spMk id="2" creationId="{E6B647F9-0BF3-4BA6-A848-AF234E423617}"/>
          </ac:spMkLst>
        </pc:spChg>
        <pc:spChg chg="mod">
          <ac:chgData name="s1901028@sendai.kosen-ac.jp" userId="50d02d29-ba3a-4974-8c02-4beb13eaef79" providerId="ADAL" clId="{D6690030-8C19-4F33-ABEF-C0E9B881A8CC}" dt="2022-04-19T14:29:14.471" v="222" actId="14100"/>
          <ac:spMkLst>
            <pc:docMk/>
            <pc:sldMk cId="162897613" sldId="257"/>
            <ac:spMk id="3" creationId="{6CC9AC07-85AD-4451-B631-3943E5C48174}"/>
          </ac:spMkLst>
        </pc:spChg>
        <pc:picChg chg="add mod">
          <ac:chgData name="s1901028@sendai.kosen-ac.jp" userId="50d02d29-ba3a-4974-8c02-4beb13eaef79" providerId="ADAL" clId="{D6690030-8C19-4F33-ABEF-C0E9B881A8CC}" dt="2022-04-19T14:41:55.731" v="242" actId="1076"/>
          <ac:picMkLst>
            <pc:docMk/>
            <pc:sldMk cId="162897613" sldId="257"/>
            <ac:picMk id="5" creationId="{FE22893E-F0C8-444F-9B8E-F7A0C9909504}"/>
          </ac:picMkLst>
        </pc:picChg>
        <pc:picChg chg="add mod">
          <ac:chgData name="s1901028@sendai.kosen-ac.jp" userId="50d02d29-ba3a-4974-8c02-4beb13eaef79" providerId="ADAL" clId="{D6690030-8C19-4F33-ABEF-C0E9B881A8CC}" dt="2022-04-19T14:42:02.720" v="245" actId="14100"/>
          <ac:picMkLst>
            <pc:docMk/>
            <pc:sldMk cId="162897613" sldId="257"/>
            <ac:picMk id="7" creationId="{DDDC0C95-1586-4D97-8BDD-56106444970D}"/>
          </ac:picMkLst>
        </pc:picChg>
        <pc:picChg chg="add mod">
          <ac:chgData name="s1901028@sendai.kosen-ac.jp" userId="50d02d29-ba3a-4974-8c02-4beb13eaef79" providerId="ADAL" clId="{D6690030-8C19-4F33-ABEF-C0E9B881A8CC}" dt="2022-04-19T14:42:06.951" v="246" actId="14100"/>
          <ac:picMkLst>
            <pc:docMk/>
            <pc:sldMk cId="162897613" sldId="257"/>
            <ac:picMk id="9" creationId="{9031712F-D800-463C-B536-7497531A49EE}"/>
          </ac:picMkLst>
        </pc:picChg>
      </pc:sldChg>
      <pc:sldChg chg="addSp modSp new mod">
        <pc:chgData name="s1901028@sendai.kosen-ac.jp" userId="50d02d29-ba3a-4974-8c02-4beb13eaef79" providerId="ADAL" clId="{D6690030-8C19-4F33-ABEF-C0E9B881A8CC}" dt="2022-04-20T11:22:42.844" v="379" actId="403"/>
        <pc:sldMkLst>
          <pc:docMk/>
          <pc:sldMk cId="1801676167" sldId="258"/>
        </pc:sldMkLst>
        <pc:spChg chg="mod">
          <ac:chgData name="s1901028@sendai.kosen-ac.jp" userId="50d02d29-ba3a-4974-8c02-4beb13eaef79" providerId="ADAL" clId="{D6690030-8C19-4F33-ABEF-C0E9B881A8CC}" dt="2022-04-20T11:22:42.844" v="379" actId="403"/>
          <ac:spMkLst>
            <pc:docMk/>
            <pc:sldMk cId="1801676167" sldId="258"/>
            <ac:spMk id="2" creationId="{880C7E7B-749D-4D44-93F8-E8104B1DC435}"/>
          </ac:spMkLst>
        </pc:spChg>
        <pc:spChg chg="mod">
          <ac:chgData name="s1901028@sendai.kosen-ac.jp" userId="50d02d29-ba3a-4974-8c02-4beb13eaef79" providerId="ADAL" clId="{D6690030-8C19-4F33-ABEF-C0E9B881A8CC}" dt="2022-04-20T11:20:11.902" v="285" actId="14100"/>
          <ac:spMkLst>
            <pc:docMk/>
            <pc:sldMk cId="1801676167" sldId="258"/>
            <ac:spMk id="3" creationId="{F2C94C8C-53B8-4ECD-92FD-BFB932493E0B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6" creationId="{09AB7C4E-816D-49A2-9A69-5A1A7DCEE08C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7" creationId="{4EAA66E2-44D6-4DE3-8AC5-0CA2DC7A629C}"/>
          </ac:spMkLst>
        </pc:spChg>
        <pc:spChg chg="mod">
          <ac:chgData name="s1901028@sendai.kosen-ac.jp" userId="50d02d29-ba3a-4974-8c02-4beb13eaef79" providerId="ADAL" clId="{D6690030-8C19-4F33-ABEF-C0E9B881A8CC}" dt="2022-04-20T11:20:58.073" v="302" actId="1076"/>
          <ac:spMkLst>
            <pc:docMk/>
            <pc:sldMk cId="1801676167" sldId="258"/>
            <ac:spMk id="11" creationId="{20DFE083-C1E4-4549-A3FE-232D54065D46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12" creationId="{8F5A8D9B-FDF2-48CA-ABE5-F980428D27DC}"/>
          </ac:spMkLst>
        </pc:spChg>
        <pc:spChg chg="mod">
          <ac:chgData name="s1901028@sendai.kosen-ac.jp" userId="50d02d29-ba3a-4974-8c02-4beb13eaef79" providerId="ADAL" clId="{D6690030-8C19-4F33-ABEF-C0E9B881A8CC}" dt="2022-04-20T11:21:27.473" v="316" actId="1076"/>
          <ac:spMkLst>
            <pc:docMk/>
            <pc:sldMk cId="1801676167" sldId="258"/>
            <ac:spMk id="15" creationId="{68ADDD0D-E008-4EDF-A1B8-7E8DBB0333C6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16" creationId="{782A5782-42F3-4623-A66C-276D0B25924D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18" creationId="{A05E73A0-BC27-4039-8A10-5F00C03899D2}"/>
          </ac:spMkLst>
        </pc:spChg>
        <pc:spChg chg="mod">
          <ac:chgData name="s1901028@sendai.kosen-ac.jp" userId="50d02d29-ba3a-4974-8c02-4beb13eaef79" providerId="ADAL" clId="{D6690030-8C19-4F33-ABEF-C0E9B881A8CC}" dt="2022-04-20T11:20:28.840" v="286"/>
          <ac:spMkLst>
            <pc:docMk/>
            <pc:sldMk cId="1801676167" sldId="258"/>
            <ac:spMk id="19" creationId="{9A1D736D-2F80-462C-B2A4-69DF89314F48}"/>
          </ac:spMkLst>
        </pc:spChg>
        <pc:grpChg chg="add mod">
          <ac:chgData name="s1901028@sendai.kosen-ac.jp" userId="50d02d29-ba3a-4974-8c02-4beb13eaef79" providerId="ADAL" clId="{D6690030-8C19-4F33-ABEF-C0E9B881A8CC}" dt="2022-04-20T11:21:38.251" v="317" actId="1076"/>
          <ac:grpSpMkLst>
            <pc:docMk/>
            <pc:sldMk cId="1801676167" sldId="258"/>
            <ac:grpSpMk id="4" creationId="{00AAFCDA-112B-4788-B258-4A0BEB9326CF}"/>
          </ac:grpSpMkLst>
        </pc:grpChg>
        <pc:grpChg chg="add mod">
          <ac:chgData name="s1901028@sendai.kosen-ac.jp" userId="50d02d29-ba3a-4974-8c02-4beb13eaef79" providerId="ADAL" clId="{D6690030-8C19-4F33-ABEF-C0E9B881A8CC}" dt="2022-04-20T11:20:28.840" v="286"/>
          <ac:grpSpMkLst>
            <pc:docMk/>
            <pc:sldMk cId="1801676167" sldId="258"/>
            <ac:grpSpMk id="9" creationId="{E76EE7EC-FD85-403F-8569-3EFA87311ACC}"/>
          </ac:grpSpMkLst>
        </pc:grpChg>
        <pc:grpChg chg="add mod">
          <ac:chgData name="s1901028@sendai.kosen-ac.jp" userId="50d02d29-ba3a-4974-8c02-4beb13eaef79" providerId="ADAL" clId="{D6690030-8C19-4F33-ABEF-C0E9B881A8CC}" dt="2022-04-20T11:21:10.678" v="315" actId="1076"/>
          <ac:grpSpMkLst>
            <pc:docMk/>
            <pc:sldMk cId="1801676167" sldId="258"/>
            <ac:grpSpMk id="13" creationId="{AB215497-CBCB-4B97-B6D7-FB7C31FD8E9E}"/>
          </ac:grpSpMkLst>
        </pc:grpChg>
        <pc:grpChg chg="add mod">
          <ac:chgData name="s1901028@sendai.kosen-ac.jp" userId="50d02d29-ba3a-4974-8c02-4beb13eaef79" providerId="ADAL" clId="{D6690030-8C19-4F33-ABEF-C0E9B881A8CC}" dt="2022-04-20T11:20:28.840" v="286"/>
          <ac:grpSpMkLst>
            <pc:docMk/>
            <pc:sldMk cId="1801676167" sldId="258"/>
            <ac:grpSpMk id="17" creationId="{CAD73DF1-C6CA-4FF6-9963-05D1D9A31997}"/>
          </ac:grpSpMkLst>
        </pc:grpChg>
        <pc:picChg chg="mod">
          <ac:chgData name="s1901028@sendai.kosen-ac.jp" userId="50d02d29-ba3a-4974-8c02-4beb13eaef79" providerId="ADAL" clId="{D6690030-8C19-4F33-ABEF-C0E9B881A8CC}" dt="2022-04-20T11:20:28.840" v="286"/>
          <ac:picMkLst>
            <pc:docMk/>
            <pc:sldMk cId="1801676167" sldId="258"/>
            <ac:picMk id="5" creationId="{6CA533D2-583B-47B8-A133-8B4EE7DEA454}"/>
          </ac:picMkLst>
        </pc:picChg>
        <pc:picChg chg="mod">
          <ac:chgData name="s1901028@sendai.kosen-ac.jp" userId="50d02d29-ba3a-4974-8c02-4beb13eaef79" providerId="ADAL" clId="{D6690030-8C19-4F33-ABEF-C0E9B881A8CC}" dt="2022-04-20T11:20:28.840" v="286"/>
          <ac:picMkLst>
            <pc:docMk/>
            <pc:sldMk cId="1801676167" sldId="258"/>
            <ac:picMk id="8" creationId="{6586D95C-9622-46EA-8E48-4926E405AF2B}"/>
          </ac:picMkLst>
        </pc:picChg>
        <pc:picChg chg="mod">
          <ac:chgData name="s1901028@sendai.kosen-ac.jp" userId="50d02d29-ba3a-4974-8c02-4beb13eaef79" providerId="ADAL" clId="{D6690030-8C19-4F33-ABEF-C0E9B881A8CC}" dt="2022-04-20T11:20:28.840" v="286"/>
          <ac:picMkLst>
            <pc:docMk/>
            <pc:sldMk cId="1801676167" sldId="258"/>
            <ac:picMk id="10" creationId="{3EBDFF3A-0D4B-41BA-86EC-755933DE546B}"/>
          </ac:picMkLst>
        </pc:picChg>
        <pc:picChg chg="mod">
          <ac:chgData name="s1901028@sendai.kosen-ac.jp" userId="50d02d29-ba3a-4974-8c02-4beb13eaef79" providerId="ADAL" clId="{D6690030-8C19-4F33-ABEF-C0E9B881A8CC}" dt="2022-04-20T11:20:28.840" v="286"/>
          <ac:picMkLst>
            <pc:docMk/>
            <pc:sldMk cId="1801676167" sldId="258"/>
            <ac:picMk id="14" creationId="{0DB5D21D-C7C4-4000-9465-F5C45599C562}"/>
          </ac:picMkLst>
        </pc:picChg>
      </pc:sldChg>
      <pc:sldChg chg="addSp delSp modSp new mod">
        <pc:chgData name="s1901028@sendai.kosen-ac.jp" userId="50d02d29-ba3a-4974-8c02-4beb13eaef79" providerId="ADAL" clId="{D6690030-8C19-4F33-ABEF-C0E9B881A8CC}" dt="2022-04-20T11:24:15.845" v="417"/>
        <pc:sldMkLst>
          <pc:docMk/>
          <pc:sldMk cId="4069754973" sldId="259"/>
        </pc:sldMkLst>
        <pc:spChg chg="mod">
          <ac:chgData name="s1901028@sendai.kosen-ac.jp" userId="50d02d29-ba3a-4974-8c02-4beb13eaef79" providerId="ADAL" clId="{D6690030-8C19-4F33-ABEF-C0E9B881A8CC}" dt="2022-04-20T11:24:15.845" v="417"/>
          <ac:spMkLst>
            <pc:docMk/>
            <pc:sldMk cId="4069754973" sldId="259"/>
            <ac:spMk id="2" creationId="{51A3781C-E96F-45B3-91CA-DC382E039F06}"/>
          </ac:spMkLst>
        </pc:spChg>
        <pc:spChg chg="del">
          <ac:chgData name="s1901028@sendai.kosen-ac.jp" userId="50d02d29-ba3a-4974-8c02-4beb13eaef79" providerId="ADAL" clId="{D6690030-8C19-4F33-ABEF-C0E9B881A8CC}" dt="2022-04-20T11:22:56.103" v="386" actId="478"/>
          <ac:spMkLst>
            <pc:docMk/>
            <pc:sldMk cId="4069754973" sldId="259"/>
            <ac:spMk id="3" creationId="{BF613BAA-3B4D-49E4-AEB5-FB0F49E3B616}"/>
          </ac:spMkLst>
        </pc:spChg>
        <pc:spChg chg="add mod">
          <ac:chgData name="s1901028@sendai.kosen-ac.jp" userId="50d02d29-ba3a-4974-8c02-4beb13eaef79" providerId="ADAL" clId="{D6690030-8C19-4F33-ABEF-C0E9B881A8CC}" dt="2022-04-20T11:23:02.771" v="387"/>
          <ac:spMkLst>
            <pc:docMk/>
            <pc:sldMk cId="4069754973" sldId="259"/>
            <ac:spMk id="4" creationId="{5D2F0C4A-C0E7-4246-AC8E-1C18082AB812}"/>
          </ac:spMkLst>
        </pc:spChg>
        <pc:spChg chg="add mod">
          <ac:chgData name="s1901028@sendai.kosen-ac.jp" userId="50d02d29-ba3a-4974-8c02-4beb13eaef79" providerId="ADAL" clId="{D6690030-8C19-4F33-ABEF-C0E9B881A8CC}" dt="2022-04-20T11:23:56.322" v="412" actId="14100"/>
          <ac:spMkLst>
            <pc:docMk/>
            <pc:sldMk cId="4069754973" sldId="259"/>
            <ac:spMk id="5" creationId="{38CE7736-241F-4BA1-B7B2-409E61E5F01C}"/>
          </ac:spMkLst>
        </pc:spChg>
        <pc:spChg chg="add mod">
          <ac:chgData name="s1901028@sendai.kosen-ac.jp" userId="50d02d29-ba3a-4974-8c02-4beb13eaef79" providerId="ADAL" clId="{D6690030-8C19-4F33-ABEF-C0E9B881A8CC}" dt="2022-04-20T11:23:46.597" v="409" actId="20577"/>
          <ac:spMkLst>
            <pc:docMk/>
            <pc:sldMk cId="4069754973" sldId="259"/>
            <ac:spMk id="6" creationId="{4F840101-1A77-4A67-A695-D3929E0564AD}"/>
          </ac:spMkLst>
        </pc:spChg>
      </pc:sldChg>
    </pc:docChg>
  </pc:docChgLst>
  <pc:docChgLst>
    <pc:chgData name="s2001024【仙台広瀬】" userId="S::s2001024@sendai.kosen-ac.jp::f2bbc501-12b1-4d89-8bd1-4c5069d7fa66" providerId="AD" clId="Web-{DD754966-468B-ABFB-D873-151A57C670EC}"/>
    <pc:docChg chg="modSld">
      <pc:chgData name="s2001024【仙台広瀬】" userId="S::s2001024@sendai.kosen-ac.jp::f2bbc501-12b1-4d89-8bd1-4c5069d7fa66" providerId="AD" clId="Web-{DD754966-468B-ABFB-D873-151A57C670EC}" dt="2022-05-16T08:31:22.375" v="1"/>
      <pc:docMkLst>
        <pc:docMk/>
      </pc:docMkLst>
      <pc:sldChg chg="addSp delSp modSp">
        <pc:chgData name="s2001024【仙台広瀬】" userId="S::s2001024@sendai.kosen-ac.jp::f2bbc501-12b1-4d89-8bd1-4c5069d7fa66" providerId="AD" clId="Web-{DD754966-468B-ABFB-D873-151A57C670EC}" dt="2022-05-16T08:31:22.375" v="1"/>
        <pc:sldMkLst>
          <pc:docMk/>
          <pc:sldMk cId="1574407285" sldId="283"/>
        </pc:sldMkLst>
        <pc:picChg chg="add del mod">
          <ac:chgData name="s2001024【仙台広瀬】" userId="S::s2001024@sendai.kosen-ac.jp::f2bbc501-12b1-4d89-8bd1-4c5069d7fa66" providerId="AD" clId="Web-{DD754966-468B-ABFB-D873-151A57C670EC}" dt="2022-05-16T08:31:22.375" v="1"/>
          <ac:picMkLst>
            <pc:docMk/>
            <pc:sldMk cId="1574407285" sldId="283"/>
            <ac:picMk id="3" creationId="{57CEF6A2-388B-D071-C4C3-5269C2665D04}"/>
          </ac:picMkLst>
        </pc:picChg>
      </pc:sldChg>
    </pc:docChg>
  </pc:docChgLst>
  <pc:docChgLst>
    <pc:chgData name="s2001024【仙台広瀬】" userId="S::s2001024@sendai.kosen-ac.jp::f2bbc501-12b1-4d89-8bd1-4c5069d7fa66" providerId="AD" clId="Web-{D119DF99-E762-4C21-3043-54406950D909}"/>
    <pc:docChg chg="addSld delSld modSld sldOrd addMainMaster modMainMaster">
      <pc:chgData name="s2001024【仙台広瀬】" userId="S::s2001024@sendai.kosen-ac.jp::f2bbc501-12b1-4d89-8bd1-4c5069d7fa66" providerId="AD" clId="Web-{D119DF99-E762-4C21-3043-54406950D909}" dt="2022-04-21T09:29:25.989" v="2050" actId="14100"/>
      <pc:docMkLst>
        <pc:docMk/>
      </pc:docMkLst>
      <pc:sldChg chg="modSp">
        <pc:chgData name="s2001024【仙台広瀬】" userId="S::s2001024@sendai.kosen-ac.jp::f2bbc501-12b1-4d89-8bd1-4c5069d7fa66" providerId="AD" clId="Web-{D119DF99-E762-4C21-3043-54406950D909}" dt="2022-04-20T15:14:01.125" v="1648" actId="20577"/>
        <pc:sldMkLst>
          <pc:docMk/>
          <pc:sldMk cId="162897613" sldId="257"/>
        </pc:sldMkLst>
        <pc:spChg chg="mod">
          <ac:chgData name="s2001024【仙台広瀬】" userId="S::s2001024@sendai.kosen-ac.jp::f2bbc501-12b1-4d89-8bd1-4c5069d7fa66" providerId="AD" clId="Web-{D119DF99-E762-4C21-3043-54406950D909}" dt="2022-04-20T15:14:01.125" v="1648" actId="20577"/>
          <ac:spMkLst>
            <pc:docMk/>
            <pc:sldMk cId="162897613" sldId="257"/>
            <ac:spMk id="3" creationId="{6CC9AC07-85AD-4451-B631-3943E5C48174}"/>
          </ac:spMkLst>
        </pc:spChg>
      </pc:sldChg>
      <pc:sldChg chg="modSp">
        <pc:chgData name="s2001024【仙台広瀬】" userId="S::s2001024@sendai.kosen-ac.jp::f2bbc501-12b1-4d89-8bd1-4c5069d7fa66" providerId="AD" clId="Web-{D119DF99-E762-4C21-3043-54406950D909}" dt="2022-04-20T15:22:15.684" v="1717" actId="20577"/>
        <pc:sldMkLst>
          <pc:docMk/>
          <pc:sldMk cId="4069754973" sldId="259"/>
        </pc:sldMkLst>
        <pc:spChg chg="mod">
          <ac:chgData name="s2001024【仙台広瀬】" userId="S::s2001024@sendai.kosen-ac.jp::f2bbc501-12b1-4d89-8bd1-4c5069d7fa66" providerId="AD" clId="Web-{D119DF99-E762-4C21-3043-54406950D909}" dt="2022-04-20T15:18:00.240" v="1654" actId="1076"/>
          <ac:spMkLst>
            <pc:docMk/>
            <pc:sldMk cId="4069754973" sldId="259"/>
            <ac:spMk id="5" creationId="{38CE7736-241F-4BA1-B7B2-409E61E5F01C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5:22:15.684" v="1717" actId="20577"/>
          <ac:spMkLst>
            <pc:docMk/>
            <pc:sldMk cId="4069754973" sldId="259"/>
            <ac:spMk id="6" creationId="{4F840101-1A77-4A67-A695-D3929E0564AD}"/>
          </ac:spMkLst>
        </pc:spChg>
      </pc:sldChg>
      <pc:sldChg chg="addSp delSp modSp">
        <pc:chgData name="s2001024【仙台広瀬】" userId="S::s2001024@sendai.kosen-ac.jp::f2bbc501-12b1-4d89-8bd1-4c5069d7fa66" providerId="AD" clId="Web-{D119DF99-E762-4C21-3043-54406950D909}" dt="2022-04-21T07:10:23.837" v="2032" actId="20577"/>
        <pc:sldMkLst>
          <pc:docMk/>
          <pc:sldMk cId="4063351064" sldId="260"/>
        </pc:sldMkLst>
        <pc:spChg chg="mod">
          <ac:chgData name="s2001024【仙台広瀬】" userId="S::s2001024@sendai.kosen-ac.jp::f2bbc501-12b1-4d89-8bd1-4c5069d7fa66" providerId="AD" clId="Web-{D119DF99-E762-4C21-3043-54406950D909}" dt="2022-04-21T07:10:23.837" v="2032" actId="20577"/>
          <ac:spMkLst>
            <pc:docMk/>
            <pc:sldMk cId="4063351064" sldId="260"/>
            <ac:spMk id="3" creationId="{8B4FDFF1-2E05-9422-02C5-A912E5B7F0FC}"/>
          </ac:spMkLst>
        </pc:spChg>
        <pc:graphicFrameChg chg="add del mod">
          <ac:chgData name="s2001024【仙台広瀬】" userId="S::s2001024@sendai.kosen-ac.jp::f2bbc501-12b1-4d89-8bd1-4c5069d7fa66" providerId="AD" clId="Web-{D119DF99-E762-4C21-3043-54406950D909}" dt="2022-04-21T07:09:46.789" v="2030"/>
          <ac:graphicFrameMkLst>
            <pc:docMk/>
            <pc:sldMk cId="4063351064" sldId="260"/>
            <ac:graphicFrameMk id="5" creationId="{1F1D9AE9-E853-06EE-2239-46B9F487875D}"/>
          </ac:graphicFrameMkLst>
        </pc:graphicFrameChg>
        <pc:picChg chg="add del mod">
          <ac:chgData name="s2001024【仙台広瀬】" userId="S::s2001024@sendai.kosen-ac.jp::f2bbc501-12b1-4d89-8bd1-4c5069d7fa66" providerId="AD" clId="Web-{D119DF99-E762-4C21-3043-54406950D909}" dt="2022-04-21T07:09:46.789" v="2029"/>
          <ac:picMkLst>
            <pc:docMk/>
            <pc:sldMk cId="4063351064" sldId="260"/>
            <ac:picMk id="6" creationId="{A6A0C936-4F1B-6F79-E477-57AC7DDF186A}"/>
          </ac:picMkLst>
        </pc:picChg>
      </pc:sldChg>
      <pc:sldChg chg="addSp modSp">
        <pc:chgData name="s2001024【仙台広瀬】" userId="S::s2001024@sendai.kosen-ac.jp::f2bbc501-12b1-4d89-8bd1-4c5069d7fa66" providerId="AD" clId="Web-{D119DF99-E762-4C21-3043-54406950D909}" dt="2022-04-20T12:13:37.577" v="138" actId="1076"/>
        <pc:sldMkLst>
          <pc:docMk/>
          <pc:sldMk cId="2815369406" sldId="263"/>
        </pc:sldMkLst>
        <pc:spChg chg="mod">
          <ac:chgData name="s2001024【仙台広瀬】" userId="S::s2001024@sendai.kosen-ac.jp::f2bbc501-12b1-4d89-8bd1-4c5069d7fa66" providerId="AD" clId="Web-{D119DF99-E762-4C21-3043-54406950D909}" dt="2022-04-20T12:10:56.274" v="96" actId="1076"/>
          <ac:spMkLst>
            <pc:docMk/>
            <pc:sldMk cId="2815369406" sldId="263"/>
            <ac:spMk id="5" creationId="{6684EBC0-12DB-2E6B-DC3D-4B6DA9A576B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11:32.246" v="104" actId="14100"/>
          <ac:spMkLst>
            <pc:docMk/>
            <pc:sldMk cId="2815369406" sldId="263"/>
            <ac:spMk id="7" creationId="{6BA63D28-596F-BAA3-3F04-72511E958BBD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11:58.981" v="109" actId="14100"/>
          <ac:spMkLst>
            <pc:docMk/>
            <pc:sldMk cId="2815369406" sldId="263"/>
            <ac:spMk id="8" creationId="{82F5ED1B-422A-37F3-C99C-E50ACBB3DAF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12:48.545" v="123" actId="1076"/>
          <ac:spMkLst>
            <pc:docMk/>
            <pc:sldMk cId="2815369406" sldId="263"/>
            <ac:spMk id="9" creationId="{4EC41407-31ED-4C9B-869F-32B3017BDFDE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13:37.577" v="138" actId="1076"/>
          <ac:spMkLst>
            <pc:docMk/>
            <pc:sldMk cId="2815369406" sldId="263"/>
            <ac:spMk id="10" creationId="{0AA042E5-5ED0-C51D-8E57-924304E91905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2:10:59.555" v="97" actId="1076"/>
          <ac:picMkLst>
            <pc:docMk/>
            <pc:sldMk cId="2815369406" sldId="263"/>
            <ac:picMk id="6" creationId="{838F478B-4C68-2345-4D06-55CD6380EB22}"/>
          </ac:picMkLst>
        </pc:picChg>
      </pc:sldChg>
      <pc:sldChg chg="addSp delSp modSp ord">
        <pc:chgData name="s2001024【仙台広瀬】" userId="S::s2001024@sendai.kosen-ac.jp::f2bbc501-12b1-4d89-8bd1-4c5069d7fa66" providerId="AD" clId="Web-{D119DF99-E762-4C21-3043-54406950D909}" dt="2022-04-20T14:11:29.810" v="1151" actId="14100"/>
        <pc:sldMkLst>
          <pc:docMk/>
          <pc:sldMk cId="193608822" sldId="264"/>
        </pc:sldMkLst>
        <pc:spChg chg="mod">
          <ac:chgData name="s2001024【仙台広瀬】" userId="S::s2001024@sendai.kosen-ac.jp::f2bbc501-12b1-4d89-8bd1-4c5069d7fa66" providerId="AD" clId="Web-{D119DF99-E762-4C21-3043-54406950D909}" dt="2022-04-20T12:38:00.101" v="308" actId="20577"/>
          <ac:spMkLst>
            <pc:docMk/>
            <pc:sldMk cId="193608822" sldId="264"/>
            <ac:spMk id="2" creationId="{E00E3144-AFFE-EB09-CC76-3776A0E1984C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2:23:32.733" v="159"/>
          <ac:spMkLst>
            <pc:docMk/>
            <pc:sldMk cId="193608822" sldId="264"/>
            <ac:spMk id="3" creationId="{EB75A03C-5FAE-0100-D215-34B459923FA6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24:18.093" v="161"/>
          <ac:spMkLst>
            <pc:docMk/>
            <pc:sldMk cId="193608822" sldId="264"/>
            <ac:spMk id="6" creationId="{32C04073-C94C-B8F8-C070-9407D98FE136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26:06.471" v="190" actId="14100"/>
          <ac:spMkLst>
            <pc:docMk/>
            <pc:sldMk cId="193608822" sldId="264"/>
            <ac:spMk id="7" creationId="{6CFE101B-4B55-7DE7-0962-01A1D9A14B0C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11:26.810" v="1150" actId="1076"/>
          <ac:spMkLst>
            <pc:docMk/>
            <pc:sldMk cId="193608822" sldId="264"/>
            <ac:spMk id="8" creationId="{F92944D0-F063-6B52-3CFA-2A1EB59813FE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27:46.317" v="201" actId="14100"/>
          <ac:spMkLst>
            <pc:docMk/>
            <pc:sldMk cId="193608822" sldId="264"/>
            <ac:spMk id="10" creationId="{35C49C4E-6F57-9CB9-33B8-29FE8FE6A1AE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26:51.441" v="199"/>
          <ac:spMkLst>
            <pc:docMk/>
            <pc:sldMk cId="193608822" sldId="264"/>
            <ac:spMk id="12" creationId="{BC9ABF6D-8FF9-6540-9663-360D9ED5755B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28:29.490" v="209"/>
          <ac:spMkLst>
            <pc:docMk/>
            <pc:sldMk cId="193608822" sldId="264"/>
            <ac:spMk id="13" creationId="{658ACCA9-9AA6-C279-1A44-9B077ABB69B3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29:44.414" v="220"/>
          <ac:spMkLst>
            <pc:docMk/>
            <pc:sldMk cId="193608822" sldId="264"/>
            <ac:spMk id="14" creationId="{3A585EB5-4BF6-3131-DF9F-C2A92A885DEF}"/>
          </ac:spMkLst>
        </pc:spChg>
        <pc:spChg chg="add del">
          <ac:chgData name="s2001024【仙台広瀬】" userId="S::s2001024@sendai.kosen-ac.jp::f2bbc501-12b1-4d89-8bd1-4c5069d7fa66" providerId="AD" clId="Web-{D119DF99-E762-4C21-3043-54406950D909}" dt="2022-04-20T12:30:07.133" v="222"/>
          <ac:spMkLst>
            <pc:docMk/>
            <pc:sldMk cId="193608822" sldId="264"/>
            <ac:spMk id="15" creationId="{130C34DB-13F4-72F1-965C-4527A2352116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30:54.322" v="230"/>
          <ac:spMkLst>
            <pc:docMk/>
            <pc:sldMk cId="193608822" sldId="264"/>
            <ac:spMk id="19" creationId="{E5D3DB07-407C-2C4C-3053-7FBE7850E3CA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36:30.143" v="289"/>
          <ac:spMkLst>
            <pc:docMk/>
            <pc:sldMk cId="193608822" sldId="264"/>
            <ac:spMk id="20" creationId="{3284FADD-10FC-30A6-6ED6-DC40F0A74350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35:00.328" v="274"/>
          <ac:spMkLst>
            <pc:docMk/>
            <pc:sldMk cId="193608822" sldId="264"/>
            <ac:spMk id="21" creationId="{6053D97E-26DD-0213-7465-52DE690A4716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37:33.272" v="303" actId="14100"/>
          <ac:spMkLst>
            <pc:docMk/>
            <pc:sldMk cId="193608822" sldId="264"/>
            <ac:spMk id="22" creationId="{308830EB-9DD9-EC33-B5CD-11DB34F13284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35:58.345" v="285" actId="14100"/>
          <ac:spMkLst>
            <pc:docMk/>
            <pc:sldMk cId="193608822" sldId="264"/>
            <ac:spMk id="23" creationId="{DF00FACB-B0A7-9C36-354D-D54AAE8AFF07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37:21.428" v="300" actId="14100"/>
          <ac:spMkLst>
            <pc:docMk/>
            <pc:sldMk cId="193608822" sldId="264"/>
            <ac:spMk id="24" creationId="{A42584E5-8204-100D-E6D1-2048663A5520}"/>
          </ac:spMkLst>
        </pc:spChg>
        <pc:picChg chg="add del mod ord">
          <ac:chgData name="s2001024【仙台広瀬】" userId="S::s2001024@sendai.kosen-ac.jp::f2bbc501-12b1-4d89-8bd1-4c5069d7fa66" providerId="AD" clId="Web-{D119DF99-E762-4C21-3043-54406950D909}" dt="2022-04-20T12:30:54.322" v="230"/>
          <ac:picMkLst>
            <pc:docMk/>
            <pc:sldMk cId="193608822" sldId="264"/>
            <ac:picMk id="4" creationId="{6EC6DC9C-11C9-BCBE-DB65-0182E5CA4880}"/>
          </ac:picMkLst>
        </pc:picChg>
        <pc:cxnChg chg="add mod">
          <ac:chgData name="s2001024【仙台広瀬】" userId="S::s2001024@sendai.kosen-ac.jp::f2bbc501-12b1-4d89-8bd1-4c5069d7fa66" providerId="AD" clId="Web-{D119DF99-E762-4C21-3043-54406950D909}" dt="2022-04-20T14:11:29.810" v="1151" actId="14100"/>
          <ac:cxnSpMkLst>
            <pc:docMk/>
            <pc:sldMk cId="193608822" sldId="264"/>
            <ac:cxnSpMk id="9" creationId="{331097EB-8E04-B8BF-F1AF-5513636DB2F2}"/>
          </ac:cxnSpMkLst>
        </pc:cxnChg>
        <pc:cxnChg chg="add del mod">
          <ac:chgData name="s2001024【仙台広瀬】" userId="S::s2001024@sendai.kosen-ac.jp::f2bbc501-12b1-4d89-8bd1-4c5069d7fa66" providerId="AD" clId="Web-{D119DF99-E762-4C21-3043-54406950D909}" dt="2022-04-20T12:26:34.987" v="195"/>
          <ac:cxnSpMkLst>
            <pc:docMk/>
            <pc:sldMk cId="193608822" sldId="264"/>
            <ac:cxnSpMk id="11" creationId="{FD790DDB-E0FD-45EB-33E9-47514789A07E}"/>
          </ac:cxnSpMkLst>
        </pc:cxnChg>
        <pc:cxnChg chg="add del mod">
          <ac:chgData name="s2001024【仙台広瀬】" userId="S::s2001024@sendai.kosen-ac.jp::f2bbc501-12b1-4d89-8bd1-4c5069d7fa66" providerId="AD" clId="Web-{D119DF99-E762-4C21-3043-54406950D909}" dt="2022-04-20T12:30:29.571" v="226"/>
          <ac:cxnSpMkLst>
            <pc:docMk/>
            <pc:sldMk cId="193608822" sldId="264"/>
            <ac:cxnSpMk id="16" creationId="{35EEF878-082C-C40E-47B8-0B0AB88593B6}"/>
          </ac:cxnSpMkLst>
        </pc:cxnChg>
        <pc:cxnChg chg="add del mod">
          <ac:chgData name="s2001024【仙台広瀬】" userId="S::s2001024@sendai.kosen-ac.jp::f2bbc501-12b1-4d89-8bd1-4c5069d7fa66" providerId="AD" clId="Web-{D119DF99-E762-4C21-3043-54406950D909}" dt="2022-04-20T12:30:56.415" v="232"/>
          <ac:cxnSpMkLst>
            <pc:docMk/>
            <pc:sldMk cId="193608822" sldId="264"/>
            <ac:cxnSpMk id="17" creationId="{925DBC0A-17EC-C3DA-C8FD-01A01D849BC3}"/>
          </ac:cxnSpMkLst>
        </pc:cxnChg>
      </pc:sldChg>
      <pc:sldChg chg="addSp delSp modSp ord">
        <pc:chgData name="s2001024【仙台広瀬】" userId="S::s2001024@sendai.kosen-ac.jp::f2bbc501-12b1-4d89-8bd1-4c5069d7fa66" providerId="AD" clId="Web-{D119DF99-E762-4C21-3043-54406950D909}" dt="2022-04-20T12:37:57.491" v="307" actId="20577"/>
        <pc:sldMkLst>
          <pc:docMk/>
          <pc:sldMk cId="1318064012" sldId="265"/>
        </pc:sldMkLst>
        <pc:spChg chg="mod">
          <ac:chgData name="s2001024【仙台広瀬】" userId="S::s2001024@sendai.kosen-ac.jp::f2bbc501-12b1-4d89-8bd1-4c5069d7fa66" providerId="AD" clId="Web-{D119DF99-E762-4C21-3043-54406950D909}" dt="2022-04-20T12:37:57.491" v="307" actId="20577"/>
          <ac:spMkLst>
            <pc:docMk/>
            <pc:sldMk cId="1318064012" sldId="265"/>
            <ac:spMk id="2" creationId="{250B3E39-E666-EFA5-499E-96D6047BA744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2:16:21.097" v="158" actId="20577"/>
          <ac:spMkLst>
            <pc:docMk/>
            <pc:sldMk cId="1318064012" sldId="265"/>
            <ac:spMk id="3" creationId="{3456B924-0C0E-3BC2-8F54-070E048AA60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16:09.003" v="153" actId="14100"/>
          <ac:spMkLst>
            <pc:docMk/>
            <pc:sldMk cId="1318064012" sldId="265"/>
            <ac:spMk id="6" creationId="{E06C813F-A840-AFD5-542C-6E9C32FD3D38}"/>
          </ac:spMkLst>
        </pc:spChg>
        <pc:picChg chg="add del mod">
          <ac:chgData name="s2001024【仙台広瀬】" userId="S::s2001024@sendai.kosen-ac.jp::f2bbc501-12b1-4d89-8bd1-4c5069d7fa66" providerId="AD" clId="Web-{D119DF99-E762-4C21-3043-54406950D909}" dt="2022-04-20T12:15:27.439" v="142"/>
          <ac:picMkLst>
            <pc:docMk/>
            <pc:sldMk cId="1318064012" sldId="265"/>
            <ac:picMk id="4" creationId="{2B43513E-9E2F-749F-0C52-53BDD0BAB5C6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2:15:40.643" v="147" actId="1076"/>
          <ac:picMkLst>
            <pc:docMk/>
            <pc:sldMk cId="1318064012" sldId="265"/>
            <ac:picMk id="5" creationId="{E36195EB-6AF8-F764-62FE-789A0EDF6F59}"/>
          </ac:picMkLst>
        </pc:picChg>
      </pc:sldChg>
      <pc:sldChg chg="addSp delSp modSp">
        <pc:chgData name="s2001024【仙台広瀬】" userId="S::s2001024@sendai.kosen-ac.jp::f2bbc501-12b1-4d89-8bd1-4c5069d7fa66" providerId="AD" clId="Web-{D119DF99-E762-4C21-3043-54406950D909}" dt="2022-04-20T12:09:55.991" v="90"/>
        <pc:sldMkLst>
          <pc:docMk/>
          <pc:sldMk cId="2854291523" sldId="266"/>
        </pc:sldMkLst>
        <pc:spChg chg="add del">
          <ac:chgData name="s2001024【仙台広瀬】" userId="S::s2001024@sendai.kosen-ac.jp::f2bbc501-12b1-4d89-8bd1-4c5069d7fa66" providerId="AD" clId="Web-{D119DF99-E762-4C21-3043-54406950D909}" dt="2022-04-20T11:58:03.297" v="1"/>
          <ac:spMkLst>
            <pc:docMk/>
            <pc:sldMk cId="2854291523" sldId="266"/>
            <ac:spMk id="3" creationId="{68A119B8-0106-F068-3AE2-1A8B9E706941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00:42.051" v="22"/>
          <ac:spMkLst>
            <pc:docMk/>
            <pc:sldMk cId="2854291523" sldId="266"/>
            <ac:spMk id="5" creationId="{1CC9106A-039C-BC0C-5857-E83B5CD2D9AB}"/>
          </ac:spMkLst>
        </pc:spChg>
        <pc:spChg chg="add del">
          <ac:chgData name="s2001024【仙台広瀬】" userId="S::s2001024@sendai.kosen-ac.jp::f2bbc501-12b1-4d89-8bd1-4c5069d7fa66" providerId="AD" clId="Web-{D119DF99-E762-4C21-3043-54406950D909}" dt="2022-04-20T11:59:02.174" v="10"/>
          <ac:spMkLst>
            <pc:docMk/>
            <pc:sldMk cId="2854291523" sldId="266"/>
            <ac:spMk id="6" creationId="{CD22EEE1-D561-EF80-FC59-2A96E3CD2A95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1:59:55.300" v="21" actId="14100"/>
          <ac:spMkLst>
            <pc:docMk/>
            <pc:sldMk cId="2854291523" sldId="266"/>
            <ac:spMk id="7" creationId="{2EC1471E-444E-C91C-2FC1-9934E150D106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09:53.335" v="89"/>
          <ac:spMkLst>
            <pc:docMk/>
            <pc:sldMk cId="2854291523" sldId="266"/>
            <ac:spMk id="10" creationId="{CAD5E94E-8673-BCF1-A42A-D76C01B8E734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2:09:55.991" v="90"/>
          <ac:spMkLst>
            <pc:docMk/>
            <pc:sldMk cId="2854291523" sldId="266"/>
            <ac:spMk id="11" creationId="{AD4D675A-21AF-3404-DF1D-6E1CA0DAA275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09:42.882" v="88" actId="1076"/>
          <ac:spMkLst>
            <pc:docMk/>
            <pc:sldMk cId="2854291523" sldId="266"/>
            <ac:spMk id="12" creationId="{974C95DB-E343-7B82-7D5A-5C3EE48F6772}"/>
          </ac:spMkLst>
        </pc:spChg>
        <pc:cxnChg chg="add del">
          <ac:chgData name="s2001024【仙台広瀬】" userId="S::s2001024@sendai.kosen-ac.jp::f2bbc501-12b1-4d89-8bd1-4c5069d7fa66" providerId="AD" clId="Web-{D119DF99-E762-4C21-3043-54406950D909}" dt="2022-04-20T12:05:55.189" v="24"/>
          <ac:cxnSpMkLst>
            <pc:docMk/>
            <pc:sldMk cId="2854291523" sldId="266"/>
            <ac:cxnSpMk id="8" creationId="{73F12C7A-BFA3-82E6-DE77-C4F39099B1BF}"/>
          </ac:cxnSpMkLst>
        </pc:cxnChg>
        <pc:cxnChg chg="add del mod">
          <ac:chgData name="s2001024【仙台広瀬】" userId="S::s2001024@sendai.kosen-ac.jp::f2bbc501-12b1-4d89-8bd1-4c5069d7fa66" providerId="AD" clId="Web-{D119DF99-E762-4C21-3043-54406950D909}" dt="2022-04-20T12:07:17.628" v="34"/>
          <ac:cxnSpMkLst>
            <pc:docMk/>
            <pc:sldMk cId="2854291523" sldId="266"/>
            <ac:cxnSpMk id="9" creationId="{57A10435-5771-ADFF-16A2-956302EAEE7B}"/>
          </ac:cxnSpMkLst>
        </pc:cxn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2:45:21.971" v="382" actId="1076"/>
        <pc:sldMkLst>
          <pc:docMk/>
          <pc:sldMk cId="1747064811" sldId="268"/>
        </pc:sldMkLst>
        <pc:spChg chg="mod">
          <ac:chgData name="s2001024【仙台広瀬】" userId="S::s2001024@sendai.kosen-ac.jp::f2bbc501-12b1-4d89-8bd1-4c5069d7fa66" providerId="AD" clId="Web-{D119DF99-E762-4C21-3043-54406950D909}" dt="2022-04-20T12:44:59.768" v="374" actId="20577"/>
          <ac:spMkLst>
            <pc:docMk/>
            <pc:sldMk cId="1747064811" sldId="268"/>
            <ac:spMk id="2" creationId="{73B79F6F-36C7-F765-A920-A34397D4284B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2:40:53.355" v="326"/>
          <ac:spMkLst>
            <pc:docMk/>
            <pc:sldMk cId="1747064811" sldId="268"/>
            <ac:spMk id="3" creationId="{2DFAD734-4074-B6F3-7EBD-90A962D1CE9C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45:17.378" v="380" actId="1076"/>
          <ac:spMkLst>
            <pc:docMk/>
            <pc:sldMk cId="1747064811" sldId="268"/>
            <ac:spMk id="4" creationId="{1A15F6D5-070B-A6B3-24F3-79E216177C32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45:21.971" v="382" actId="1076"/>
          <ac:spMkLst>
            <pc:docMk/>
            <pc:sldMk cId="1747064811" sldId="268"/>
            <ac:spMk id="5" creationId="{39D1AC45-9AD2-E9EA-5BD5-BEDDF6971A06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2:45:10.221" v="379" actId="1076"/>
          <ac:picMkLst>
            <pc:docMk/>
            <pc:sldMk cId="1747064811" sldId="268"/>
            <ac:picMk id="6" creationId="{BD776C1C-6983-EB12-39B2-3B0999736FAD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2:49:16.468" v="406"/>
        <pc:sldMkLst>
          <pc:docMk/>
          <pc:sldMk cId="4048127328" sldId="269"/>
        </pc:sldMkLst>
        <pc:spChg chg="mod">
          <ac:chgData name="s2001024【仙台広瀬】" userId="S::s2001024@sendai.kosen-ac.jp::f2bbc501-12b1-4d89-8bd1-4c5069d7fa66" providerId="AD" clId="Web-{D119DF99-E762-4C21-3043-54406950D909}" dt="2022-04-20T12:44:15.689" v="353" actId="20577"/>
          <ac:spMkLst>
            <pc:docMk/>
            <pc:sldMk cId="4048127328" sldId="269"/>
            <ac:spMk id="2" creationId="{73DC3606-460B-D2D8-E067-67DEDC7B6770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2:46:10.754" v="399" actId="20577"/>
          <ac:spMkLst>
            <pc:docMk/>
            <pc:sldMk cId="4048127328" sldId="269"/>
            <ac:spMk id="3" creationId="{977D5327-1BFF-7960-57AF-DC09B080D7D8}"/>
          </ac:spMkLst>
        </pc:spChg>
        <pc:spChg chg="add">
          <ac:chgData name="s2001024【仙台広瀬】" userId="S::s2001024@sendai.kosen-ac.jp::f2bbc501-12b1-4d89-8bd1-4c5069d7fa66" providerId="AD" clId="Web-{D119DF99-E762-4C21-3043-54406950D909}" dt="2022-04-20T12:46:16.832" v="400"/>
          <ac:spMkLst>
            <pc:docMk/>
            <pc:sldMk cId="4048127328" sldId="269"/>
            <ac:spMk id="4" creationId="{9ED0EA20-C2A4-23DC-403E-F2B4427CE4D1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2:48:48.295" v="403" actId="1076"/>
          <ac:picMkLst>
            <pc:docMk/>
            <pc:sldMk cId="4048127328" sldId="269"/>
            <ac:picMk id="5" creationId="{75A324F3-465B-0FE9-B2E0-D72A4D9BDE0B}"/>
          </ac:picMkLst>
        </pc:picChg>
        <pc:picChg chg="add del mod">
          <ac:chgData name="s2001024【仙台広瀬】" userId="S::s2001024@sendai.kosen-ac.jp::f2bbc501-12b1-4d89-8bd1-4c5069d7fa66" providerId="AD" clId="Web-{D119DF99-E762-4C21-3043-54406950D909}" dt="2022-04-20T12:49:16.468" v="406"/>
          <ac:picMkLst>
            <pc:docMk/>
            <pc:sldMk cId="4048127328" sldId="269"/>
            <ac:picMk id="6" creationId="{2CB7B1C0-F985-8120-90F5-EA15A5DEC8E5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2:51:16.174" v="433" actId="1076"/>
        <pc:sldMkLst>
          <pc:docMk/>
          <pc:sldMk cId="986898153" sldId="270"/>
        </pc:sldMkLst>
        <pc:spChg chg="mod">
          <ac:chgData name="s2001024【仙台広瀬】" userId="S::s2001024@sendai.kosen-ac.jp::f2bbc501-12b1-4d89-8bd1-4c5069d7fa66" providerId="AD" clId="Web-{D119DF99-E762-4C21-3043-54406950D909}" dt="2022-04-20T12:50:27.563" v="411" actId="20577"/>
          <ac:spMkLst>
            <pc:docMk/>
            <pc:sldMk cId="986898153" sldId="270"/>
            <ac:spMk id="2" creationId="{F80F5AE9-A51F-0ED6-9106-659994C50DD5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2:50:10.235" v="408"/>
          <ac:spMkLst>
            <pc:docMk/>
            <pc:sldMk cId="986898153" sldId="270"/>
            <ac:spMk id="3" creationId="{4CD9EC31-EC5A-A02B-1358-C46BA710FCD5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2:51:14.674" v="432" actId="1076"/>
          <ac:spMkLst>
            <pc:docMk/>
            <pc:sldMk cId="986898153" sldId="270"/>
            <ac:spMk id="5" creationId="{E9004628-A06C-4B36-4A90-D5ED12658E88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0T12:51:16.174" v="433" actId="1076"/>
          <ac:picMkLst>
            <pc:docMk/>
            <pc:sldMk cId="986898153" sldId="270"/>
            <ac:picMk id="4" creationId="{011604C7-C5AD-971B-08A1-166978B1B202}"/>
          </ac:picMkLst>
        </pc:picChg>
      </pc:sldChg>
      <pc:sldChg chg="new del">
        <pc:chgData name="s2001024【仙台広瀬】" userId="S::s2001024@sendai.kosen-ac.jp::f2bbc501-12b1-4d89-8bd1-4c5069d7fa66" providerId="AD" clId="Web-{D119DF99-E762-4C21-3043-54406950D909}" dt="2022-04-20T13:07:08.345" v="478"/>
        <pc:sldMkLst>
          <pc:docMk/>
          <pc:sldMk cId="1498562266" sldId="271"/>
        </pc:sldMkLst>
      </pc:sldChg>
      <pc:sldChg chg="modSp add">
        <pc:chgData name="s2001024【仙台広瀬】" userId="S::s2001024@sendai.kosen-ac.jp::f2bbc501-12b1-4d89-8bd1-4c5069d7fa66" providerId="AD" clId="Web-{D119DF99-E762-4C21-3043-54406950D909}" dt="2022-04-20T13:07:35.830" v="497" actId="20577"/>
        <pc:sldMkLst>
          <pc:docMk/>
          <pc:sldMk cId="1987486351" sldId="272"/>
        </pc:sldMkLst>
        <pc:spChg chg="mod">
          <ac:chgData name="s2001024【仙台広瀬】" userId="S::s2001024@sendai.kosen-ac.jp::f2bbc501-12b1-4d89-8bd1-4c5069d7fa66" providerId="AD" clId="Web-{D119DF99-E762-4C21-3043-54406950D909}" dt="2022-04-20T13:07:26.236" v="492" actId="20577"/>
          <ac:spMkLst>
            <pc:docMk/>
            <pc:sldMk cId="1987486351" sldId="272"/>
            <ac:spMk id="2" creationId="{1C7336D9-1537-4BD8-BECC-F899E8E9A242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3:07:35.830" v="497" actId="20577"/>
          <ac:spMkLst>
            <pc:docMk/>
            <pc:sldMk cId="1987486351" sldId="272"/>
            <ac:spMk id="3" creationId="{0C97D780-6DFD-486C-AD76-47FFEE9CC3C9}"/>
          </ac:spMkLst>
        </pc:spChg>
      </pc:sldChg>
      <pc:sldChg chg="add">
        <pc:chgData name="s2001024【仙台広瀬】" userId="S::s2001024@sendai.kosen-ac.jp::f2bbc501-12b1-4d89-8bd1-4c5069d7fa66" providerId="AD" clId="Web-{D119DF99-E762-4C21-3043-54406950D909}" dt="2022-04-20T13:07:03.814" v="477"/>
        <pc:sldMkLst>
          <pc:docMk/>
          <pc:sldMk cId="2236505594" sldId="273"/>
        </pc:sldMkLst>
      </pc:sldChg>
      <pc:sldChg chg="addSp delSp modSp new ord">
        <pc:chgData name="s2001024【仙台広瀬】" userId="S::s2001024@sendai.kosen-ac.jp::f2bbc501-12b1-4d89-8bd1-4c5069d7fa66" providerId="AD" clId="Web-{D119DF99-E762-4C21-3043-54406950D909}" dt="2022-04-21T07:15:36.751" v="2038" actId="20577"/>
        <pc:sldMkLst>
          <pc:docMk/>
          <pc:sldMk cId="1660940867" sldId="274"/>
        </pc:sldMkLst>
        <pc:spChg chg="mod">
          <ac:chgData name="s2001024【仙台広瀬】" userId="S::s2001024@sendai.kosen-ac.jp::f2bbc501-12b1-4d89-8bd1-4c5069d7fa66" providerId="AD" clId="Web-{D119DF99-E762-4C21-3043-54406950D909}" dt="2022-04-20T13:21:15.274" v="643" actId="20577"/>
          <ac:spMkLst>
            <pc:docMk/>
            <pc:sldMk cId="1660940867" sldId="274"/>
            <ac:spMk id="2" creationId="{4450025E-D110-829E-C424-DDEB788C780B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3:10:34.844" v="508"/>
          <ac:spMkLst>
            <pc:docMk/>
            <pc:sldMk cId="1660940867" sldId="274"/>
            <ac:spMk id="3" creationId="{3BAF2FEF-F309-8905-4BBE-12EAB538D1FB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12:20.362" v="523" actId="20577"/>
          <ac:spMkLst>
            <pc:docMk/>
            <pc:sldMk cId="1660940867" sldId="274"/>
            <ac:spMk id="5" creationId="{8D2F78D3-6276-F497-C8AC-F21F0CAE7AA9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24:16.232" v="707" actId="20577"/>
          <ac:spMkLst>
            <pc:docMk/>
            <pc:sldMk cId="1660940867" sldId="274"/>
            <ac:spMk id="6" creationId="{8BFAF858-2806-37AF-4414-D9A8E347F0BE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7:49.399" v="1421" actId="1076"/>
          <ac:spMkLst>
            <pc:docMk/>
            <pc:sldMk cId="1660940867" sldId="274"/>
            <ac:spMk id="7" creationId="{038E9D7F-6C95-5588-C20A-7E0C54CCB105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8:09.649" v="1425" actId="1076"/>
          <ac:spMkLst>
            <pc:docMk/>
            <pc:sldMk cId="1660940867" sldId="274"/>
            <ac:spMk id="8" creationId="{522F5A77-C5BD-19C6-587E-240F3706F0E4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8:05.587" v="1424" actId="1076"/>
          <ac:spMkLst>
            <pc:docMk/>
            <pc:sldMk cId="1660940867" sldId="274"/>
            <ac:spMk id="9" creationId="{8ADDB129-15BF-9181-E4AE-E6F82F4F24E5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7:45.633" v="1420" actId="1076"/>
          <ac:spMkLst>
            <pc:docMk/>
            <pc:sldMk cId="1660940867" sldId="274"/>
            <ac:spMk id="10" creationId="{2D00ACEB-D1F1-6FCC-57C1-AE603DAB11B2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7:41.336" v="1419" actId="1076"/>
          <ac:spMkLst>
            <pc:docMk/>
            <pc:sldMk cId="1660940867" sldId="274"/>
            <ac:spMk id="11" creationId="{AC0EB71D-8C48-4F5A-80DD-835B04416798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47:38.336" v="1418" actId="1076"/>
          <ac:spMkLst>
            <pc:docMk/>
            <pc:sldMk cId="1660940867" sldId="274"/>
            <ac:spMk id="12" creationId="{3D6BD258-0C9F-CE85-E247-6E16950A86C2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1T07:15:36.751" v="2038" actId="20577"/>
          <ac:spMkLst>
            <pc:docMk/>
            <pc:sldMk cId="1660940867" sldId="274"/>
            <ac:spMk id="13" creationId="{84B9D84E-2BCE-9816-84B0-7EFED63129AE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0T14:47:21.867" v="1412" actId="1076"/>
          <ac:picMkLst>
            <pc:docMk/>
            <pc:sldMk cId="1660940867" sldId="274"/>
            <ac:picMk id="4" creationId="{502FB727-9409-9EFF-B7B5-8F86C1D74510}"/>
          </ac:picMkLst>
        </pc:picChg>
      </pc:sldChg>
      <pc:sldChg chg="modSp new del">
        <pc:chgData name="s2001024【仙台広瀬】" userId="S::s2001024@sendai.kosen-ac.jp::f2bbc501-12b1-4d89-8bd1-4c5069d7fa66" providerId="AD" clId="Web-{D119DF99-E762-4C21-3043-54406950D909}" dt="2022-04-20T13:08:38.294" v="502"/>
        <pc:sldMkLst>
          <pc:docMk/>
          <pc:sldMk cId="2754741768" sldId="274"/>
        </pc:sldMkLst>
        <pc:spChg chg="mod">
          <ac:chgData name="s2001024【仙台広瀬】" userId="S::s2001024@sendai.kosen-ac.jp::f2bbc501-12b1-4d89-8bd1-4c5069d7fa66" providerId="AD" clId="Web-{D119DF99-E762-4C21-3043-54406950D909}" dt="2022-04-20T13:08:31.528" v="501" actId="20577"/>
          <ac:spMkLst>
            <pc:docMk/>
            <pc:sldMk cId="2754741768" sldId="274"/>
            <ac:spMk id="2" creationId="{F2F7F83B-DC19-CE61-62E3-7CB5B294E66F}"/>
          </ac:spMkLst>
        </pc:spChg>
      </pc:sldChg>
      <pc:sldChg chg="new del">
        <pc:chgData name="s2001024【仙台広瀬】" userId="S::s2001024@sendai.kosen-ac.jp::f2bbc501-12b1-4d89-8bd1-4c5069d7fa66" providerId="AD" clId="Web-{D119DF99-E762-4C21-3043-54406950D909}" dt="2022-04-20T13:08:41.247" v="504"/>
        <pc:sldMkLst>
          <pc:docMk/>
          <pc:sldMk cId="3913746822" sldId="274"/>
        </pc:sldMkLst>
      </pc:sldChg>
      <pc:sldChg chg="addSp delSp modSp new ord">
        <pc:chgData name="s2001024【仙台広瀬】" userId="S::s2001024@sendai.kosen-ac.jp::f2bbc501-12b1-4d89-8bd1-4c5069d7fa66" providerId="AD" clId="Web-{D119DF99-E762-4C21-3043-54406950D909}" dt="2022-04-20T14:11:45.529" v="1152" actId="1076"/>
        <pc:sldMkLst>
          <pc:docMk/>
          <pc:sldMk cId="898940149" sldId="275"/>
        </pc:sldMkLst>
        <pc:spChg chg="mod">
          <ac:chgData name="s2001024【仙台広瀬】" userId="S::s2001024@sendai.kosen-ac.jp::f2bbc501-12b1-4d89-8bd1-4c5069d7fa66" providerId="AD" clId="Web-{D119DF99-E762-4C21-3043-54406950D909}" dt="2022-04-20T13:13:02.644" v="531" actId="20577"/>
          <ac:spMkLst>
            <pc:docMk/>
            <pc:sldMk cId="898940149" sldId="275"/>
            <ac:spMk id="2" creationId="{2F1AFB6A-1CE5-1322-CA91-F4CA6299662E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4:11:45.529" v="1152" actId="1076"/>
          <ac:spMkLst>
            <pc:docMk/>
            <pc:sldMk cId="898940149" sldId="275"/>
            <ac:spMk id="3" creationId="{97D7DAE4-5284-EF63-5AA5-A5997730734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33:47.980" v="810" actId="14100"/>
          <ac:spMkLst>
            <pc:docMk/>
            <pc:sldMk cId="898940149" sldId="275"/>
            <ac:spMk id="5" creationId="{9326E747-994D-4F96-EAB4-A0EA30E81608}"/>
          </ac:spMkLst>
        </pc:spChg>
        <pc:picChg chg="add del mod">
          <ac:chgData name="s2001024【仙台広瀬】" userId="S::s2001024@sendai.kosen-ac.jp::f2bbc501-12b1-4d89-8bd1-4c5069d7fa66" providerId="AD" clId="Web-{D119DF99-E762-4C21-3043-54406950D909}" dt="2022-04-20T13:31:36.118" v="780"/>
          <ac:picMkLst>
            <pc:docMk/>
            <pc:sldMk cId="898940149" sldId="275"/>
            <ac:picMk id="4" creationId="{A0165473-158F-85A3-4C24-1FAE6A0341AB}"/>
          </ac:picMkLst>
        </pc:picChg>
        <pc:picChg chg="add mod ord">
          <ac:chgData name="s2001024【仙台広瀬】" userId="S::s2001024@sendai.kosen-ac.jp::f2bbc501-12b1-4d89-8bd1-4c5069d7fa66" providerId="AD" clId="Web-{D119DF99-E762-4C21-3043-54406950D909}" dt="2022-04-20T13:33:39.683" v="807" actId="14100"/>
          <ac:picMkLst>
            <pc:docMk/>
            <pc:sldMk cId="898940149" sldId="275"/>
            <ac:picMk id="6" creationId="{1291D71B-B99C-BE6D-62C2-5C0B1A4CD2C3}"/>
          </ac:picMkLst>
        </pc:picChg>
      </pc:sldChg>
      <pc:sldChg chg="addSp modSp new">
        <pc:chgData name="s2001024【仙台広瀬】" userId="S::s2001024@sendai.kosen-ac.jp::f2bbc501-12b1-4d89-8bd1-4c5069d7fa66" providerId="AD" clId="Web-{D119DF99-E762-4C21-3043-54406950D909}" dt="2022-04-20T13:33:27.777" v="805" actId="14100"/>
        <pc:sldMkLst>
          <pc:docMk/>
          <pc:sldMk cId="2701263474" sldId="276"/>
        </pc:sldMkLst>
        <pc:spChg chg="mod">
          <ac:chgData name="s2001024【仙台広瀬】" userId="S::s2001024@sendai.kosen-ac.jp::f2bbc501-12b1-4d89-8bd1-4c5069d7fa66" providerId="AD" clId="Web-{D119DF99-E762-4C21-3043-54406950D909}" dt="2022-04-20T13:17:15.953" v="588" actId="20577"/>
          <ac:spMkLst>
            <pc:docMk/>
            <pc:sldMk cId="2701263474" sldId="276"/>
            <ac:spMk id="2" creationId="{6A2E4888-8F90-34E3-EA6D-5A40CBE21D8C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3:17:47.454" v="601" actId="1076"/>
          <ac:spMkLst>
            <pc:docMk/>
            <pc:sldMk cId="2701263474" sldId="276"/>
            <ac:spMk id="3" creationId="{5D7F5103-2D67-7F6E-7905-C01211A9719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33:27.777" v="805" actId="14100"/>
          <ac:spMkLst>
            <pc:docMk/>
            <pc:sldMk cId="2701263474" sldId="276"/>
            <ac:spMk id="6" creationId="{15DD5BD8-EFE2-6062-72D1-81BA5DC3393A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3:33:03.792" v="800" actId="1076"/>
          <ac:picMkLst>
            <pc:docMk/>
            <pc:sldMk cId="2701263474" sldId="276"/>
            <ac:picMk id="5" creationId="{45248A98-A61F-6818-5588-1598500E8D6D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3:20:49.789" v="640" actId="1076"/>
        <pc:sldMkLst>
          <pc:docMk/>
          <pc:sldMk cId="2838817657" sldId="277"/>
        </pc:sldMkLst>
        <pc:spChg chg="mod">
          <ac:chgData name="s2001024【仙台広瀬】" userId="S::s2001024@sendai.kosen-ac.jp::f2bbc501-12b1-4d89-8bd1-4c5069d7fa66" providerId="AD" clId="Web-{D119DF99-E762-4C21-3043-54406950D909}" dt="2022-04-20T13:20:01.522" v="619" actId="20577"/>
          <ac:spMkLst>
            <pc:docMk/>
            <pc:sldMk cId="2838817657" sldId="277"/>
            <ac:spMk id="2" creationId="{0FDF2EDA-428E-4575-7E80-F9393B8A60A9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3:20:42.008" v="638" actId="1076"/>
          <ac:spMkLst>
            <pc:docMk/>
            <pc:sldMk cId="2838817657" sldId="277"/>
            <ac:spMk id="3" creationId="{D0CD5850-9C38-92CD-1E65-6403A0E6226C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3:20:04.991" v="620"/>
          <ac:spMkLst>
            <pc:docMk/>
            <pc:sldMk cId="2838817657" sldId="277"/>
            <ac:spMk id="4" creationId="{C8475B34-20A7-D0C6-543C-EBFD043FCAA9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3:20:49.789" v="640" actId="1076"/>
          <ac:picMkLst>
            <pc:docMk/>
            <pc:sldMk cId="2838817657" sldId="277"/>
            <ac:picMk id="5" creationId="{237CBCE6-52E9-C3FC-4EC8-5D77540093C0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3:58:57.552" v="1100" actId="1076"/>
        <pc:sldMkLst>
          <pc:docMk/>
          <pc:sldMk cId="8519024" sldId="278"/>
        </pc:sldMkLst>
        <pc:spChg chg="mod">
          <ac:chgData name="s2001024【仙台広瀬】" userId="S::s2001024@sendai.kosen-ac.jp::f2bbc501-12b1-4d89-8bd1-4c5069d7fa66" providerId="AD" clId="Web-{D119DF99-E762-4C21-3043-54406950D909}" dt="2022-04-20T13:58:46.740" v="1096" actId="14100"/>
          <ac:spMkLst>
            <pc:docMk/>
            <pc:sldMk cId="8519024" sldId="278"/>
            <ac:spMk id="2" creationId="{FA78D676-BAB8-B75A-1EF0-15B976DD6330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3:28:38.973" v="766"/>
          <ac:spMkLst>
            <pc:docMk/>
            <pc:sldMk cId="8519024" sldId="278"/>
            <ac:spMk id="3" creationId="{68AA28DC-2F02-6B53-8EF4-B8E13456FCAD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43" actId="1076"/>
          <ac:spMkLst>
            <pc:docMk/>
            <pc:sldMk cId="8519024" sldId="278"/>
            <ac:spMk id="5" creationId="{CEEA82E1-160E-2C22-15F2-E22B3A47FF5F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8:57.552" v="1100" actId="1076"/>
          <ac:spMkLst>
            <pc:docMk/>
            <pc:sldMk cId="8519024" sldId="278"/>
            <ac:spMk id="6" creationId="{483006F9-276F-2909-8217-C0C6AF532467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41" actId="1076"/>
          <ac:spMkLst>
            <pc:docMk/>
            <pc:sldMk cId="8519024" sldId="278"/>
            <ac:spMk id="7" creationId="{E73B583D-0B4D-1742-C75E-F05D00FC5276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40" actId="1076"/>
          <ac:spMkLst>
            <pc:docMk/>
            <pc:sldMk cId="8519024" sldId="278"/>
            <ac:spMk id="8" creationId="{A0A656D9-E5D2-9205-5872-B314A9343BF8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39" actId="1076"/>
          <ac:spMkLst>
            <pc:docMk/>
            <pc:sldMk cId="8519024" sldId="278"/>
            <ac:spMk id="9" creationId="{1A928F7D-C65E-A04E-FED0-C7EB37A0F14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38" actId="1076"/>
          <ac:spMkLst>
            <pc:docMk/>
            <pc:sldMk cId="8519024" sldId="278"/>
            <ac:spMk id="11" creationId="{A8C45873-3C8B-9AD4-25F4-7F6E25041C3A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5:12.326" v="1037" actId="1076"/>
          <ac:spMkLst>
            <pc:docMk/>
            <pc:sldMk cId="8519024" sldId="278"/>
            <ac:spMk id="12" creationId="{873F3CF5-77CE-843B-3856-DE6ABA7C53AF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3:55:01.920" v="1017"/>
          <ac:spMkLst>
            <pc:docMk/>
            <pc:sldMk cId="8519024" sldId="278"/>
            <ac:spMk id="13" creationId="{74D75E34-A9BD-EB5E-8E66-A037C89DB533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3:55:12.326" v="1036" actId="1076"/>
          <ac:picMkLst>
            <pc:docMk/>
            <pc:sldMk cId="8519024" sldId="278"/>
            <ac:picMk id="4" creationId="{54EBDEF2-F279-66F9-DB7E-53EAE9D7ABAA}"/>
          </ac:picMkLst>
        </pc:picChg>
        <pc:cxnChg chg="add del mod">
          <ac:chgData name="s2001024【仙台広瀬】" userId="S::s2001024@sendai.kosen-ac.jp::f2bbc501-12b1-4d89-8bd1-4c5069d7fa66" providerId="AD" clId="Web-{D119DF99-E762-4C21-3043-54406950D909}" dt="2022-04-20T13:41:24.665" v="901"/>
          <ac:cxnSpMkLst>
            <pc:docMk/>
            <pc:sldMk cId="8519024" sldId="278"/>
            <ac:cxnSpMk id="10" creationId="{C587CBBD-B1E1-B062-D7BE-F8EE7948E90D}"/>
          </ac:cxnSpMkLst>
        </pc:cxnChg>
      </pc:sldChg>
      <pc:sldChg chg="delSp modSp new">
        <pc:chgData name="s2001024【仙台広瀬】" userId="S::s2001024@sendai.kosen-ac.jp::f2bbc501-12b1-4d89-8bd1-4c5069d7fa66" providerId="AD" clId="Web-{D119DF99-E762-4C21-3043-54406950D909}" dt="2022-04-20T13:55:56.374" v="1056" actId="1076"/>
        <pc:sldMkLst>
          <pc:docMk/>
          <pc:sldMk cId="3892070870" sldId="279"/>
        </pc:sldMkLst>
        <pc:spChg chg="mod">
          <ac:chgData name="s2001024【仙台広瀬】" userId="S::s2001024@sendai.kosen-ac.jp::f2bbc501-12b1-4d89-8bd1-4c5069d7fa66" providerId="AD" clId="Web-{D119DF99-E762-4C21-3043-54406950D909}" dt="2022-04-20T13:55:56.374" v="1056" actId="1076"/>
          <ac:spMkLst>
            <pc:docMk/>
            <pc:sldMk cId="3892070870" sldId="279"/>
            <ac:spMk id="2" creationId="{9B46D738-E094-B7F7-48DD-EFC668CD489B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3:55:23.295" v="1045"/>
          <ac:spMkLst>
            <pc:docMk/>
            <pc:sldMk cId="3892070870" sldId="279"/>
            <ac:spMk id="3" creationId="{CFF1DDDD-556B-D3AE-429B-6922072E46F3}"/>
          </ac:spMkLst>
        </pc:spChg>
      </pc:sldChg>
      <pc:sldChg chg="new del">
        <pc:chgData name="s2001024【仙台広瀬】" userId="S::s2001024@sendai.kosen-ac.jp::f2bbc501-12b1-4d89-8bd1-4c5069d7fa66" providerId="AD" clId="Web-{D119DF99-E762-4C21-3043-54406950D909}" dt="2022-04-20T13:54:29.997" v="1004"/>
        <pc:sldMkLst>
          <pc:docMk/>
          <pc:sldMk cId="3961456155" sldId="279"/>
        </pc:sldMkLst>
      </pc:sldChg>
      <pc:sldChg chg="addSp modSp new">
        <pc:chgData name="s2001024【仙台広瀬】" userId="S::s2001024@sendai.kosen-ac.jp::f2bbc501-12b1-4d89-8bd1-4c5069d7fa66" providerId="AD" clId="Web-{D119DF99-E762-4C21-3043-54406950D909}" dt="2022-04-20T13:58:11.926" v="1091" actId="1076"/>
        <pc:sldMkLst>
          <pc:docMk/>
          <pc:sldMk cId="595977127" sldId="280"/>
        </pc:sldMkLst>
        <pc:spChg chg="mod">
          <ac:chgData name="s2001024【仙台広瀬】" userId="S::s2001024@sendai.kosen-ac.jp::f2bbc501-12b1-4d89-8bd1-4c5069d7fa66" providerId="AD" clId="Web-{D119DF99-E762-4C21-3043-54406950D909}" dt="2022-04-20T13:56:18.265" v="1058" actId="20577"/>
          <ac:spMkLst>
            <pc:docMk/>
            <pc:sldMk cId="595977127" sldId="280"/>
            <ac:spMk id="2" creationId="{0320DE0F-1A99-597C-F1A8-447218D2DE79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3:56:32.969" v="1064" actId="1076"/>
          <ac:spMkLst>
            <pc:docMk/>
            <pc:sldMk cId="595977127" sldId="280"/>
            <ac:spMk id="3" creationId="{2CCDF69E-47FE-0212-4ECF-54733147CB4D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7:40.894" v="1084" actId="14100"/>
          <ac:spMkLst>
            <pc:docMk/>
            <pc:sldMk cId="595977127" sldId="280"/>
            <ac:spMk id="4" creationId="{6763C5D2-511B-FB7D-F88D-98DD78643A97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3:57:50.019" v="1086" actId="1076"/>
          <ac:spMkLst>
            <pc:docMk/>
            <pc:sldMk cId="595977127" sldId="280"/>
            <ac:spMk id="5" creationId="{3F55C827-4BE8-E6EC-FAA9-FD4A6133C4A7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3:58:11.926" v="1091" actId="1076"/>
          <ac:picMkLst>
            <pc:docMk/>
            <pc:sldMk cId="595977127" sldId="280"/>
            <ac:picMk id="6" creationId="{58F51FE4-F98D-80E2-9096-9ADCCBB62E2C}"/>
          </ac:picMkLst>
        </pc:picChg>
      </pc:sldChg>
      <pc:sldChg chg="addSp modSp new">
        <pc:chgData name="s2001024【仙台広瀬】" userId="S::s2001024@sendai.kosen-ac.jp::f2bbc501-12b1-4d89-8bd1-4c5069d7fa66" providerId="AD" clId="Web-{D119DF99-E762-4C21-3043-54406950D909}" dt="2022-04-20T14:01:21.493" v="1113" actId="1076"/>
        <pc:sldMkLst>
          <pc:docMk/>
          <pc:sldMk cId="3390859111" sldId="281"/>
        </pc:sldMkLst>
        <pc:spChg chg="mod">
          <ac:chgData name="s2001024【仙台広瀬】" userId="S::s2001024@sendai.kosen-ac.jp::f2bbc501-12b1-4d89-8bd1-4c5069d7fa66" providerId="AD" clId="Web-{D119DF99-E762-4C21-3043-54406950D909}" dt="2022-04-20T13:58:35.333" v="1094" actId="20577"/>
          <ac:spMkLst>
            <pc:docMk/>
            <pc:sldMk cId="3390859111" sldId="281"/>
            <ac:spMk id="2" creationId="{C9B2D707-8384-C3E7-6BDE-5AD50C8FDDB6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4:00:05.788" v="1107" actId="1076"/>
          <ac:spMkLst>
            <pc:docMk/>
            <pc:sldMk cId="3390859111" sldId="281"/>
            <ac:spMk id="3" creationId="{761A221B-01AC-A03C-6F01-3474106967AD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01:21.493" v="1113" actId="1076"/>
          <ac:picMkLst>
            <pc:docMk/>
            <pc:sldMk cId="3390859111" sldId="281"/>
            <ac:picMk id="4" creationId="{47AE7FE7-B9A7-DBF9-514C-19C53B8B2A71}"/>
          </ac:picMkLst>
        </pc:picChg>
      </pc:sldChg>
      <pc:sldChg chg="addSp modSp new">
        <pc:chgData name="s2001024【仙台広瀬】" userId="S::s2001024@sendai.kosen-ac.jp::f2bbc501-12b1-4d89-8bd1-4c5069d7fa66" providerId="AD" clId="Web-{D119DF99-E762-4C21-3043-54406950D909}" dt="2022-04-20T14:07:32.788" v="1133" actId="1076"/>
        <pc:sldMkLst>
          <pc:docMk/>
          <pc:sldMk cId="2885424317" sldId="282"/>
        </pc:sldMkLst>
        <pc:spChg chg="mod">
          <ac:chgData name="s2001024【仙台広瀬】" userId="S::s2001024@sendai.kosen-ac.jp::f2bbc501-12b1-4d89-8bd1-4c5069d7fa66" providerId="AD" clId="Web-{D119DF99-E762-4C21-3043-54406950D909}" dt="2022-04-20T14:04:57.222" v="1115" actId="20577"/>
          <ac:spMkLst>
            <pc:docMk/>
            <pc:sldMk cId="2885424317" sldId="282"/>
            <ac:spMk id="2" creationId="{982ACEF1-3489-1366-A116-0CADD0C7E1BF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4:05:27.723" v="1124" actId="20577"/>
          <ac:spMkLst>
            <pc:docMk/>
            <pc:sldMk cId="2885424317" sldId="282"/>
            <ac:spMk id="3" creationId="{6B8B8F53-CB0C-D172-C136-15E35D773C5D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07:22.569" v="1129" actId="1076"/>
          <ac:picMkLst>
            <pc:docMk/>
            <pc:sldMk cId="2885424317" sldId="282"/>
            <ac:picMk id="4" creationId="{690F0BB5-C2EA-B632-10E0-623A883ADFA9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4:07:32.788" v="1133" actId="1076"/>
          <ac:picMkLst>
            <pc:docMk/>
            <pc:sldMk cId="2885424317" sldId="282"/>
            <ac:picMk id="5" creationId="{DA7C9B16-2099-6AEC-4C85-82681D4AC4CF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08:10.821" v="1140" actId="1076"/>
        <pc:sldMkLst>
          <pc:docMk/>
          <pc:sldMk cId="1574407285" sldId="283"/>
        </pc:sldMkLst>
        <pc:spChg chg="mod">
          <ac:chgData name="s2001024【仙台広瀬】" userId="S::s2001024@sendai.kosen-ac.jp::f2bbc501-12b1-4d89-8bd1-4c5069d7fa66" providerId="AD" clId="Web-{D119DF99-E762-4C21-3043-54406950D909}" dt="2022-04-20T14:07:50.633" v="1136" actId="20577"/>
          <ac:spMkLst>
            <pc:docMk/>
            <pc:sldMk cId="1574407285" sldId="283"/>
            <ac:spMk id="2" creationId="{B78EBAF1-8419-4423-B436-63830639DC45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4:08:04.071" v="1139"/>
          <ac:spMkLst>
            <pc:docMk/>
            <pc:sldMk cId="1574407285" sldId="283"/>
            <ac:spMk id="3" creationId="{0D43EE0D-5A83-670B-D843-4959B18A6EA7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08:10.821" v="1140" actId="1076"/>
          <ac:spMkLst>
            <pc:docMk/>
            <pc:sldMk cId="1574407285" sldId="283"/>
            <ac:spMk id="4" creationId="{87BB6496-5451-C314-5F80-47089005772E}"/>
          </ac:spMkLst>
        </pc:sp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10:51.684" v="1146" actId="1076"/>
        <pc:sldMkLst>
          <pc:docMk/>
          <pc:sldMk cId="4136474826" sldId="284"/>
        </pc:sldMkLst>
        <pc:spChg chg="mod">
          <ac:chgData name="s2001024【仙台広瀬】" userId="S::s2001024@sendai.kosen-ac.jp::f2bbc501-12b1-4d89-8bd1-4c5069d7fa66" providerId="AD" clId="Web-{D119DF99-E762-4C21-3043-54406950D909}" dt="2022-04-20T14:08:26.977" v="1142" actId="20577"/>
          <ac:spMkLst>
            <pc:docMk/>
            <pc:sldMk cId="4136474826" sldId="284"/>
            <ac:spMk id="2" creationId="{D1D43FB2-4A3A-B55B-0A39-64714FFF91CC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4:10:41.121" v="1143"/>
          <ac:spMkLst>
            <pc:docMk/>
            <pc:sldMk cId="4136474826" sldId="284"/>
            <ac:spMk id="3" creationId="{B76EE228-BD7C-BE7F-CB8B-469196C956F7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0T14:10:51.684" v="1146" actId="1076"/>
          <ac:picMkLst>
            <pc:docMk/>
            <pc:sldMk cId="4136474826" sldId="284"/>
            <ac:picMk id="4" creationId="{1008CF51-A32F-9ED0-CD31-CE9239516F47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22:12.815" v="1176" actId="1076"/>
        <pc:sldMkLst>
          <pc:docMk/>
          <pc:sldMk cId="3843000530" sldId="285"/>
        </pc:sldMkLst>
        <pc:spChg chg="mod">
          <ac:chgData name="s2001024【仙台広瀬】" userId="S::s2001024@sendai.kosen-ac.jp::f2bbc501-12b1-4d89-8bd1-4c5069d7fa66" providerId="AD" clId="Web-{D119DF99-E762-4C21-3043-54406950D909}" dt="2022-04-20T14:11:04.841" v="1148" actId="20577"/>
          <ac:spMkLst>
            <pc:docMk/>
            <pc:sldMk cId="3843000530" sldId="285"/>
            <ac:spMk id="2" creationId="{43F67506-8F3F-7444-4F42-D7CED5A6D232}"/>
          </ac:spMkLst>
        </pc:spChg>
        <pc:spChg chg="del mod">
          <ac:chgData name="s2001024【仙台広瀬】" userId="S::s2001024@sendai.kosen-ac.jp::f2bbc501-12b1-4d89-8bd1-4c5069d7fa66" providerId="AD" clId="Web-{D119DF99-E762-4C21-3043-54406950D909}" dt="2022-04-20T14:19:43.966" v="1155"/>
          <ac:spMkLst>
            <pc:docMk/>
            <pc:sldMk cId="3843000530" sldId="285"/>
            <ac:spMk id="3" creationId="{4E08452A-D639-C66F-4E68-B64647704E08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19:54.998" v="1157" actId="1076"/>
          <ac:spMkLst>
            <pc:docMk/>
            <pc:sldMk cId="3843000530" sldId="285"/>
            <ac:spMk id="4" creationId="{CC93AF31-0326-8B7C-1636-E536CD4BE8FC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22:12.815" v="1176" actId="1076"/>
          <ac:spMkLst>
            <pc:docMk/>
            <pc:sldMk cId="3843000530" sldId="285"/>
            <ac:spMk id="7" creationId="{CB94BC86-A5B0-9901-1A0D-E5B5920E2024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21:33.750" v="1167" actId="1076"/>
          <ac:picMkLst>
            <pc:docMk/>
            <pc:sldMk cId="3843000530" sldId="285"/>
            <ac:picMk id="5" creationId="{85C0B3B4-ABDB-94BC-8C7F-4A404E8E829F}"/>
          </ac:picMkLst>
        </pc:picChg>
        <pc:cxnChg chg="add mod">
          <ac:chgData name="s2001024【仙台広瀬】" userId="S::s2001024@sendai.kosen-ac.jp::f2bbc501-12b1-4d89-8bd1-4c5069d7fa66" providerId="AD" clId="Web-{D119DF99-E762-4C21-3043-54406950D909}" dt="2022-04-20T14:22:07.939" v="1175" actId="14100"/>
          <ac:cxnSpMkLst>
            <pc:docMk/>
            <pc:sldMk cId="3843000530" sldId="285"/>
            <ac:cxnSpMk id="6" creationId="{2DB5FA0D-5C7E-ECB5-546E-02A35A01BE0D}"/>
          </ac:cxnSpMkLst>
        </pc:cxn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22:45.097" v="1181"/>
        <pc:sldMkLst>
          <pc:docMk/>
          <pc:sldMk cId="499297656" sldId="286"/>
        </pc:sldMkLst>
        <pc:spChg chg="mod">
          <ac:chgData name="s2001024【仙台広瀬】" userId="S::s2001024@sendai.kosen-ac.jp::f2bbc501-12b1-4d89-8bd1-4c5069d7fa66" providerId="AD" clId="Web-{D119DF99-E762-4C21-3043-54406950D909}" dt="2022-04-20T14:22:32.831" v="1179" actId="20577"/>
          <ac:spMkLst>
            <pc:docMk/>
            <pc:sldMk cId="499297656" sldId="286"/>
            <ac:spMk id="2" creationId="{52356070-0C96-3130-1527-2A9BEE9F99FB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4:22:45.097" v="1181"/>
          <ac:spMkLst>
            <pc:docMk/>
            <pc:sldMk cId="499297656" sldId="286"/>
            <ac:spMk id="3" creationId="{8AB654D2-67AE-4B16-46E5-B055CC7EAF3A}"/>
          </ac:spMkLst>
        </pc:spChg>
        <pc:spChg chg="add">
          <ac:chgData name="s2001024【仙台広瀬】" userId="S::s2001024@sendai.kosen-ac.jp::f2bbc501-12b1-4d89-8bd1-4c5069d7fa66" providerId="AD" clId="Web-{D119DF99-E762-4C21-3043-54406950D909}" dt="2022-04-20T14:22:41.768" v="1180"/>
          <ac:spMkLst>
            <pc:docMk/>
            <pc:sldMk cId="499297656" sldId="286"/>
            <ac:spMk id="4" creationId="{90AC4AA1-0B38-FB47-5402-9B231C5B0BC8}"/>
          </ac:spMkLst>
        </pc:sp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26:45.899" v="1259" actId="14100"/>
        <pc:sldMkLst>
          <pc:docMk/>
          <pc:sldMk cId="3149671294" sldId="287"/>
        </pc:sldMkLst>
        <pc:spChg chg="mod">
          <ac:chgData name="s2001024【仙台広瀬】" userId="S::s2001024@sendai.kosen-ac.jp::f2bbc501-12b1-4d89-8bd1-4c5069d7fa66" providerId="AD" clId="Web-{D119DF99-E762-4C21-3043-54406950D909}" dt="2022-04-20T14:23:33.301" v="1226" actId="20577"/>
          <ac:spMkLst>
            <pc:docMk/>
            <pc:sldMk cId="3149671294" sldId="287"/>
            <ac:spMk id="2" creationId="{68DCA0B2-BD70-1D42-47B6-3ECC7E76E5C5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4:23:57.973" v="1227"/>
          <ac:spMkLst>
            <pc:docMk/>
            <pc:sldMk cId="3149671294" sldId="287"/>
            <ac:spMk id="3" creationId="{1D4FCC02-2C48-F5A2-6B2B-1CAEDFF18254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24:41.974" v="1240" actId="20577"/>
          <ac:spMkLst>
            <pc:docMk/>
            <pc:sldMk cId="3149671294" sldId="287"/>
            <ac:spMk id="4" creationId="{481BA5E8-93CA-DB92-FABD-3FC382AEB567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25:55.492" v="1249" actId="14100"/>
          <ac:spMkLst>
            <pc:docMk/>
            <pc:sldMk cId="3149671294" sldId="287"/>
            <ac:spMk id="6" creationId="{9B664ACB-6DEB-543B-70A5-EC4EEB650FCC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26:34.774" v="1257" actId="1076"/>
          <ac:spMkLst>
            <pc:docMk/>
            <pc:sldMk cId="3149671294" sldId="287"/>
            <ac:spMk id="7" creationId="{98767D91-6B3C-651D-0D39-10263D1349FF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26:45.899" v="1259" actId="14100"/>
          <ac:spMkLst>
            <pc:docMk/>
            <pc:sldMk cId="3149671294" sldId="287"/>
            <ac:spMk id="8" creationId="{21A6E85F-0981-1D32-9E79-A2219F425892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25:25.429" v="1244" actId="1076"/>
          <ac:picMkLst>
            <pc:docMk/>
            <pc:sldMk cId="3149671294" sldId="287"/>
            <ac:picMk id="5" creationId="{1094E087-F1AB-B4C0-677E-90F944275228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4:40:30.716" v="1319" actId="1076"/>
        <pc:sldMkLst>
          <pc:docMk/>
          <pc:sldMk cId="1269234820" sldId="288"/>
        </pc:sldMkLst>
        <pc:spChg chg="mod">
          <ac:chgData name="s2001024【仙台広瀬】" userId="S::s2001024@sendai.kosen-ac.jp::f2bbc501-12b1-4d89-8bd1-4c5069d7fa66" providerId="AD" clId="Web-{D119DF99-E762-4C21-3043-54406950D909}" dt="2022-04-20T14:40:01.263" v="1307" actId="20577"/>
          <ac:spMkLst>
            <pc:docMk/>
            <pc:sldMk cId="1269234820" sldId="288"/>
            <ac:spMk id="2" creationId="{9D86ABD2-8727-C006-D3C6-A8E83CF45E38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4:30:09.186" v="1264"/>
          <ac:spMkLst>
            <pc:docMk/>
            <pc:sldMk cId="1269234820" sldId="288"/>
            <ac:spMk id="3" creationId="{9C137500-1E77-2828-6CCA-7859A34B9C3B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32:56.080" v="1294" actId="20577"/>
          <ac:spMkLst>
            <pc:docMk/>
            <pc:sldMk cId="1269234820" sldId="288"/>
            <ac:spMk id="4" creationId="{47888368-DED2-0A59-9D9F-40DCCD58292D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4:32:28.095" v="1280" actId="20577"/>
          <ac:spMkLst>
            <pc:docMk/>
            <pc:sldMk cId="1269234820" sldId="288"/>
            <ac:spMk id="5" creationId="{DEF90D8C-D016-8E85-5CAA-799CBC8BDD62}"/>
          </ac:spMkLst>
        </pc:spChg>
        <pc:spChg chg="add del">
          <ac:chgData name="s2001024【仙台広瀬】" userId="S::s2001024@sendai.kosen-ac.jp::f2bbc501-12b1-4d89-8bd1-4c5069d7fa66" providerId="AD" clId="Web-{D119DF99-E762-4C21-3043-54406950D909}" dt="2022-04-20T14:39:51.122" v="1303"/>
          <ac:spMkLst>
            <pc:docMk/>
            <pc:sldMk cId="1269234820" sldId="288"/>
            <ac:spMk id="6" creationId="{8E12109C-F645-C8AF-E2B9-63EE5B07A11B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40:12.169" v="1311" actId="1076"/>
          <ac:picMkLst>
            <pc:docMk/>
            <pc:sldMk cId="1269234820" sldId="288"/>
            <ac:picMk id="7" creationId="{D6D6DFCE-D0A8-5D9F-00DD-BB385D933EE0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4:40:30.716" v="1319" actId="1076"/>
          <ac:picMkLst>
            <pc:docMk/>
            <pc:sldMk cId="1269234820" sldId="288"/>
            <ac:picMk id="8" creationId="{04EACD7D-CBE1-0FB3-89E0-EB9D0DC85C21}"/>
          </ac:picMkLst>
        </pc:picChg>
      </pc:sldChg>
      <pc:sldChg chg="new del">
        <pc:chgData name="s2001024【仙台広瀬】" userId="S::s2001024@sendai.kosen-ac.jp::f2bbc501-12b1-4d89-8bd1-4c5069d7fa66" providerId="AD" clId="Web-{D119DF99-E762-4C21-3043-54406950D909}" dt="2022-04-20T14:27:11.525" v="1261"/>
        <pc:sldMkLst>
          <pc:docMk/>
          <pc:sldMk cId="1831315069" sldId="288"/>
        </pc:sldMkLst>
      </pc:sldChg>
      <pc:sldChg chg="addSp modSp new">
        <pc:chgData name="s2001024【仙台広瀬】" userId="S::s2001024@sendai.kosen-ac.jp::f2bbc501-12b1-4d89-8bd1-4c5069d7fa66" providerId="AD" clId="Web-{D119DF99-E762-4C21-3043-54406950D909}" dt="2022-04-20T14:50:13.543" v="1462" actId="1076"/>
        <pc:sldMkLst>
          <pc:docMk/>
          <pc:sldMk cId="4155043700" sldId="289"/>
        </pc:sldMkLst>
        <pc:spChg chg="mod">
          <ac:chgData name="s2001024【仙台広瀬】" userId="S::s2001024@sendai.kosen-ac.jp::f2bbc501-12b1-4d89-8bd1-4c5069d7fa66" providerId="AD" clId="Web-{D119DF99-E762-4C21-3043-54406950D909}" dt="2022-04-20T14:41:03.905" v="1337" actId="20577"/>
          <ac:spMkLst>
            <pc:docMk/>
            <pc:sldMk cId="4155043700" sldId="289"/>
            <ac:spMk id="2" creationId="{E910C085-F089-454F-0B08-227508E279B9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4:44:44.613" v="1386" actId="20577"/>
          <ac:spMkLst>
            <pc:docMk/>
            <pc:sldMk cId="4155043700" sldId="289"/>
            <ac:spMk id="3" creationId="{0D3AD170-DC9B-2315-6F7B-835C6E96335F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4:50:11.559" v="1461" actId="1076"/>
          <ac:picMkLst>
            <pc:docMk/>
            <pc:sldMk cId="4155043700" sldId="289"/>
            <ac:picMk id="4" creationId="{4182D17B-4CBE-43A0-9D87-1DC48231E6AE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4:50:13.543" v="1462" actId="1076"/>
          <ac:picMkLst>
            <pc:docMk/>
            <pc:sldMk cId="4155043700" sldId="289"/>
            <ac:picMk id="5" creationId="{A5D28417-00F3-6485-0D13-BD5876C77809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5:39:18.774" v="1719" actId="20577"/>
        <pc:sldMkLst>
          <pc:docMk/>
          <pc:sldMk cId="1160597669" sldId="290"/>
        </pc:sldMkLst>
        <pc:spChg chg="mod">
          <ac:chgData name="s2001024【仙台広瀬】" userId="S::s2001024@sendai.kosen-ac.jp::f2bbc501-12b1-4d89-8bd1-4c5069d7fa66" providerId="AD" clId="Web-{D119DF99-E762-4C21-3043-54406950D909}" dt="2022-04-20T14:50:25.137" v="1465" actId="20577"/>
          <ac:spMkLst>
            <pc:docMk/>
            <pc:sldMk cId="1160597669" sldId="290"/>
            <ac:spMk id="2" creationId="{5EA0541D-FC2E-AD0D-4FD0-0B78A584561F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0T15:39:18.774" v="1719" actId="20577"/>
          <ac:spMkLst>
            <pc:docMk/>
            <pc:sldMk cId="1160597669" sldId="290"/>
            <ac:spMk id="3" creationId="{FA70C708-455C-B657-9C0E-C3C7948B9A78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5:07:23.100" v="1639" actId="1076"/>
          <ac:picMkLst>
            <pc:docMk/>
            <pc:sldMk cId="1160597669" sldId="290"/>
            <ac:picMk id="4" creationId="{0FB5DEEF-93E0-7502-D641-A740384A32FC}"/>
          </ac:picMkLst>
        </pc:picChg>
        <pc:picChg chg="add del mod">
          <ac:chgData name="s2001024【仙台広瀬】" userId="S::s2001024@sendai.kosen-ac.jp::f2bbc501-12b1-4d89-8bd1-4c5069d7fa66" providerId="AD" clId="Web-{D119DF99-E762-4C21-3043-54406950D909}" dt="2022-04-20T15:01:43.560" v="1593"/>
          <ac:picMkLst>
            <pc:docMk/>
            <pc:sldMk cId="1160597669" sldId="290"/>
            <ac:picMk id="5" creationId="{9ACC0314-8FFE-D547-F379-AE81FC28DFC4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5:07:21.631" v="1638" actId="1076"/>
          <ac:picMkLst>
            <pc:docMk/>
            <pc:sldMk cId="1160597669" sldId="290"/>
            <ac:picMk id="6" creationId="{A3C5D943-C913-5659-A252-0F0FF953F33E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0T15:07:28.100" v="1640" actId="1076"/>
          <ac:picMkLst>
            <pc:docMk/>
            <pc:sldMk cId="1160597669" sldId="290"/>
            <ac:picMk id="7" creationId="{38BCC5A1-CE3B-14DC-AC3D-D20874F2E900}"/>
          </ac:picMkLst>
        </pc:picChg>
      </pc:sldChg>
      <pc:sldChg chg="delSp modSp new">
        <pc:chgData name="s2001024【仙台広瀬】" userId="S::s2001024@sendai.kosen-ac.jp::f2bbc501-12b1-4d89-8bd1-4c5069d7fa66" providerId="AD" clId="Web-{D119DF99-E762-4C21-3043-54406950D909}" dt="2022-04-20T15:48:09.212" v="1726" actId="1076"/>
        <pc:sldMkLst>
          <pc:docMk/>
          <pc:sldMk cId="3790134215" sldId="291"/>
        </pc:sldMkLst>
        <pc:spChg chg="mod">
          <ac:chgData name="s2001024【仙台広瀬】" userId="S::s2001024@sendai.kosen-ac.jp::f2bbc501-12b1-4d89-8bd1-4c5069d7fa66" providerId="AD" clId="Web-{D119DF99-E762-4C21-3043-54406950D909}" dt="2022-04-20T15:48:09.212" v="1726" actId="1076"/>
          <ac:spMkLst>
            <pc:docMk/>
            <pc:sldMk cId="3790134215" sldId="291"/>
            <ac:spMk id="2" creationId="{26C854BA-5C5A-31FA-05B3-4EA6D0394A6A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5:07:54.741" v="1641"/>
          <ac:spMkLst>
            <pc:docMk/>
            <pc:sldMk cId="3790134215" sldId="291"/>
            <ac:spMk id="3" creationId="{5581D1BA-C7C6-98D9-20F7-7CB2302BAB5B}"/>
          </ac:spMkLst>
        </pc:sp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5:49:31.016" v="1748" actId="1076"/>
        <pc:sldMkLst>
          <pc:docMk/>
          <pc:sldMk cId="1390290496" sldId="292"/>
        </pc:sldMkLst>
        <pc:spChg chg="mod">
          <ac:chgData name="s2001024【仙台広瀬】" userId="S::s2001024@sendai.kosen-ac.jp::f2bbc501-12b1-4d89-8bd1-4c5069d7fa66" providerId="AD" clId="Web-{D119DF99-E762-4C21-3043-54406950D909}" dt="2022-04-20T15:48:36.416" v="1733" actId="20577"/>
          <ac:spMkLst>
            <pc:docMk/>
            <pc:sldMk cId="1390290496" sldId="292"/>
            <ac:spMk id="2" creationId="{0B99690D-565B-C068-7E4C-96730075605A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5:48:41.994" v="1734"/>
          <ac:spMkLst>
            <pc:docMk/>
            <pc:sldMk cId="1390290496" sldId="292"/>
            <ac:spMk id="3" creationId="{77682EF2-6040-C978-2AF0-E90D71333089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5:49:17.577" v="1744"/>
          <ac:spMkLst>
            <pc:docMk/>
            <pc:sldMk cId="1390290496" sldId="292"/>
            <ac:spMk id="6" creationId="{7B139393-C91D-DF6A-BCBB-AFD7EE357FEB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5:49:31.016" v="1748" actId="1076"/>
          <ac:spMkLst>
            <pc:docMk/>
            <pc:sldMk cId="1390290496" sldId="292"/>
            <ac:spMk id="7" creationId="{78E47590-D76A-BC0E-7DD1-327CF1ABD552}"/>
          </ac:spMkLst>
        </pc:spChg>
        <pc:graphicFrameChg chg="add mod ord modGraphic">
          <ac:chgData name="s2001024【仙台広瀬】" userId="S::s2001024@sendai.kosen-ac.jp::f2bbc501-12b1-4d89-8bd1-4c5069d7fa66" providerId="AD" clId="Web-{D119DF99-E762-4C21-3043-54406950D909}" dt="2022-04-20T15:48:58.885" v="1738" actId="1076"/>
          <ac:graphicFrameMkLst>
            <pc:docMk/>
            <pc:sldMk cId="1390290496" sldId="292"/>
            <ac:graphicFrameMk id="5" creationId="{4C7C41E6-2486-38A4-81E3-DB557D7B08A1}"/>
          </ac:graphicFrameMkLst>
        </pc:graphicFrameChg>
      </pc:sldChg>
      <pc:sldChg chg="new del">
        <pc:chgData name="s2001024【仙台広瀬】" userId="S::s2001024@sendai.kosen-ac.jp::f2bbc501-12b1-4d89-8bd1-4c5069d7fa66" providerId="AD" clId="Web-{D119DF99-E762-4C21-3043-54406950D909}" dt="2022-04-20T15:02:22.921" v="1595"/>
        <pc:sldMkLst>
          <pc:docMk/>
          <pc:sldMk cId="3084910991" sldId="292"/>
        </pc:sldMkLst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6:14:10.205" v="1766" actId="1076"/>
        <pc:sldMkLst>
          <pc:docMk/>
          <pc:sldMk cId="1990340093" sldId="293"/>
        </pc:sldMkLst>
        <pc:spChg chg="mod">
          <ac:chgData name="s2001024【仙台広瀬】" userId="S::s2001024@sendai.kosen-ac.jp::f2bbc501-12b1-4d89-8bd1-4c5069d7fa66" providerId="AD" clId="Web-{D119DF99-E762-4C21-3043-54406950D909}" dt="2022-04-20T15:59:56.488" v="1750" actId="20577"/>
          <ac:spMkLst>
            <pc:docMk/>
            <pc:sldMk cId="1990340093" sldId="293"/>
            <ac:spMk id="2" creationId="{79D403E0-FAF8-6B28-BA84-CB80E7F2768F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6:13:35.736" v="1751"/>
          <ac:spMkLst>
            <pc:docMk/>
            <pc:sldMk cId="1990340093" sldId="293"/>
            <ac:spMk id="3" creationId="{18D4C361-26A0-8C5E-6B55-439C72E10206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6:14:06.689" v="1765" actId="20577"/>
          <ac:spMkLst>
            <pc:docMk/>
            <pc:sldMk cId="1990340093" sldId="293"/>
            <ac:spMk id="5" creationId="{27B0DD3A-F17D-C8AE-559C-7E04CE283C84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0T16:14:10.205" v="1766" actId="1076"/>
          <ac:picMkLst>
            <pc:docMk/>
            <pc:sldMk cId="1990340093" sldId="293"/>
            <ac:picMk id="4" creationId="{ABBDD6FD-3B13-AA5D-15B6-FF9447334B4A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6:18:52.337" v="1828" actId="1076"/>
        <pc:sldMkLst>
          <pc:docMk/>
          <pc:sldMk cId="3242115684" sldId="294"/>
        </pc:sldMkLst>
        <pc:spChg chg="mod">
          <ac:chgData name="s2001024【仙台広瀬】" userId="S::s2001024@sendai.kosen-ac.jp::f2bbc501-12b1-4d89-8bd1-4c5069d7fa66" providerId="AD" clId="Web-{D119DF99-E762-4C21-3043-54406950D909}" dt="2022-04-20T16:14:23.330" v="1778" actId="20577"/>
          <ac:spMkLst>
            <pc:docMk/>
            <pc:sldMk cId="3242115684" sldId="294"/>
            <ac:spMk id="2" creationId="{4FF42657-6760-1E67-D242-393AD6CBBF7E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6:15:26.910" v="1790"/>
          <ac:spMkLst>
            <pc:docMk/>
            <pc:sldMk cId="3242115684" sldId="294"/>
            <ac:spMk id="3" creationId="{23C2CA55-3AF7-9351-0D8C-232B60248511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6:16:25.880" v="1819" actId="14100"/>
          <ac:spMkLst>
            <pc:docMk/>
            <pc:sldMk cId="3242115684" sldId="294"/>
            <ac:spMk id="4" creationId="{69550698-27CD-B825-72D4-B138ABA5F62C}"/>
          </ac:spMkLst>
        </pc:spChg>
        <pc:spChg chg="add del mod">
          <ac:chgData name="s2001024【仙台広瀬】" userId="S::s2001024@sendai.kosen-ac.jp::f2bbc501-12b1-4d89-8bd1-4c5069d7fa66" providerId="AD" clId="Web-{D119DF99-E762-4C21-3043-54406950D909}" dt="2022-04-20T16:17:59.070" v="1822"/>
          <ac:spMkLst>
            <pc:docMk/>
            <pc:sldMk cId="3242115684" sldId="294"/>
            <ac:spMk id="5" creationId="{6B3173A1-A978-C3E4-F943-3C3361B8723A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6:18:52.337" v="1828" actId="1076"/>
          <ac:picMkLst>
            <pc:docMk/>
            <pc:sldMk cId="3242115684" sldId="294"/>
            <ac:picMk id="6" creationId="{B984B3B1-C33A-8DA1-87F8-120F010A56AF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6:15:17.379" v="1789" actId="1076"/>
        <pc:sldMkLst>
          <pc:docMk/>
          <pc:sldMk cId="790152306" sldId="295"/>
        </pc:sldMkLst>
        <pc:spChg chg="mod">
          <ac:chgData name="s2001024【仙台広瀬】" userId="S::s2001024@sendai.kosen-ac.jp::f2bbc501-12b1-4d89-8bd1-4c5069d7fa66" providerId="AD" clId="Web-{D119DF99-E762-4C21-3043-54406950D909}" dt="2022-04-20T16:14:30.596" v="1781" actId="20577"/>
          <ac:spMkLst>
            <pc:docMk/>
            <pc:sldMk cId="790152306" sldId="295"/>
            <ac:spMk id="2" creationId="{050517FF-18F2-FE58-95C4-27A924BFC1BA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6:14:56.378" v="1783"/>
          <ac:spMkLst>
            <pc:docMk/>
            <pc:sldMk cId="790152306" sldId="295"/>
            <ac:spMk id="3" creationId="{16849D9F-5AE5-D53C-A9F9-E371D2634294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6:14:58.800" v="1784" actId="1076"/>
          <ac:spMkLst>
            <pc:docMk/>
            <pc:sldMk cId="790152306" sldId="295"/>
            <ac:spMk id="4" creationId="{AB5A6253-E8F0-117E-94A8-32FCAB08A6B1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6:15:17.379" v="1789" actId="1076"/>
          <ac:picMkLst>
            <pc:docMk/>
            <pc:sldMk cId="790152306" sldId="295"/>
            <ac:picMk id="5" creationId="{B195C0F2-F5C8-F7F5-7170-AF9CA0D08DE9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1T06:30:07.093" v="1887" actId="20577"/>
        <pc:sldMkLst>
          <pc:docMk/>
          <pc:sldMk cId="2309724328" sldId="296"/>
        </pc:sldMkLst>
        <pc:spChg chg="mod">
          <ac:chgData name="s2001024【仙台広瀬】" userId="S::s2001024@sendai.kosen-ac.jp::f2bbc501-12b1-4d89-8bd1-4c5069d7fa66" providerId="AD" clId="Web-{D119DF99-E762-4C21-3043-54406950D909}" dt="2022-04-20T16:22:10.675" v="1847" actId="20577"/>
          <ac:spMkLst>
            <pc:docMk/>
            <pc:sldMk cId="2309724328" sldId="296"/>
            <ac:spMk id="2" creationId="{9A56E4E6-FCEE-BD49-2058-88B5E6D69146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6:22:15.253" v="1848"/>
          <ac:spMkLst>
            <pc:docMk/>
            <pc:sldMk cId="2309724328" sldId="296"/>
            <ac:spMk id="3" creationId="{2A1933D0-CD0E-5CAC-A42B-E9A9A9AD724E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1T06:30:07.093" v="1887" actId="20577"/>
          <ac:spMkLst>
            <pc:docMk/>
            <pc:sldMk cId="2309724328" sldId="296"/>
            <ac:spMk id="4" creationId="{54AB9742-9EA2-BB7E-B3C7-7C785743AE0E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1T06:28:53.310" v="1853" actId="1076"/>
          <ac:picMkLst>
            <pc:docMk/>
            <pc:sldMk cId="2309724328" sldId="296"/>
            <ac:picMk id="3" creationId="{A36C06EA-BD22-C0F1-2DB8-A4BB5A856080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0T16:22:02.425" v="1846" actId="1076"/>
        <pc:sldMkLst>
          <pc:docMk/>
          <pc:sldMk cId="2243163462" sldId="297"/>
        </pc:sldMkLst>
        <pc:spChg chg="mod">
          <ac:chgData name="s2001024【仙台広瀬】" userId="S::s2001024@sendai.kosen-ac.jp::f2bbc501-12b1-4d89-8bd1-4c5069d7fa66" providerId="AD" clId="Web-{D119DF99-E762-4C21-3043-54406950D909}" dt="2022-04-20T16:19:28.666" v="1839" actId="20577"/>
          <ac:spMkLst>
            <pc:docMk/>
            <pc:sldMk cId="2243163462" sldId="297"/>
            <ac:spMk id="2" creationId="{B7760303-A151-B70D-B2C5-35DB94E30582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0T16:19:36.588" v="1841"/>
          <ac:spMkLst>
            <pc:docMk/>
            <pc:sldMk cId="2243163462" sldId="297"/>
            <ac:spMk id="3" creationId="{96AB9537-FEF1-97AA-16DC-5B95A8875D96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0T16:19:41.104" v="1842" actId="1076"/>
          <ac:spMkLst>
            <pc:docMk/>
            <pc:sldMk cId="2243163462" sldId="297"/>
            <ac:spMk id="4" creationId="{C1DD8329-C94D-AC44-0449-DA4E468536E5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0T16:22:02.425" v="1846" actId="1076"/>
          <ac:picMkLst>
            <pc:docMk/>
            <pc:sldMk cId="2243163462" sldId="297"/>
            <ac:picMk id="5" creationId="{B73DD96E-95F2-D19E-A128-F3FB0DEB3A52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1T06:33:06.269" v="1932" actId="1076"/>
        <pc:sldMkLst>
          <pc:docMk/>
          <pc:sldMk cId="1784479482" sldId="298"/>
        </pc:sldMkLst>
        <pc:spChg chg="mod">
          <ac:chgData name="s2001024【仙台広瀬】" userId="S::s2001024@sendai.kosen-ac.jp::f2bbc501-12b1-4d89-8bd1-4c5069d7fa66" providerId="AD" clId="Web-{D119DF99-E762-4C21-3043-54406950D909}" dt="2022-04-21T06:31:57.268" v="1907" actId="20577"/>
          <ac:spMkLst>
            <pc:docMk/>
            <pc:sldMk cId="1784479482" sldId="298"/>
            <ac:spMk id="2" creationId="{6B42A590-5FFD-EAC6-CBD3-4BD387AD46F4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1T06:31:16.595" v="1889"/>
          <ac:spMkLst>
            <pc:docMk/>
            <pc:sldMk cId="1784479482" sldId="298"/>
            <ac:spMk id="3" creationId="{B23EE624-178A-A225-2A60-45C380718FDE}"/>
          </ac:spMkLst>
        </pc:spChg>
        <pc:spChg chg="add del">
          <ac:chgData name="s2001024【仙台広瀬】" userId="S::s2001024@sendai.kosen-ac.jp::f2bbc501-12b1-4d89-8bd1-4c5069d7fa66" providerId="AD" clId="Web-{D119DF99-E762-4C21-3043-54406950D909}" dt="2022-04-21T06:31:25.579" v="1891"/>
          <ac:spMkLst>
            <pc:docMk/>
            <pc:sldMk cId="1784479482" sldId="298"/>
            <ac:spMk id="5" creationId="{4CA594E3-0E52-CCD8-F102-D0CDE3DAB2FC}"/>
          </ac:spMkLst>
        </pc:spChg>
        <pc:spChg chg="add mod">
          <ac:chgData name="s2001024【仙台広瀬】" userId="S::s2001024@sendai.kosen-ac.jp::f2bbc501-12b1-4d89-8bd1-4c5069d7fa66" providerId="AD" clId="Web-{D119DF99-E762-4C21-3043-54406950D909}" dt="2022-04-21T06:33:02.347" v="1931" actId="20577"/>
          <ac:spMkLst>
            <pc:docMk/>
            <pc:sldMk cId="1784479482" sldId="298"/>
            <ac:spMk id="6" creationId="{5BDA4309-FB5B-EBA7-942F-8A265136C0BB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1T06:33:06.269" v="1932" actId="1076"/>
          <ac:picMkLst>
            <pc:docMk/>
            <pc:sldMk cId="1784479482" sldId="298"/>
            <ac:picMk id="4" creationId="{91D9A622-3257-4171-9E37-3E8896DDA38E}"/>
          </ac:picMkLst>
        </pc:picChg>
      </pc:sldChg>
      <pc:sldChg chg="addSp modSp new">
        <pc:chgData name="s2001024【仙台広瀬】" userId="S::s2001024@sendai.kosen-ac.jp::f2bbc501-12b1-4d89-8bd1-4c5069d7fa66" providerId="AD" clId="Web-{D119DF99-E762-4C21-3043-54406950D909}" dt="2022-04-21T06:39:22.559" v="2017" actId="1076"/>
        <pc:sldMkLst>
          <pc:docMk/>
          <pc:sldMk cId="1991359655" sldId="299"/>
        </pc:sldMkLst>
        <pc:spChg chg="mod">
          <ac:chgData name="s2001024【仙台広瀬】" userId="S::s2001024@sendai.kosen-ac.jp::f2bbc501-12b1-4d89-8bd1-4c5069d7fa66" providerId="AD" clId="Web-{D119DF99-E762-4C21-3043-54406950D909}" dt="2022-04-21T06:33:19.660" v="1934" actId="20577"/>
          <ac:spMkLst>
            <pc:docMk/>
            <pc:sldMk cId="1991359655" sldId="299"/>
            <ac:spMk id="2" creationId="{7F9D8CF6-2377-0133-18F9-BDA657778010}"/>
          </ac:spMkLst>
        </pc:spChg>
        <pc:spChg chg="mod">
          <ac:chgData name="s2001024【仙台広瀬】" userId="S::s2001024@sendai.kosen-ac.jp::f2bbc501-12b1-4d89-8bd1-4c5069d7fa66" providerId="AD" clId="Web-{D119DF99-E762-4C21-3043-54406950D909}" dt="2022-04-21T06:35:54.445" v="2005" actId="20577"/>
          <ac:spMkLst>
            <pc:docMk/>
            <pc:sldMk cId="1991359655" sldId="299"/>
            <ac:spMk id="3" creationId="{56E4C661-3BA7-B419-3648-7B528CC8AB71}"/>
          </ac:spMkLst>
        </pc:spChg>
        <pc:picChg chg="add mod">
          <ac:chgData name="s2001024【仙台広瀬】" userId="S::s2001024@sendai.kosen-ac.jp::f2bbc501-12b1-4d89-8bd1-4c5069d7fa66" providerId="AD" clId="Web-{D119DF99-E762-4C21-3043-54406950D909}" dt="2022-04-21T06:39:11.324" v="2011" actId="1076"/>
          <ac:picMkLst>
            <pc:docMk/>
            <pc:sldMk cId="1991359655" sldId="299"/>
            <ac:picMk id="4" creationId="{1A7D0B8E-9F67-F4EC-3E76-69CF73965E84}"/>
          </ac:picMkLst>
        </pc:picChg>
        <pc:picChg chg="add mod">
          <ac:chgData name="s2001024【仙台広瀬】" userId="S::s2001024@sendai.kosen-ac.jp::f2bbc501-12b1-4d89-8bd1-4c5069d7fa66" providerId="AD" clId="Web-{D119DF99-E762-4C21-3043-54406950D909}" dt="2022-04-21T06:39:22.559" v="2017" actId="1076"/>
          <ac:picMkLst>
            <pc:docMk/>
            <pc:sldMk cId="1991359655" sldId="299"/>
            <ac:picMk id="5" creationId="{4D1DCFB3-3E64-5887-5673-EF9C5A85CE23}"/>
          </ac:picMkLst>
        </pc:picChg>
      </pc:sldChg>
      <pc:sldChg chg="addSp delSp modSp new">
        <pc:chgData name="s2001024【仙台広瀬】" userId="S::s2001024@sendai.kosen-ac.jp::f2bbc501-12b1-4d89-8bd1-4c5069d7fa66" providerId="AD" clId="Web-{D119DF99-E762-4C21-3043-54406950D909}" dt="2022-04-21T09:29:25.989" v="2050" actId="14100"/>
        <pc:sldMkLst>
          <pc:docMk/>
          <pc:sldMk cId="3400496978" sldId="300"/>
        </pc:sldMkLst>
        <pc:spChg chg="mod">
          <ac:chgData name="s2001024【仙台広瀬】" userId="S::s2001024@sendai.kosen-ac.jp::f2bbc501-12b1-4d89-8bd1-4c5069d7fa66" providerId="AD" clId="Web-{D119DF99-E762-4C21-3043-54406950D909}" dt="2022-04-21T09:29:17.598" v="2047" actId="20577"/>
          <ac:spMkLst>
            <pc:docMk/>
            <pc:sldMk cId="3400496978" sldId="300"/>
            <ac:spMk id="2" creationId="{23E97BDC-A64D-9422-243A-0E8B52034ABC}"/>
          </ac:spMkLst>
        </pc:spChg>
        <pc:spChg chg="del">
          <ac:chgData name="s2001024【仙台広瀬】" userId="S::s2001024@sendai.kosen-ac.jp::f2bbc501-12b1-4d89-8bd1-4c5069d7fa66" providerId="AD" clId="Web-{D119DF99-E762-4C21-3043-54406950D909}" dt="2022-04-21T09:29:09.801" v="2040"/>
          <ac:spMkLst>
            <pc:docMk/>
            <pc:sldMk cId="3400496978" sldId="300"/>
            <ac:spMk id="3" creationId="{7D833F7E-A76C-481B-3F63-F34314F48922}"/>
          </ac:spMkLst>
        </pc:spChg>
        <pc:picChg chg="add mod ord">
          <ac:chgData name="s2001024【仙台広瀬】" userId="S::s2001024@sendai.kosen-ac.jp::f2bbc501-12b1-4d89-8bd1-4c5069d7fa66" providerId="AD" clId="Web-{D119DF99-E762-4C21-3043-54406950D909}" dt="2022-04-21T09:29:25.989" v="2050" actId="14100"/>
          <ac:picMkLst>
            <pc:docMk/>
            <pc:sldMk cId="3400496978" sldId="300"/>
            <ac:picMk id="4" creationId="{CC5C2BFD-1730-1777-ECA6-7276D6316EA8}"/>
          </ac:picMkLst>
        </pc:picChg>
      </pc:sldChg>
      <pc:sldMasterChg chg="add addSldLayout">
        <pc:chgData name="s2001024【仙台広瀬】" userId="S::s2001024@sendai.kosen-ac.jp::f2bbc501-12b1-4d89-8bd1-4c5069d7fa66" providerId="AD" clId="Web-{D119DF99-E762-4C21-3043-54406950D909}" dt="2022-04-20T13:06:57.689" v="476"/>
        <pc:sldMasterMkLst>
          <pc:docMk/>
          <pc:sldMasterMk cId="3416337161" sldId="2147483660"/>
        </pc:sldMasterMkLst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2929489136" sldId="2147483661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1540442179" sldId="2147483662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1044360920" sldId="2147483663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3343726867" sldId="2147483664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2972743518" sldId="2147483665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574891622" sldId="2147483666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4239910105" sldId="2147483667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4221192095" sldId="2147483668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2098450471" sldId="2147483669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3584534346" sldId="2147483670"/>
          </pc:sldLayoutMkLst>
        </pc:sldLayoutChg>
        <pc:sldLayoutChg chg="ad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3416337161" sldId="2147483660"/>
            <pc:sldLayoutMk cId="1657005228" sldId="2147483671"/>
          </pc:sldLayoutMkLst>
        </pc:sldLayoutChg>
      </pc:sldMasterChg>
      <pc:sldMasterChg chg="replId modSldLayout">
        <pc:chgData name="s2001024【仙台広瀬】" userId="S::s2001024@sendai.kosen-ac.jp::f2bbc501-12b1-4d89-8bd1-4c5069d7fa66" providerId="AD" clId="Web-{D119DF99-E762-4C21-3043-54406950D909}" dt="2022-04-20T13:06:57.689" v="476"/>
        <pc:sldMasterMkLst>
          <pc:docMk/>
          <pc:sldMasterMk cId="1091467773" sldId="2147483756"/>
        </pc:sldMasterMkLst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2963456191" sldId="2147483757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4128107221" sldId="2147483758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1955554745" sldId="2147483759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4018243305" sldId="2147483760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3027322024" sldId="2147483761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3529596858" sldId="2147483762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3041034482" sldId="2147483763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224037780" sldId="2147483764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1571943805" sldId="2147483765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3304695474" sldId="2147483766"/>
          </pc:sldLayoutMkLst>
        </pc:sldLayoutChg>
        <pc:sldLayoutChg chg="replId">
          <pc:chgData name="s2001024【仙台広瀬】" userId="S::s2001024@sendai.kosen-ac.jp::f2bbc501-12b1-4d89-8bd1-4c5069d7fa66" providerId="AD" clId="Web-{D119DF99-E762-4C21-3043-54406950D909}" dt="2022-04-20T13:06:57.689" v="476"/>
          <pc:sldLayoutMkLst>
            <pc:docMk/>
            <pc:sldMasterMk cId="1091467773" sldId="2147483756"/>
            <pc:sldLayoutMk cId="4036876239" sldId="2147483767"/>
          </pc:sldLayoutMkLst>
        </pc:sldLayoutChg>
      </pc:sldMasterChg>
    </pc:docChg>
  </pc:docChgLst>
  <pc:docChgLst>
    <pc:chgData name="s2001024【仙台広瀬】" userId="S::s2001024@sendai.kosen-ac.jp::f2bbc501-12b1-4d89-8bd1-4c5069d7fa66" providerId="AD" clId="Web-{91DABF79-F508-B508-6D5C-671AB389E7A0}"/>
    <pc:docChg chg="addSld modSld">
      <pc:chgData name="s2001024【仙台広瀬】" userId="S::s2001024@sendai.kosen-ac.jp::f2bbc501-12b1-4d89-8bd1-4c5069d7fa66" providerId="AD" clId="Web-{91DABF79-F508-B508-6D5C-671AB389E7A0}" dt="2022-04-20T11:57:00.445" v="65" actId="1076"/>
      <pc:docMkLst>
        <pc:docMk/>
      </pc:docMkLst>
      <pc:sldChg chg="modSp">
        <pc:chgData name="s2001024【仙台広瀬】" userId="S::s2001024@sendai.kosen-ac.jp::f2bbc501-12b1-4d89-8bd1-4c5069d7fa66" providerId="AD" clId="Web-{91DABF79-F508-B508-6D5C-671AB389E7A0}" dt="2022-04-20T11:57:00.445" v="65" actId="1076"/>
        <pc:sldMkLst>
          <pc:docMk/>
          <pc:sldMk cId="1801676167" sldId="258"/>
        </pc:sldMkLst>
        <pc:spChg chg="mod">
          <ac:chgData name="s2001024【仙台広瀬】" userId="S::s2001024@sendai.kosen-ac.jp::f2bbc501-12b1-4d89-8bd1-4c5069d7fa66" providerId="AD" clId="Web-{91DABF79-F508-B508-6D5C-671AB389E7A0}" dt="2022-04-20T11:56:54.101" v="64" actId="20577"/>
          <ac:spMkLst>
            <pc:docMk/>
            <pc:sldMk cId="1801676167" sldId="258"/>
            <ac:spMk id="15" creationId="{68ADDD0D-E008-4EDF-A1B8-7E8DBB0333C6}"/>
          </ac:spMkLst>
        </pc:spChg>
        <pc:grpChg chg="mod">
          <ac:chgData name="s2001024【仙台広瀬】" userId="S::s2001024@sendai.kosen-ac.jp::f2bbc501-12b1-4d89-8bd1-4c5069d7fa66" providerId="AD" clId="Web-{91DABF79-F508-B508-6D5C-671AB389E7A0}" dt="2022-04-20T11:57:00.445" v="65" actId="1076"/>
          <ac:grpSpMkLst>
            <pc:docMk/>
            <pc:sldMk cId="1801676167" sldId="258"/>
            <ac:grpSpMk id="13" creationId="{AB215497-CBCB-4B97-B6D7-FB7C31FD8E9E}"/>
          </ac:grpSpMkLst>
        </pc:grpChg>
      </pc:sldChg>
      <pc:sldChg chg="modSp">
        <pc:chgData name="s2001024【仙台広瀬】" userId="S::s2001024@sendai.kosen-ac.jp::f2bbc501-12b1-4d89-8bd1-4c5069d7fa66" providerId="AD" clId="Web-{91DABF79-F508-B508-6D5C-671AB389E7A0}" dt="2022-04-20T11:51:02.702" v="22" actId="20577"/>
        <pc:sldMkLst>
          <pc:docMk/>
          <pc:sldMk cId="4069754973" sldId="259"/>
        </pc:sldMkLst>
        <pc:spChg chg="mod">
          <ac:chgData name="s2001024【仙台広瀬】" userId="S::s2001024@sendai.kosen-ac.jp::f2bbc501-12b1-4d89-8bd1-4c5069d7fa66" providerId="AD" clId="Web-{91DABF79-F508-B508-6D5C-671AB389E7A0}" dt="2022-04-20T11:50:16.888" v="13" actId="20577"/>
          <ac:spMkLst>
            <pc:docMk/>
            <pc:sldMk cId="4069754973" sldId="259"/>
            <ac:spMk id="5" creationId="{38CE7736-241F-4BA1-B7B2-409E61E5F01C}"/>
          </ac:spMkLst>
        </pc:spChg>
        <pc:spChg chg="mod">
          <ac:chgData name="s2001024【仙台広瀬】" userId="S::s2001024@sendai.kosen-ac.jp::f2bbc501-12b1-4d89-8bd1-4c5069d7fa66" providerId="AD" clId="Web-{91DABF79-F508-B508-6D5C-671AB389E7A0}" dt="2022-04-20T11:51:02.702" v="22" actId="20577"/>
          <ac:spMkLst>
            <pc:docMk/>
            <pc:sldMk cId="4069754973" sldId="259"/>
            <ac:spMk id="6" creationId="{4F840101-1A77-4A67-A695-D3929E0564AD}"/>
          </ac:spMkLst>
        </pc:spChg>
      </pc:sldChg>
      <pc:sldChg chg="modSp">
        <pc:chgData name="s2001024【仙台広瀬】" userId="S::s2001024@sendai.kosen-ac.jp::f2bbc501-12b1-4d89-8bd1-4c5069d7fa66" providerId="AD" clId="Web-{91DABF79-F508-B508-6D5C-671AB389E7A0}" dt="2022-04-20T11:51:36.937" v="28" actId="20577"/>
        <pc:sldMkLst>
          <pc:docMk/>
          <pc:sldMk cId="4063351064" sldId="260"/>
        </pc:sldMkLst>
        <pc:spChg chg="mod">
          <ac:chgData name="s2001024【仙台広瀬】" userId="S::s2001024@sendai.kosen-ac.jp::f2bbc501-12b1-4d89-8bd1-4c5069d7fa66" providerId="AD" clId="Web-{91DABF79-F508-B508-6D5C-671AB389E7A0}" dt="2022-04-20T11:51:36.937" v="28" actId="20577"/>
          <ac:spMkLst>
            <pc:docMk/>
            <pc:sldMk cId="4063351064" sldId="260"/>
            <ac:spMk id="3" creationId="{8B4FDFF1-2E05-9422-02C5-A912E5B7F0FC}"/>
          </ac:spMkLst>
        </pc:spChg>
      </pc:sldChg>
      <pc:sldChg chg="addSp delSp modSp new">
        <pc:chgData name="s2001024【仙台広瀬】" userId="S::s2001024@sendai.kosen-ac.jp::f2bbc501-12b1-4d89-8bd1-4c5069d7fa66" providerId="AD" clId="Web-{91DABF79-F508-B508-6D5C-671AB389E7A0}" dt="2022-04-20T11:55:51.866" v="61" actId="1076"/>
        <pc:sldMkLst>
          <pc:docMk/>
          <pc:sldMk cId="2854291523" sldId="266"/>
        </pc:sldMkLst>
        <pc:spChg chg="mod">
          <ac:chgData name="s2001024【仙台広瀬】" userId="S::s2001024@sendai.kosen-ac.jp::f2bbc501-12b1-4d89-8bd1-4c5069d7fa66" providerId="AD" clId="Web-{91DABF79-F508-B508-6D5C-671AB389E7A0}" dt="2022-04-20T11:47:53.633" v="2" actId="20577"/>
          <ac:spMkLst>
            <pc:docMk/>
            <pc:sldMk cId="2854291523" sldId="266"/>
            <ac:spMk id="2" creationId="{56D0ADC1-03C9-1EF7-A0DF-6E7B66E7DF03}"/>
          </ac:spMkLst>
        </pc:spChg>
        <pc:spChg chg="del">
          <ac:chgData name="s2001024【仙台広瀬】" userId="S::s2001024@sendai.kosen-ac.jp::f2bbc501-12b1-4d89-8bd1-4c5069d7fa66" providerId="AD" clId="Web-{91DABF79-F508-B508-6D5C-671AB389E7A0}" dt="2022-04-20T11:55:45.256" v="60"/>
          <ac:spMkLst>
            <pc:docMk/>
            <pc:sldMk cId="2854291523" sldId="266"/>
            <ac:spMk id="3" creationId="{4B202FE2-0DB0-7CEB-AE7D-FA9A675510C9}"/>
          </ac:spMkLst>
        </pc:spChg>
        <pc:picChg chg="add mod ord">
          <ac:chgData name="s2001024【仙台広瀬】" userId="S::s2001024@sendai.kosen-ac.jp::f2bbc501-12b1-4d89-8bd1-4c5069d7fa66" providerId="AD" clId="Web-{91DABF79-F508-B508-6D5C-671AB389E7A0}" dt="2022-04-20T11:55:51.866" v="61" actId="1076"/>
          <ac:picMkLst>
            <pc:docMk/>
            <pc:sldMk cId="2854291523" sldId="266"/>
            <ac:picMk id="4" creationId="{BE0CFF18-05F4-15AE-F707-AE497C4817D6}"/>
          </ac:picMkLst>
        </pc:picChg>
      </pc:sldChg>
      <pc:sldChg chg="addSp delSp modSp new">
        <pc:chgData name="s2001024【仙台広瀬】" userId="S::s2001024@sendai.kosen-ac.jp::f2bbc501-12b1-4d89-8bd1-4c5069d7fa66" providerId="AD" clId="Web-{91DABF79-F508-B508-6D5C-671AB389E7A0}" dt="2022-04-20T11:54:29.896" v="59" actId="1076"/>
        <pc:sldMkLst>
          <pc:docMk/>
          <pc:sldMk cId="3525604210" sldId="267"/>
        </pc:sldMkLst>
        <pc:spChg chg="mod">
          <ac:chgData name="s2001024【仙台広瀬】" userId="S::s2001024@sendai.kosen-ac.jp::f2bbc501-12b1-4d89-8bd1-4c5069d7fa66" providerId="AD" clId="Web-{91DABF79-F508-B508-6D5C-671AB389E7A0}" dt="2022-04-20T11:48:15.634" v="5" actId="20577"/>
          <ac:spMkLst>
            <pc:docMk/>
            <pc:sldMk cId="3525604210" sldId="267"/>
            <ac:spMk id="2" creationId="{F266F630-64D4-4AFB-57B6-95B85311F090}"/>
          </ac:spMkLst>
        </pc:spChg>
        <pc:spChg chg="mod">
          <ac:chgData name="s2001024【仙台広瀬】" userId="S::s2001024@sendai.kosen-ac.jp::f2bbc501-12b1-4d89-8bd1-4c5069d7fa66" providerId="AD" clId="Web-{91DABF79-F508-B508-6D5C-671AB389E7A0}" dt="2022-04-20T11:48:24.868" v="8" actId="1076"/>
          <ac:spMkLst>
            <pc:docMk/>
            <pc:sldMk cId="3525604210" sldId="267"/>
            <ac:spMk id="3" creationId="{95E4A3D1-0878-CC5E-CC94-939B90FAD973}"/>
          </ac:spMkLst>
        </pc:spChg>
        <pc:spChg chg="add del mod">
          <ac:chgData name="s2001024【仙台広瀬】" userId="S::s2001024@sendai.kosen-ac.jp::f2bbc501-12b1-4d89-8bd1-4c5069d7fa66" providerId="AD" clId="Web-{91DABF79-F508-B508-6D5C-671AB389E7A0}" dt="2022-04-20T11:52:56.641" v="31"/>
          <ac:spMkLst>
            <pc:docMk/>
            <pc:sldMk cId="3525604210" sldId="267"/>
            <ac:spMk id="4" creationId="{5E8D603B-967B-401A-5B14-44A43CC974A5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19.817" v="53" actId="1076"/>
          <ac:spMkLst>
            <pc:docMk/>
            <pc:sldMk cId="3525604210" sldId="267"/>
            <ac:spMk id="5" creationId="{F7DE540E-E67C-5A05-13A4-C405C8F34514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19.817" v="54" actId="1076"/>
          <ac:spMkLst>
            <pc:docMk/>
            <pc:sldMk cId="3525604210" sldId="267"/>
            <ac:spMk id="6" creationId="{586CE27E-22AB-15F7-F4F0-27238BBEB28D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19.833" v="55" actId="1076"/>
          <ac:spMkLst>
            <pc:docMk/>
            <pc:sldMk cId="3525604210" sldId="267"/>
            <ac:spMk id="7" creationId="{7A624AA8-6EF1-25CB-192D-93EF3BBD71D3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25.114" v="58" actId="1076"/>
          <ac:spMkLst>
            <pc:docMk/>
            <pc:sldMk cId="3525604210" sldId="267"/>
            <ac:spMk id="8" creationId="{7A624AA8-6EF1-25CB-192D-93EF3BBD71D3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19.833" v="56" actId="1076"/>
          <ac:spMkLst>
            <pc:docMk/>
            <pc:sldMk cId="3525604210" sldId="267"/>
            <ac:spMk id="9" creationId="{7A624AA8-6EF1-25CB-192D-93EF3BBD71D3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19.849" v="57" actId="1076"/>
          <ac:spMkLst>
            <pc:docMk/>
            <pc:sldMk cId="3525604210" sldId="267"/>
            <ac:spMk id="10" creationId="{D2F1D02C-4AC6-FE96-48D0-22991888A7AE}"/>
          </ac:spMkLst>
        </pc:spChg>
        <pc:spChg chg="add mod">
          <ac:chgData name="s2001024【仙台広瀬】" userId="S::s2001024@sendai.kosen-ac.jp::f2bbc501-12b1-4d89-8bd1-4c5069d7fa66" providerId="AD" clId="Web-{91DABF79-F508-B508-6D5C-671AB389E7A0}" dt="2022-04-20T11:54:29.896" v="59" actId="1076"/>
          <ac:spMkLst>
            <pc:docMk/>
            <pc:sldMk cId="3525604210" sldId="267"/>
            <ac:spMk id="11" creationId="{B21C1A50-B4A6-112F-5A21-286FA8A6D77E}"/>
          </ac:spMkLst>
        </pc:spChg>
        <pc:spChg chg="add del">
          <ac:chgData name="s2001024【仙台広瀬】" userId="S::s2001024@sendai.kosen-ac.jp::f2bbc501-12b1-4d89-8bd1-4c5069d7fa66" providerId="AD" clId="Web-{91DABF79-F508-B508-6D5C-671AB389E7A0}" dt="2022-04-20T11:54:04.583" v="51"/>
          <ac:spMkLst>
            <pc:docMk/>
            <pc:sldMk cId="3525604210" sldId="267"/>
            <ac:spMk id="12" creationId="{B21C1A50-B4A6-112F-5A21-286FA8A6D77E}"/>
          </ac:spMkLst>
        </pc:spChg>
      </pc:sldChg>
    </pc:docChg>
  </pc:docChgLst>
  <pc:docChgLst>
    <pc:chgData name="s2001024【仙台広瀬】" userId="S::s2001024@sendai.kosen-ac.jp::f2bbc501-12b1-4d89-8bd1-4c5069d7fa66" providerId="AD" clId="Web-{91F089C7-8C9C-9E6E-3ED2-B2631CB2CF9D}"/>
    <pc:docChg chg="addSld delSld modSld">
      <pc:chgData name="s2001024【仙台広瀬】" userId="S::s2001024@sendai.kosen-ac.jp::f2bbc501-12b1-4d89-8bd1-4c5069d7fa66" providerId="AD" clId="Web-{91F089C7-8C9C-9E6E-3ED2-B2631CB2CF9D}" dt="2022-04-21T11:02:42.850" v="181" actId="20577"/>
      <pc:docMkLst>
        <pc:docMk/>
      </pc:docMkLst>
      <pc:sldChg chg="modSp">
        <pc:chgData name="s2001024【仙台広瀬】" userId="S::s2001024@sendai.kosen-ac.jp::f2bbc501-12b1-4d89-8bd1-4c5069d7fa66" providerId="AD" clId="Web-{91F089C7-8C9C-9E6E-3ED2-B2631CB2CF9D}" dt="2022-04-21T10:44:22.432" v="116" actId="20577"/>
        <pc:sldMkLst>
          <pc:docMk/>
          <pc:sldMk cId="4099314469" sldId="261"/>
        </pc:sldMkLst>
        <pc:spChg chg="mod">
          <ac:chgData name="s2001024【仙台広瀬】" userId="S::s2001024@sendai.kosen-ac.jp::f2bbc501-12b1-4d89-8bd1-4c5069d7fa66" providerId="AD" clId="Web-{91F089C7-8C9C-9E6E-3ED2-B2631CB2CF9D}" dt="2022-04-21T10:44:22.432" v="116" actId="20577"/>
          <ac:spMkLst>
            <pc:docMk/>
            <pc:sldMk cId="4099314469" sldId="261"/>
            <ac:spMk id="3" creationId="{E4D7CA26-7594-97E7-E31C-9955AD8370A7}"/>
          </ac:spMkLst>
        </pc:spChg>
      </pc:sldChg>
      <pc:sldChg chg="modSp">
        <pc:chgData name="s2001024【仙台広瀬】" userId="S::s2001024@sendai.kosen-ac.jp::f2bbc501-12b1-4d89-8bd1-4c5069d7fa66" providerId="AD" clId="Web-{91F089C7-8C9C-9E6E-3ED2-B2631CB2CF9D}" dt="2022-04-21T10:47:16.357" v="126" actId="20577"/>
        <pc:sldMkLst>
          <pc:docMk/>
          <pc:sldMk cId="1991359655" sldId="299"/>
        </pc:sldMkLst>
        <pc:spChg chg="mod">
          <ac:chgData name="s2001024【仙台広瀬】" userId="S::s2001024@sendai.kosen-ac.jp::f2bbc501-12b1-4d89-8bd1-4c5069d7fa66" providerId="AD" clId="Web-{91F089C7-8C9C-9E6E-3ED2-B2631CB2CF9D}" dt="2022-04-21T10:47:16.357" v="126" actId="20577"/>
          <ac:spMkLst>
            <pc:docMk/>
            <pc:sldMk cId="1991359655" sldId="299"/>
            <ac:spMk id="3" creationId="{56E4C661-3BA7-B419-3648-7B528CC8AB71}"/>
          </ac:spMkLst>
        </pc:spChg>
      </pc:sldChg>
      <pc:sldChg chg="modSp">
        <pc:chgData name="s2001024【仙台広瀬】" userId="S::s2001024@sendai.kosen-ac.jp::f2bbc501-12b1-4d89-8bd1-4c5069d7fa66" providerId="AD" clId="Web-{91F089C7-8C9C-9E6E-3ED2-B2631CB2CF9D}" dt="2022-04-21T10:16:53.868" v="1" actId="1076"/>
        <pc:sldMkLst>
          <pc:docMk/>
          <pc:sldMk cId="3400496978" sldId="300"/>
        </pc:sldMkLst>
        <pc:picChg chg="mod">
          <ac:chgData name="s2001024【仙台広瀬】" userId="S::s2001024@sendai.kosen-ac.jp::f2bbc501-12b1-4d89-8bd1-4c5069d7fa66" providerId="AD" clId="Web-{91F089C7-8C9C-9E6E-3ED2-B2631CB2CF9D}" dt="2022-04-21T10:16:53.868" v="1" actId="1076"/>
          <ac:picMkLst>
            <pc:docMk/>
            <pc:sldMk cId="3400496978" sldId="300"/>
            <ac:picMk id="4" creationId="{CC5C2BFD-1730-1777-ECA6-7276D6316EA8}"/>
          </ac:picMkLst>
        </pc:picChg>
      </pc:sldChg>
      <pc:sldChg chg="addSp delSp modSp new">
        <pc:chgData name="s2001024【仙台広瀬】" userId="S::s2001024@sendai.kosen-ac.jp::f2bbc501-12b1-4d89-8bd1-4c5069d7fa66" providerId="AD" clId="Web-{91F089C7-8C9C-9E6E-3ED2-B2631CB2CF9D}" dt="2022-04-21T10:46:25.888" v="122" actId="20577"/>
        <pc:sldMkLst>
          <pc:docMk/>
          <pc:sldMk cId="1354890789" sldId="301"/>
        </pc:sldMkLst>
        <pc:spChg chg="mod">
          <ac:chgData name="s2001024【仙台広瀬】" userId="S::s2001024@sendai.kosen-ac.jp::f2bbc501-12b1-4d89-8bd1-4c5069d7fa66" providerId="AD" clId="Web-{91F089C7-8C9C-9E6E-3ED2-B2631CB2CF9D}" dt="2022-04-21T10:17:01.290" v="8" actId="20577"/>
          <ac:spMkLst>
            <pc:docMk/>
            <pc:sldMk cId="1354890789" sldId="301"/>
            <ac:spMk id="2" creationId="{404FB9D1-229D-8958-11DD-62C46DCA9D7D}"/>
          </ac:spMkLst>
        </pc:spChg>
        <pc:spChg chg="del">
          <ac:chgData name="s2001024【仙台広瀬】" userId="S::s2001024@sendai.kosen-ac.jp::f2bbc501-12b1-4d89-8bd1-4c5069d7fa66" providerId="AD" clId="Web-{91F089C7-8C9C-9E6E-3ED2-B2631CB2CF9D}" dt="2022-04-21T10:35:01.219" v="9"/>
          <ac:spMkLst>
            <pc:docMk/>
            <pc:sldMk cId="1354890789" sldId="301"/>
            <ac:spMk id="3" creationId="{82D2F2D3-C50B-1837-55FC-381116DE79CC}"/>
          </ac:spMkLst>
        </pc:spChg>
        <pc:spChg chg="add mod">
          <ac:chgData name="s2001024【仙台広瀬】" userId="S::s2001024@sendai.kosen-ac.jp::f2bbc501-12b1-4d89-8bd1-4c5069d7fa66" providerId="AD" clId="Web-{91F089C7-8C9C-9E6E-3ED2-B2631CB2CF9D}" dt="2022-04-21T10:46:25.888" v="122" actId="20577"/>
          <ac:spMkLst>
            <pc:docMk/>
            <pc:sldMk cId="1354890789" sldId="301"/>
            <ac:spMk id="5" creationId="{4C7A214B-9AE4-1063-B865-0AF433AD1848}"/>
          </ac:spMkLst>
        </pc:spChg>
        <pc:picChg chg="add mod ord">
          <ac:chgData name="s2001024【仙台広瀬】" userId="S::s2001024@sendai.kosen-ac.jp::f2bbc501-12b1-4d89-8bd1-4c5069d7fa66" providerId="AD" clId="Web-{91F089C7-8C9C-9E6E-3ED2-B2631CB2CF9D}" dt="2022-04-21T10:35:07.938" v="12" actId="1076"/>
          <ac:picMkLst>
            <pc:docMk/>
            <pc:sldMk cId="1354890789" sldId="301"/>
            <ac:picMk id="4" creationId="{6091AD60-C8B0-7CBE-DDBE-68011CCAB054}"/>
          </ac:picMkLst>
        </pc:picChg>
      </pc:sldChg>
      <pc:sldChg chg="addSp delSp modSp new">
        <pc:chgData name="s2001024【仙台広瀬】" userId="S::s2001024@sendai.kosen-ac.jp::f2bbc501-12b1-4d89-8bd1-4c5069d7fa66" providerId="AD" clId="Web-{91F089C7-8C9C-9E6E-3ED2-B2631CB2CF9D}" dt="2022-04-21T10:36:33.705" v="22" actId="1076"/>
        <pc:sldMkLst>
          <pc:docMk/>
          <pc:sldMk cId="2117908731" sldId="302"/>
        </pc:sldMkLst>
        <pc:spChg chg="mod">
          <ac:chgData name="s2001024【仙台広瀬】" userId="S::s2001024@sendai.kosen-ac.jp::f2bbc501-12b1-4d89-8bd1-4c5069d7fa66" providerId="AD" clId="Web-{91F089C7-8C9C-9E6E-3ED2-B2631CB2CF9D}" dt="2022-04-21T10:36:24.439" v="18" actId="20577"/>
          <ac:spMkLst>
            <pc:docMk/>
            <pc:sldMk cId="2117908731" sldId="302"/>
            <ac:spMk id="2" creationId="{A4F3DE87-FDF7-1715-4BA9-96C504B3658F}"/>
          </ac:spMkLst>
        </pc:spChg>
        <pc:spChg chg="del">
          <ac:chgData name="s2001024【仙台広瀬】" userId="S::s2001024@sendai.kosen-ac.jp::f2bbc501-12b1-4d89-8bd1-4c5069d7fa66" providerId="AD" clId="Web-{91F089C7-8C9C-9E6E-3ED2-B2631CB2CF9D}" dt="2022-04-21T10:36:29.486" v="19"/>
          <ac:spMkLst>
            <pc:docMk/>
            <pc:sldMk cId="2117908731" sldId="302"/>
            <ac:spMk id="3" creationId="{975F3D20-A823-FA4F-A4FF-A2FF799E0667}"/>
          </ac:spMkLst>
        </pc:spChg>
        <pc:picChg chg="add mod ord">
          <ac:chgData name="s2001024【仙台広瀬】" userId="S::s2001024@sendai.kosen-ac.jp::f2bbc501-12b1-4d89-8bd1-4c5069d7fa66" providerId="AD" clId="Web-{91F089C7-8C9C-9E6E-3ED2-B2631CB2CF9D}" dt="2022-04-21T10:36:33.705" v="22" actId="1076"/>
          <ac:picMkLst>
            <pc:docMk/>
            <pc:sldMk cId="2117908731" sldId="302"/>
            <ac:picMk id="4" creationId="{948E2712-12A3-A2DD-2D50-731C1F6117F7}"/>
          </ac:picMkLst>
        </pc:picChg>
      </pc:sldChg>
      <pc:sldChg chg="addSp modSp new">
        <pc:chgData name="s2001024【仙台広瀬】" userId="S::s2001024@sendai.kosen-ac.jp::f2bbc501-12b1-4d89-8bd1-4c5069d7fa66" providerId="AD" clId="Web-{91F089C7-8C9C-9E6E-3ED2-B2631CB2CF9D}" dt="2022-04-21T10:39:48.552" v="61" actId="1076"/>
        <pc:sldMkLst>
          <pc:docMk/>
          <pc:sldMk cId="3180408454" sldId="303"/>
        </pc:sldMkLst>
        <pc:spChg chg="mod">
          <ac:chgData name="s2001024【仙台広瀬】" userId="S::s2001024@sendai.kosen-ac.jp::f2bbc501-12b1-4d89-8bd1-4c5069d7fa66" providerId="AD" clId="Web-{91F089C7-8C9C-9E6E-3ED2-B2631CB2CF9D}" dt="2022-04-21T10:37:46.894" v="28" actId="20577"/>
          <ac:spMkLst>
            <pc:docMk/>
            <pc:sldMk cId="3180408454" sldId="303"/>
            <ac:spMk id="2" creationId="{FF1E95E9-DD1D-F400-351B-0B5D64650BDA}"/>
          </ac:spMkLst>
        </pc:spChg>
        <pc:spChg chg="mod">
          <ac:chgData name="s2001024【仙台広瀬】" userId="S::s2001024@sendai.kosen-ac.jp::f2bbc501-12b1-4d89-8bd1-4c5069d7fa66" providerId="AD" clId="Web-{91F089C7-8C9C-9E6E-3ED2-B2631CB2CF9D}" dt="2022-04-21T10:38:06.160" v="40" actId="20577"/>
          <ac:spMkLst>
            <pc:docMk/>
            <pc:sldMk cId="3180408454" sldId="303"/>
            <ac:spMk id="3" creationId="{9FA19C21-E716-335C-8786-90A00C6B0388}"/>
          </ac:spMkLst>
        </pc:spChg>
        <pc:spChg chg="add mod">
          <ac:chgData name="s2001024【仙台広瀬】" userId="S::s2001024@sendai.kosen-ac.jp::f2bbc501-12b1-4d89-8bd1-4c5069d7fa66" providerId="AD" clId="Web-{91F089C7-8C9C-9E6E-3ED2-B2631CB2CF9D}" dt="2022-04-21T10:39:48.552" v="61" actId="1076"/>
          <ac:spMkLst>
            <pc:docMk/>
            <pc:sldMk cId="3180408454" sldId="303"/>
            <ac:spMk id="5" creationId="{0486FE16-89E3-A772-028B-2E4445124F21}"/>
          </ac:spMkLst>
        </pc:spChg>
        <pc:picChg chg="add mod">
          <ac:chgData name="s2001024【仙台広瀬】" userId="S::s2001024@sendai.kosen-ac.jp::f2bbc501-12b1-4d89-8bd1-4c5069d7fa66" providerId="AD" clId="Web-{91F089C7-8C9C-9E6E-3ED2-B2631CB2CF9D}" dt="2022-04-21T10:39:26.911" v="51" actId="1076"/>
          <ac:picMkLst>
            <pc:docMk/>
            <pc:sldMk cId="3180408454" sldId="303"/>
            <ac:picMk id="4" creationId="{FC0468C9-1DA6-361B-DD83-DC506B3812E2}"/>
          </ac:picMkLst>
        </pc:picChg>
      </pc:sldChg>
      <pc:sldChg chg="addSp delSp modSp new">
        <pc:chgData name="s2001024【仙台広瀬】" userId="S::s2001024@sendai.kosen-ac.jp::f2bbc501-12b1-4d89-8bd1-4c5069d7fa66" providerId="AD" clId="Web-{91F089C7-8C9C-9E6E-3ED2-B2631CB2CF9D}" dt="2022-04-21T10:43:54.244" v="115"/>
        <pc:sldMkLst>
          <pc:docMk/>
          <pc:sldMk cId="4259440449" sldId="304"/>
        </pc:sldMkLst>
        <pc:spChg chg="mod">
          <ac:chgData name="s2001024【仙台広瀬】" userId="S::s2001024@sendai.kosen-ac.jp::f2bbc501-12b1-4d89-8bd1-4c5069d7fa66" providerId="AD" clId="Web-{91F089C7-8C9C-9E6E-3ED2-B2631CB2CF9D}" dt="2022-04-21T10:42:17.133" v="88" actId="20577"/>
          <ac:spMkLst>
            <pc:docMk/>
            <pc:sldMk cId="4259440449" sldId="304"/>
            <ac:spMk id="2" creationId="{235A7DDC-AF17-3B1C-C516-3871560F140A}"/>
          </ac:spMkLst>
        </pc:spChg>
        <pc:spChg chg="del">
          <ac:chgData name="s2001024【仙台広瀬】" userId="S::s2001024@sendai.kosen-ac.jp::f2bbc501-12b1-4d89-8bd1-4c5069d7fa66" providerId="AD" clId="Web-{91F089C7-8C9C-9E6E-3ED2-B2631CB2CF9D}" dt="2022-04-21T10:42:24.180" v="89"/>
          <ac:spMkLst>
            <pc:docMk/>
            <pc:sldMk cId="4259440449" sldId="304"/>
            <ac:spMk id="3" creationId="{6EC3F326-74CA-EA01-DFD8-5E40E55833E5}"/>
          </ac:spMkLst>
        </pc:spChg>
        <pc:spChg chg="add del mod">
          <ac:chgData name="s2001024【仙台広瀬】" userId="S::s2001024@sendai.kosen-ac.jp::f2bbc501-12b1-4d89-8bd1-4c5069d7fa66" providerId="AD" clId="Web-{91F089C7-8C9C-9E6E-3ED2-B2631CB2CF9D}" dt="2022-04-21T10:42:49.008" v="94"/>
          <ac:spMkLst>
            <pc:docMk/>
            <pc:sldMk cId="4259440449" sldId="304"/>
            <ac:spMk id="6" creationId="{339B2C85-F424-87A0-4071-29257C32E4BA}"/>
          </ac:spMkLst>
        </pc:spChg>
        <pc:spChg chg="add mod">
          <ac:chgData name="s2001024【仙台広瀬】" userId="S::s2001024@sendai.kosen-ac.jp::f2bbc501-12b1-4d89-8bd1-4c5069d7fa66" providerId="AD" clId="Web-{91F089C7-8C9C-9E6E-3ED2-B2631CB2CF9D}" dt="2022-04-21T10:43:25.478" v="108" actId="14100"/>
          <ac:spMkLst>
            <pc:docMk/>
            <pc:sldMk cId="4259440449" sldId="304"/>
            <ac:spMk id="8" creationId="{CE641DF1-8962-BD92-8526-8E2D573931F2}"/>
          </ac:spMkLst>
        </pc:spChg>
        <pc:spChg chg="add mod">
          <ac:chgData name="s2001024【仙台広瀬】" userId="S::s2001024@sendai.kosen-ac.jp::f2bbc501-12b1-4d89-8bd1-4c5069d7fa66" providerId="AD" clId="Web-{91F089C7-8C9C-9E6E-3ED2-B2631CB2CF9D}" dt="2022-04-21T10:43:54.244" v="115"/>
          <ac:spMkLst>
            <pc:docMk/>
            <pc:sldMk cId="4259440449" sldId="304"/>
            <ac:spMk id="9" creationId="{0A4AC069-9BEE-CAE3-4F00-616B7244396B}"/>
          </ac:spMkLst>
        </pc:spChg>
        <pc:picChg chg="add del mod ord">
          <ac:chgData name="s2001024【仙台広瀬】" userId="S::s2001024@sendai.kosen-ac.jp::f2bbc501-12b1-4d89-8bd1-4c5069d7fa66" providerId="AD" clId="Web-{91F089C7-8C9C-9E6E-3ED2-B2631CB2CF9D}" dt="2022-04-21T10:42:27.461" v="91"/>
          <ac:picMkLst>
            <pc:docMk/>
            <pc:sldMk cId="4259440449" sldId="304"/>
            <ac:picMk id="4" creationId="{80D6D987-CA53-74D3-A993-8F5B5172DE44}"/>
          </ac:picMkLst>
        </pc:picChg>
        <pc:picChg chg="add mod ord">
          <ac:chgData name="s2001024【仙台広瀬】" userId="S::s2001024@sendai.kosen-ac.jp::f2bbc501-12b1-4d89-8bd1-4c5069d7fa66" providerId="AD" clId="Web-{91F089C7-8C9C-9E6E-3ED2-B2631CB2CF9D}" dt="2022-04-21T10:43:27.212" v="109" actId="1076"/>
          <ac:picMkLst>
            <pc:docMk/>
            <pc:sldMk cId="4259440449" sldId="304"/>
            <ac:picMk id="7" creationId="{FEAE314A-47FC-F560-6524-456BB4D4E76E}"/>
          </ac:picMkLst>
        </pc:picChg>
      </pc:sldChg>
      <pc:sldChg chg="new del">
        <pc:chgData name="s2001024【仙台広瀬】" userId="S::s2001024@sendai.kosen-ac.jp::f2bbc501-12b1-4d89-8bd1-4c5069d7fa66" providerId="AD" clId="Web-{91F089C7-8C9C-9E6E-3ED2-B2631CB2CF9D}" dt="2022-04-21T10:42:32.852" v="93"/>
        <pc:sldMkLst>
          <pc:docMk/>
          <pc:sldMk cId="3169153946" sldId="305"/>
        </pc:sldMkLst>
      </pc:sldChg>
      <pc:sldChg chg="modSp new">
        <pc:chgData name="s2001024【仙台広瀬】" userId="S::s2001024@sendai.kosen-ac.jp::f2bbc501-12b1-4d89-8bd1-4c5069d7fa66" providerId="AD" clId="Web-{91F089C7-8C9C-9E6E-3ED2-B2631CB2CF9D}" dt="2022-04-21T11:02:42.850" v="181" actId="20577"/>
        <pc:sldMkLst>
          <pc:docMk/>
          <pc:sldMk cId="3483954415" sldId="305"/>
        </pc:sldMkLst>
        <pc:spChg chg="mod">
          <ac:chgData name="s2001024【仙台広瀬】" userId="S::s2001024@sendai.kosen-ac.jp::f2bbc501-12b1-4d89-8bd1-4c5069d7fa66" providerId="AD" clId="Web-{91F089C7-8C9C-9E6E-3ED2-B2631CB2CF9D}" dt="2022-04-21T11:00:29.535" v="133" actId="20577"/>
          <ac:spMkLst>
            <pc:docMk/>
            <pc:sldMk cId="3483954415" sldId="305"/>
            <ac:spMk id="2" creationId="{9ED28FBF-66BA-A7B0-A237-8E67F2BC7F02}"/>
          </ac:spMkLst>
        </pc:spChg>
        <pc:spChg chg="mod">
          <ac:chgData name="s2001024【仙台広瀬】" userId="S::s2001024@sendai.kosen-ac.jp::f2bbc501-12b1-4d89-8bd1-4c5069d7fa66" providerId="AD" clId="Web-{91F089C7-8C9C-9E6E-3ED2-B2631CB2CF9D}" dt="2022-04-21T11:02:42.850" v="181" actId="20577"/>
          <ac:spMkLst>
            <pc:docMk/>
            <pc:sldMk cId="3483954415" sldId="305"/>
            <ac:spMk id="3" creationId="{59E00FC9-F3A6-0F64-6F4F-2881F7FB0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6438D-E24F-43D1-9E3D-2A01D3DF5682}" type="datetimeFigureOut"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4DC0-B71C-482E-A633-F22EA0D7D5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4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87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5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2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9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38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9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114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83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8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27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32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16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18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33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57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5A19-9117-4F9A-AE77-77936315DBB6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89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370F-88CD-4101-A322-9E4C0CABD560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54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6066-36C7-46A5-9277-30DE1CF850B6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60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3145-96E6-4166-9E7E-184D795475AC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26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BD32-C646-4329-AA39-A5BA007C01AF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43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B879-30A0-48A6-B194-0F7DB79F4207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9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1F8-B928-4450-8AA7-A4A10AACC620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10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E3AEB2-1017-4BEC-87A1-3A6F06EA81AC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2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EB70-0DB2-4424-841C-C972452321D6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450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C9DD-A927-4BD0-8591-C6D1465621BE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34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06B6-58A7-4997-994B-ACE981F88C12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24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3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59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D718-78D8-405D-8F5F-51ED93C7712E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DFB3D2-31F4-4063-89D5-2AE30525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4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9070EA-0882-48FE-AFED-A9C5031E2D48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E10E4D-AD59-4284-9EE3-CEF78407D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698147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8E76FE-258F-4364-B922-4FBC8327AAB9}" type="datetime1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3635" y="6474382"/>
            <a:ext cx="119426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AAA5A0C-6A88-48E8-B024-358608FA26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33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asutoya.com/2015/02/blog-post_475.html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8ADD4-1735-4CFB-9D07-6277595F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/>
              <a:t>C++</a:t>
            </a:r>
            <a:r>
              <a:rPr kumimoji="1" lang="ja-JP" altLang="en-US" sz="9600"/>
              <a:t>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789A00-CF25-4226-B68E-33DEE6D5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第</a:t>
            </a:r>
            <a:r>
              <a:rPr kumimoji="1" lang="en-US" altLang="ja-JP" sz="2800"/>
              <a:t>1</a:t>
            </a:r>
            <a:r>
              <a:rPr kumimoji="1" lang="ja-JP" altLang="en-US" sz="2800"/>
              <a:t>回　入出力とコメント　四則演算</a:t>
            </a:r>
          </a:p>
        </p:txBody>
      </p:sp>
    </p:spTree>
    <p:extLst>
      <p:ext uri="{BB962C8B-B14F-4D97-AF65-F5344CB8AC3E}">
        <p14:creationId xmlns:p14="http://schemas.microsoft.com/office/powerpoint/2010/main" val="26848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DED-3357-E720-F085-B6A87E1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Visual Studio</a:t>
            </a:r>
            <a:r>
              <a:rPr lang="ja-JP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2022</a:t>
            </a:r>
            <a:r>
              <a:rPr lang="ja-JP" altLang="en-US">
                <a:ea typeface="+mj-lt"/>
                <a:cs typeface="+mj-lt"/>
              </a:rPr>
              <a:t>でコーディング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851B-9398-FFDB-2206-CD65F407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ea typeface="+mn-lt"/>
                <a:cs typeface="+mn-lt"/>
              </a:rPr>
              <a:t>「</a:t>
            </a:r>
            <a:r>
              <a:rPr lang="en-US" sz="3200">
                <a:ea typeface="+mn-lt"/>
                <a:cs typeface="+mn-lt"/>
              </a:rPr>
              <a:t>C</a:t>
            </a:r>
            <a:r>
              <a:rPr lang="en-US" altLang="ja-JP" sz="3200">
                <a:ea typeface="+mn-lt"/>
                <a:cs typeface="+mn-lt"/>
              </a:rPr>
              <a:t>++</a:t>
            </a:r>
            <a:r>
              <a:rPr lang="ja-JP" altLang="en-US" sz="3200">
                <a:ea typeface="+mn-lt"/>
                <a:cs typeface="+mn-lt"/>
              </a:rPr>
              <a:t>」　→</a:t>
            </a:r>
            <a:endParaRPr lang="en-US" sz="3200"/>
          </a:p>
        </p:txBody>
      </p:sp>
      <p:sp>
        <p:nvSpPr>
          <p:cNvPr id="4" name="正方形/長方形 6">
            <a:extLst>
              <a:ext uri="{FF2B5EF4-FFF2-40B4-BE49-F238E27FC236}">
                <a16:creationId xmlns:a16="http://schemas.microsoft.com/office/drawing/2014/main" id="{5B3F1131-2789-F4D7-4FCC-40E527FD6784}"/>
              </a:ext>
            </a:extLst>
          </p:cNvPr>
          <p:cNvSpPr/>
          <p:nvPr/>
        </p:nvSpPr>
        <p:spPr>
          <a:xfrm>
            <a:off x="615424" y="2950949"/>
            <a:ext cx="565152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ea typeface="メイリオ"/>
              </a:rPr>
              <a:t>「コンソールアプリ」を選択</a:t>
            </a:r>
            <a:endParaRPr lang="en-US" altLang="ja-JP" sz="2800">
              <a:ea typeface="メイリオ"/>
            </a:endParaRPr>
          </a:p>
        </p:txBody>
      </p:sp>
      <p:sp>
        <p:nvSpPr>
          <p:cNvPr id="5" name="正方形/長方形 7">
            <a:extLst>
              <a:ext uri="{FF2B5EF4-FFF2-40B4-BE49-F238E27FC236}">
                <a16:creationId xmlns:a16="http://schemas.microsoft.com/office/drawing/2014/main" id="{6684EBC0-12DB-2E6B-DC3D-4B6DA9A576B1}"/>
              </a:ext>
            </a:extLst>
          </p:cNvPr>
          <p:cNvSpPr/>
          <p:nvPr/>
        </p:nvSpPr>
        <p:spPr>
          <a:xfrm>
            <a:off x="173288" y="4314450"/>
            <a:ext cx="4892686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/>
              <a:t>※ </a:t>
            </a:r>
            <a:r>
              <a:rPr lang="ja-JP" altLang="en-US" sz="2000"/>
              <a:t>存在しない時は、インストールに失敗している</a:t>
            </a:r>
            <a:br>
              <a:rPr lang="en-US" altLang="ja-JP" sz="2000"/>
            </a:br>
            <a:r>
              <a:rPr lang="ja-JP" altLang="en-US" sz="2000"/>
              <a:t>　 可能性があります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38F478B-4C68-2345-4D06-55CD6380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930154"/>
            <a:ext cx="5770880" cy="3678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A63D28-596F-BAA3-3F04-72511E958BBD}"/>
              </a:ext>
            </a:extLst>
          </p:cNvPr>
          <p:cNvSpPr/>
          <p:nvPr/>
        </p:nvSpPr>
        <p:spPr>
          <a:xfrm>
            <a:off x="8605520" y="3469640"/>
            <a:ext cx="3108960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5ED1B-422A-37F3-C99C-E50ACBB3DAF1}"/>
              </a:ext>
            </a:extLst>
          </p:cNvPr>
          <p:cNvSpPr/>
          <p:nvPr/>
        </p:nvSpPr>
        <p:spPr>
          <a:xfrm>
            <a:off x="8606155" y="2718435"/>
            <a:ext cx="9550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41407-31ED-4C9B-869F-32B3017BDFDE}"/>
              </a:ext>
            </a:extLst>
          </p:cNvPr>
          <p:cNvSpPr txBox="1"/>
          <p:nvPr/>
        </p:nvSpPr>
        <p:spPr>
          <a:xfrm>
            <a:off x="8515350" y="2500630"/>
            <a:ext cx="22860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900">
                <a:solidFill>
                  <a:srgbClr val="FF0000"/>
                </a:solidFill>
                <a:ea typeface="メイリオ"/>
              </a:rPr>
              <a:t>言語をC++にする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042E5-5ED0-C51D-8E57-924304E91905}"/>
              </a:ext>
            </a:extLst>
          </p:cNvPr>
          <p:cNvSpPr txBox="1"/>
          <p:nvPr/>
        </p:nvSpPr>
        <p:spPr>
          <a:xfrm>
            <a:off x="8515985" y="325310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rgbClr val="FF0000"/>
                </a:solidFill>
                <a:ea typeface="メイリオ"/>
              </a:rPr>
              <a:t>コンソールアプリを選択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6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E39-E666-EFA5-499E-96D6047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Visual Studio</a:t>
            </a:r>
            <a:r>
              <a:rPr lang="ja-JP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2022</a:t>
            </a:r>
            <a:r>
              <a:rPr lang="ja-JP" altLang="en-US">
                <a:ea typeface="+mj-lt"/>
                <a:cs typeface="+mj-lt"/>
              </a:rPr>
              <a:t>でコーディング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B924-0C0E-3BC2-8F54-070E048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+mn-lt"/>
                <a:cs typeface="+mn-lt"/>
              </a:rPr>
              <a:t>名前を決めて「作成」をクリック</a:t>
            </a:r>
            <a:endParaRPr lang="en-US" sz="2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36195EB-6AF8-F764-62FE-789A0EDF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84" y="2800434"/>
            <a:ext cx="5665940" cy="3647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C813F-A840-AFD5-542C-6E9C32FD3D38}"/>
              </a:ext>
            </a:extLst>
          </p:cNvPr>
          <p:cNvSpPr/>
          <p:nvPr/>
        </p:nvSpPr>
        <p:spPr>
          <a:xfrm>
            <a:off x="2695183" y="3869498"/>
            <a:ext cx="3194136" cy="187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3144-AFFE-EB09-CC76-3776A0E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 Studio</a:t>
            </a:r>
            <a:r>
              <a:rPr lang="ja-JP">
                <a:ea typeface="メイリオ"/>
              </a:rPr>
              <a:t> </a:t>
            </a:r>
            <a:r>
              <a:rPr lang="en-US"/>
              <a:t>2022</a:t>
            </a:r>
            <a:r>
              <a:rPr lang="ja-JP">
                <a:ea typeface="メイリオ"/>
              </a:rPr>
              <a:t>でコーディング</a:t>
            </a:r>
            <a:endParaRPr lang="en-US">
              <a:ea typeface="メイリオ"/>
              <a:cs typeface="+mj-lt"/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C6DC9C-11C9-BCBE-DB65-0182E5CA4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297" y="1294205"/>
            <a:ext cx="6561919" cy="4277430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FE101B-4B55-7DE7-0962-01A1D9A14B0C}"/>
              </a:ext>
            </a:extLst>
          </p:cNvPr>
          <p:cNvSpPr/>
          <p:nvPr/>
        </p:nvSpPr>
        <p:spPr>
          <a:xfrm>
            <a:off x="5751532" y="1976717"/>
            <a:ext cx="4148106" cy="21956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F92944D0-F063-6B52-3CFA-2A1EB59813FE}"/>
              </a:ext>
            </a:extLst>
          </p:cNvPr>
          <p:cNvSpPr txBox="1"/>
          <p:nvPr/>
        </p:nvSpPr>
        <p:spPr>
          <a:xfrm>
            <a:off x="570039" y="2541740"/>
            <a:ext cx="3399959" cy="13849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/>
              <a:t>コードエディタ</a:t>
            </a:r>
            <a:endParaRPr kumimoji="1" lang="en-US" altLang="ja-JP" sz="2800"/>
          </a:p>
          <a:p>
            <a:r>
              <a:rPr lang="en-US" altLang="ja-JP" sz="2800"/>
              <a:t>-</a:t>
            </a:r>
            <a:r>
              <a:rPr lang="ja-JP" altLang="en-US" sz="2800"/>
              <a:t>プログラムを書く所</a:t>
            </a:r>
            <a:endParaRPr kumimoji="1" lang="ja-JP" altLang="en-US" sz="2800"/>
          </a:p>
        </p:txBody>
      </p:sp>
      <p:cxnSp>
        <p:nvCxnSpPr>
          <p:cNvPr id="9" name="直線矢印コネクタ 9">
            <a:extLst>
              <a:ext uri="{FF2B5EF4-FFF2-40B4-BE49-F238E27FC236}">
                <a16:creationId xmlns:a16="http://schemas.microsoft.com/office/drawing/2014/main" id="{331097EB-8E04-B8BF-F1AF-5513636DB2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970000" y="3053662"/>
            <a:ext cx="1771094" cy="2156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35C49C4E-6F57-9CB9-33B8-29FE8FE6A1AE}"/>
              </a:ext>
            </a:extLst>
          </p:cNvPr>
          <p:cNvSpPr txBox="1"/>
          <p:nvPr/>
        </p:nvSpPr>
        <p:spPr>
          <a:xfrm>
            <a:off x="387659" y="5578191"/>
            <a:ext cx="5705605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/>
              <a:t>ソリューションエクスプローラー</a:t>
            </a:r>
            <a:endParaRPr kumimoji="1" lang="en-US" altLang="ja-JP" sz="2400"/>
          </a:p>
          <a:p>
            <a:r>
              <a:rPr lang="en-US" altLang="ja-JP" sz="2400"/>
              <a:t>-</a:t>
            </a:r>
            <a:r>
              <a:rPr lang="ja-JP" altLang="en-US" sz="2400"/>
              <a:t>ファイルとかプロジェクトとかが見れる</a:t>
            </a:r>
            <a:endParaRPr kumimoji="1" lang="ja-JP" altLang="en-US" sz="240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08830EB-9DD9-EC33-B5CD-11DB34F13284}"/>
              </a:ext>
            </a:extLst>
          </p:cNvPr>
          <p:cNvSpPr/>
          <p:nvPr/>
        </p:nvSpPr>
        <p:spPr>
          <a:xfrm>
            <a:off x="10939120" y="3787260"/>
            <a:ext cx="229646" cy="251564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15">
            <a:extLst>
              <a:ext uri="{FF2B5EF4-FFF2-40B4-BE49-F238E27FC236}">
                <a16:creationId xmlns:a16="http://schemas.microsoft.com/office/drawing/2014/main" id="{DF00FACB-B0A7-9C36-354D-D54AAE8AFF07}"/>
              </a:ext>
            </a:extLst>
          </p:cNvPr>
          <p:cNvSpPr/>
          <p:nvPr/>
        </p:nvSpPr>
        <p:spPr>
          <a:xfrm>
            <a:off x="10036373" y="2015409"/>
            <a:ext cx="1928686" cy="17585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584E5-8204-100D-E6D1-2048663A5520}"/>
              </a:ext>
            </a:extLst>
          </p:cNvPr>
          <p:cNvSpPr/>
          <p:nvPr/>
        </p:nvSpPr>
        <p:spPr>
          <a:xfrm>
            <a:off x="6096782" y="6175070"/>
            <a:ext cx="4958218" cy="1252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9F6F-36C7-F765-A920-A34397D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Visual Studio</a:t>
            </a:r>
            <a:r>
              <a:rPr lang="ja-JP" altLang="en-US">
                <a:ea typeface="メイリオ"/>
              </a:rPr>
              <a:t> </a:t>
            </a:r>
            <a:r>
              <a:rPr lang="en-US">
                <a:ea typeface="+mj-lt"/>
                <a:cs typeface="+mj-lt"/>
              </a:rPr>
              <a:t>2022</a:t>
            </a:r>
            <a:r>
              <a:rPr lang="ja-JP" altLang="en-US">
                <a:ea typeface="メイリオ"/>
              </a:rPr>
              <a:t>でコーディング</a:t>
            </a:r>
            <a:endParaRPr lang="en-US">
              <a:ea typeface="メイリオ"/>
              <a:cs typeface="+mj-lt"/>
            </a:endParaRPr>
          </a:p>
          <a:p>
            <a:br>
              <a:rPr lang="en-US">
                <a:ea typeface="+mj-lt"/>
                <a:cs typeface="+mj-lt"/>
              </a:rPr>
            </a:br>
            <a:endParaRPr lang="en-US">
              <a:solidFill>
                <a:schemeClr val="bg2">
                  <a:lumMod val="10000"/>
                </a:schemeClr>
              </a:solidFill>
              <a:ea typeface="+mj-lt"/>
              <a:cs typeface="+mj-lt"/>
            </a:endParaRPr>
          </a:p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ea typeface="メイリオ"/>
              </a:rPr>
              <a:t>▶ローカルWindowsデバッガー</a:t>
            </a:r>
            <a:endParaRPr lang="ja-JP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正方形/長方形 14">
            <a:extLst>
              <a:ext uri="{FF2B5EF4-FFF2-40B4-BE49-F238E27FC236}">
                <a16:creationId xmlns:a16="http://schemas.microsoft.com/office/drawing/2014/main" id="{1A15F6D5-070B-A6B3-24F3-79E216177C32}"/>
              </a:ext>
            </a:extLst>
          </p:cNvPr>
          <p:cNvSpPr/>
          <p:nvPr/>
        </p:nvSpPr>
        <p:spPr>
          <a:xfrm>
            <a:off x="2160524" y="2891294"/>
            <a:ext cx="2285428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200">
              <a:ea typeface="メイリオ"/>
            </a:endParaRPr>
          </a:p>
          <a:p>
            <a:pPr algn="ctr"/>
            <a:r>
              <a:rPr lang="ja-JP" altLang="en-US" sz="3200">
                <a:ea typeface="メイリオ"/>
              </a:rPr>
              <a:t> または</a:t>
            </a:r>
          </a:p>
        </p:txBody>
      </p:sp>
      <p:sp>
        <p:nvSpPr>
          <p:cNvPr id="5" name="四角形: 角を丸くする 12">
            <a:extLst>
              <a:ext uri="{FF2B5EF4-FFF2-40B4-BE49-F238E27FC236}">
                <a16:creationId xmlns:a16="http://schemas.microsoft.com/office/drawing/2014/main" id="{39D1AC45-9AD2-E9EA-5BD5-BEDDF6971A06}"/>
              </a:ext>
            </a:extLst>
          </p:cNvPr>
          <p:cNvSpPr/>
          <p:nvPr/>
        </p:nvSpPr>
        <p:spPr>
          <a:xfrm>
            <a:off x="2600797" y="4691678"/>
            <a:ext cx="1406769" cy="7737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400">
                <a:solidFill>
                  <a:schemeClr val="tx1"/>
                </a:solidFill>
              </a:rPr>
              <a:t>F5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D776C1C-6983-EB12-39B2-3B099973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20" y="3092710"/>
            <a:ext cx="5770323" cy="21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3606-460B-D2D8-E067-67DEDC7B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/>
                <a:ea typeface="+mj-lt"/>
                <a:cs typeface="Calibri Light"/>
              </a:rPr>
              <a:t>Visual Studio</a:t>
            </a:r>
            <a:r>
              <a:rPr lang="ja-JP">
                <a:latin typeface="Trebuchet MS"/>
                <a:ea typeface="メイリオ"/>
                <a:cs typeface="Calibri Light"/>
              </a:rPr>
              <a:t> </a:t>
            </a:r>
            <a:r>
              <a:rPr lang="en-US">
                <a:latin typeface="Trebuchet MS"/>
                <a:ea typeface="+mj-lt"/>
                <a:cs typeface="Calibri Light"/>
              </a:rPr>
              <a:t>2022</a:t>
            </a:r>
            <a:r>
              <a:rPr lang="ja-JP">
                <a:latin typeface="Trebuchet MS"/>
                <a:ea typeface="メイリオ"/>
                <a:cs typeface="Calibri Light"/>
              </a:rPr>
              <a:t>でコーディング</a:t>
            </a:r>
            <a:endParaRPr lang="en-US">
              <a:ea typeface="メイリオ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5327-1BFF-7960-57AF-DC09B080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+mn-lt"/>
                <a:cs typeface="+mn-lt"/>
              </a:rPr>
              <a:t>ビルドと実行：ウィンドウがすぐ消えるとき</a:t>
            </a:r>
            <a:endParaRPr lang="en-US" altLang="ja-JP" sz="2800">
              <a:ea typeface="+mn-lt"/>
              <a:cs typeface="+mn-lt"/>
            </a:endParaRPr>
          </a:p>
          <a:p>
            <a:endParaRPr lang="ja-JP" altLang="en-US" sz="2800"/>
          </a:p>
          <a:p>
            <a:pPr marL="0" indent="0">
              <a:spcBef>
                <a:spcPts val="0"/>
              </a:spcBef>
              <a:buNone/>
            </a:pPr>
            <a:r>
              <a:rPr lang="ja-JP" sz="2800">
                <a:ea typeface="+mn-lt"/>
                <a:cs typeface="+mn-lt"/>
              </a:rPr>
              <a:t>「デバック」</a:t>
            </a:r>
            <a:endParaRPr lang="en-US" altLang="ja-JP" sz="28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sz="2800">
                <a:ea typeface="+mn-lt"/>
                <a:cs typeface="+mn-lt"/>
              </a:rPr>
              <a:t>→「デバッグなしで開始」</a:t>
            </a:r>
            <a:endParaRPr lang="ja-JP">
              <a:ea typeface="メイリオ"/>
              <a:cs typeface="+mn-lt"/>
            </a:endParaRPr>
          </a:p>
          <a:p>
            <a:pPr marL="2286000" lvl="5" indent="0">
              <a:spcBef>
                <a:spcPts val="0"/>
              </a:spcBef>
              <a:buNone/>
            </a:pPr>
            <a:r>
              <a:rPr lang="ja-JP" altLang="en-US" sz="2200">
                <a:ea typeface="+mn-lt"/>
                <a:cs typeface="+mn-lt"/>
              </a:rPr>
              <a:t>  </a:t>
            </a:r>
            <a:r>
              <a:rPr lang="ja-JP" sz="2200">
                <a:ea typeface="+mn-lt"/>
                <a:cs typeface="+mn-lt"/>
              </a:rPr>
              <a:t>または</a:t>
            </a:r>
            <a:endParaRPr lang="ja-JP" sz="2200">
              <a:ea typeface="メイリオ"/>
            </a:endParaRPr>
          </a:p>
        </p:txBody>
      </p:sp>
      <p:sp>
        <p:nvSpPr>
          <p:cNvPr id="4" name="四角形: 角を丸くする 9">
            <a:extLst>
              <a:ext uri="{FF2B5EF4-FFF2-40B4-BE49-F238E27FC236}">
                <a16:creationId xmlns:a16="http://schemas.microsoft.com/office/drawing/2014/main" id="{9ED0EA20-C2A4-23DC-403E-F2B4427CE4D1}"/>
              </a:ext>
            </a:extLst>
          </p:cNvPr>
          <p:cNvSpPr/>
          <p:nvPr/>
        </p:nvSpPr>
        <p:spPr>
          <a:xfrm>
            <a:off x="1500949" y="5095370"/>
            <a:ext cx="2587019" cy="7737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400">
                <a:solidFill>
                  <a:schemeClr val="tx1"/>
                </a:solidFill>
              </a:rPr>
              <a:t>Ctrl+F5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5A324F3-465B-0FE9-B2E0-D72A4D9B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71" y="3132316"/>
            <a:ext cx="5686816" cy="27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5AE9-A51F-0ED6-9106-659994C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r>
              <a:rPr lang="ja-JP" altLang="en-US">
                <a:ea typeface="メイリオ"/>
              </a:rPr>
              <a:t> </a:t>
            </a:r>
            <a:r>
              <a:rPr lang="en-US"/>
              <a:t>2022</a:t>
            </a:r>
            <a:r>
              <a:rPr lang="ja-JP" altLang="en-US">
                <a:ea typeface="メイリオ"/>
              </a:rPr>
              <a:t>でコーディング</a:t>
            </a:r>
            <a:endParaRPr lang="en-US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1604C7-C5AD-971B-08A1-166978B1B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289" y="1930945"/>
            <a:ext cx="7450840" cy="38807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04628-A06C-4B36-4A90-D5ED12658E88}"/>
              </a:ext>
            </a:extLst>
          </p:cNvPr>
          <p:cNvSpPr txBox="1"/>
          <p:nvPr/>
        </p:nvSpPr>
        <p:spPr>
          <a:xfrm>
            <a:off x="778701" y="23548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98689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DDC-AF17-3B1C-C516-3871560F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Paiza.io</a:t>
            </a:r>
            <a:r>
              <a:rPr lang="ja-JP" altLang="en-US"/>
              <a:t>を使う人は</a:t>
            </a:r>
            <a:endParaRPr lang="ja-JP" altLang="en-US">
              <a:ea typeface="メイリオ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EAE314A-47FC-F560-6524-456BB4D4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11" y="2361358"/>
            <a:ext cx="10148169" cy="34061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41DF1-8962-BD92-8526-8E2D573931F2}"/>
              </a:ext>
            </a:extLst>
          </p:cNvPr>
          <p:cNvSpPr txBox="1"/>
          <p:nvPr/>
        </p:nvSpPr>
        <p:spPr>
          <a:xfrm>
            <a:off x="611688" y="1478071"/>
            <a:ext cx="49352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言語をC++に変更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AC069-9BEE-CAE3-4F00-616B7244396B}"/>
              </a:ext>
            </a:extLst>
          </p:cNvPr>
          <p:cNvSpPr/>
          <p:nvPr/>
        </p:nvSpPr>
        <p:spPr>
          <a:xfrm>
            <a:off x="614688" y="2363112"/>
            <a:ext cx="1513561" cy="720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291D71B-B99C-BE6D-62C2-5C0B1A4C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8" y="2971692"/>
            <a:ext cx="7054240" cy="3586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AFB6A-1CE5-1322-CA91-F4CA6299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Paiza.io</a:t>
            </a:r>
            <a:r>
              <a:rPr lang="ja-JP" altLang="en-US">
                <a:ea typeface="メイリオ"/>
              </a:rPr>
              <a:t>を使う人は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DAE4-5284-EF63-5AA5-A5997730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53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err="1">
                <a:ea typeface="+mn-lt"/>
                <a:cs typeface="+mn-lt"/>
              </a:rPr>
              <a:t>cout</a:t>
            </a:r>
            <a:r>
              <a:rPr lang="en-US" sz="3600">
                <a:ea typeface="+mn-lt"/>
                <a:cs typeface="+mn-lt"/>
              </a:rPr>
              <a:t>&lt;&lt;"Hello World!\n";</a:t>
            </a:r>
            <a:endParaRPr lang="en-US" sz="3600"/>
          </a:p>
          <a:p>
            <a:pPr marL="0" indent="0">
              <a:buNone/>
            </a:pPr>
            <a:r>
              <a:rPr lang="ja-JP" altLang="en-US" sz="3600">
                <a:ea typeface="メイリオ"/>
              </a:rPr>
              <a:t>を画像の位置に入力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     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6E747-994D-4F96-EAB4-A0EA30E81608}"/>
              </a:ext>
            </a:extLst>
          </p:cNvPr>
          <p:cNvSpPr/>
          <p:nvPr/>
        </p:nvSpPr>
        <p:spPr>
          <a:xfrm>
            <a:off x="2277648" y="3817306"/>
            <a:ext cx="1962410" cy="229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888-8F90-34E3-EA6D-5A40CBE2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Paiza.io</a:t>
            </a:r>
            <a:r>
              <a:rPr lang="ja-JP" altLang="en-US"/>
              <a:t>を使う人は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5103-2D67-7F6E-7905-C01211A9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24" y="171174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600">
                <a:ea typeface="メイリオ"/>
              </a:rPr>
              <a:t>実行を押す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48A98-A61F-6818-5588-1598500E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15" y="2835319"/>
            <a:ext cx="7158624" cy="3639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DD5BD8-EFE2-6062-72D1-81BA5DC3393A}"/>
              </a:ext>
            </a:extLst>
          </p:cNvPr>
          <p:cNvSpPr/>
          <p:nvPr/>
        </p:nvSpPr>
        <p:spPr>
          <a:xfrm>
            <a:off x="1682663" y="5936293"/>
            <a:ext cx="2150299" cy="532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2EDA-428E-4575-7E80-F9393B8A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Paiza.io</a:t>
            </a:r>
            <a:r>
              <a:rPr lang="ja-JP" altLang="en-US">
                <a:ea typeface="+mj-lt"/>
                <a:cs typeface="+mj-lt"/>
              </a:rPr>
              <a:t>を使う人は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5850-9C38-92CD-1E65-6403A0E6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53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Hello World!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37CBCE6-52E9-C3FC-4EC8-5D775400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6" y="2556715"/>
            <a:ext cx="9768213" cy="26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647F9-0BF3-4BA6-A848-AF234E4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/>
              <a:t>最終目標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9AC07-85AD-4451-B631-3943E5C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ja-JP" altLang="en-US" sz="3200">
                <a:ea typeface="メイリオ"/>
              </a:rPr>
              <a:t>プログラミングの問題を解くことが出来るようになる</a:t>
            </a:r>
          </a:p>
          <a:p>
            <a:pPr marL="0" indent="0">
              <a:buNone/>
            </a:pPr>
            <a:r>
              <a:rPr lang="ja-JP" altLang="en-US" sz="3200">
                <a:ea typeface="メイリオ"/>
              </a:rPr>
              <a:t>           →パソコン甲子園(9月10日)</a:t>
            </a:r>
          </a:p>
          <a:p>
            <a:r>
              <a:rPr kumimoji="1" lang="ja-JP" altLang="en-US" sz="3200">
                <a:ea typeface="メイリオ"/>
              </a:rPr>
              <a:t>簡単なゲームを作る</a:t>
            </a:r>
            <a:endParaRPr lang="en-US" altLang="ja-JP" sz="3200">
              <a:ea typeface="メイリオ"/>
            </a:endParaRPr>
          </a:p>
          <a:p>
            <a:pPr marL="0" indent="0">
              <a:buNone/>
            </a:pPr>
            <a:endParaRPr lang="ja-JP" altLang="en-US" sz="3200">
              <a:ea typeface="メイリオ"/>
            </a:endParaRPr>
          </a:p>
        </p:txBody>
      </p:sp>
      <p:pic>
        <p:nvPicPr>
          <p:cNvPr id="5" name="図 4" descr="選手, 建物, 時計, 女性 が含まれている画像&#10;&#10;自動的に生成された説明">
            <a:extLst>
              <a:ext uri="{FF2B5EF4-FFF2-40B4-BE49-F238E27FC236}">
                <a16:creationId xmlns:a16="http://schemas.microsoft.com/office/drawing/2014/main" id="{FE22893E-F0C8-444F-9B8E-F7A0C990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95989"/>
            <a:ext cx="2778326" cy="2073414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DDDC0C95-1586-4D97-8BDD-561064449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3695989"/>
            <a:ext cx="3387696" cy="2073413"/>
          </a:xfrm>
          <a:prstGeom prst="rect">
            <a:avLst/>
          </a:prstGeom>
        </p:spPr>
      </p:pic>
      <p:pic>
        <p:nvPicPr>
          <p:cNvPr id="9" name="図 8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9031712F-D800-463C-B536-7497531A4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56" y="3695990"/>
            <a:ext cx="3387696" cy="20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336D9-1537-4BD8-BECC-F899E8E9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  <a:ea typeface="メイリオ"/>
              </a:rPr>
              <a:t>ビルドと実行って?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7D780-6DFD-486C-AD76-47FFEE9C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6" y="1984356"/>
            <a:ext cx="11927747" cy="271347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kumimoji="1" lang="ja-JP" altLang="en-US" sz="2400">
                <a:latin typeface="メイリオ"/>
                <a:ea typeface="メイリオ"/>
              </a:rPr>
              <a:t>・</a:t>
            </a:r>
            <a:r>
              <a:rPr kumimoji="1" lang="en-US" altLang="ja-JP" sz="2400">
                <a:latin typeface="メイリオ"/>
                <a:ea typeface="メイリオ"/>
              </a:rPr>
              <a:t>Visual Studio</a:t>
            </a:r>
            <a:r>
              <a:rPr lang="en-US" altLang="ja-JP" sz="2400">
                <a:latin typeface="メイリオ"/>
                <a:ea typeface="メイリオ"/>
              </a:rPr>
              <a:t>(paiza.io)</a:t>
            </a:r>
            <a:r>
              <a:rPr kumimoji="1" lang="ja-JP" altLang="en-US" sz="2400">
                <a:latin typeface="メイリオ"/>
                <a:ea typeface="メイリオ"/>
              </a:rPr>
              <a:t>で書いたプログラムを動かすには、</a:t>
            </a:r>
            <a:r>
              <a:rPr lang="ja-JP" altLang="en-US" sz="2400">
                <a:latin typeface="メイリオ"/>
                <a:ea typeface="メイリオ"/>
              </a:rPr>
              <a:t>「ビルド」が必要</a:t>
            </a:r>
            <a:endParaRPr lang="en-US" altLang="ja-JP" sz="2400">
              <a:latin typeface="メイリオ"/>
              <a:ea typeface="メイリオ"/>
            </a:endParaRPr>
          </a:p>
          <a:p>
            <a:r>
              <a:rPr lang="ja-JP" altLang="en-US" sz="2400"/>
              <a:t>・ビルドのことを「コンパイル」ということがあるかも知れない</a:t>
            </a:r>
            <a:endParaRPr lang="en-US" altLang="ja-JP" sz="2400"/>
          </a:p>
          <a:p>
            <a:r>
              <a:rPr lang="ja-JP" altLang="en-US" sz="2400"/>
              <a:t>・ビルド</a:t>
            </a:r>
            <a:r>
              <a:rPr lang="en-US" altLang="ja-JP" sz="2400"/>
              <a:t>(</a:t>
            </a:r>
            <a:r>
              <a:rPr lang="ja-JP" altLang="en-US" sz="2400"/>
              <a:t>コンパイル</a:t>
            </a:r>
            <a:r>
              <a:rPr lang="en-US" altLang="ja-JP" sz="2400"/>
              <a:t>)</a:t>
            </a:r>
            <a:r>
              <a:rPr lang="ja-JP" altLang="en-US" sz="2400"/>
              <a:t>の時に出るエラーを「ビルドエラー</a:t>
            </a:r>
            <a:r>
              <a:rPr lang="en-US" altLang="ja-JP" sz="2400"/>
              <a:t>(</a:t>
            </a:r>
            <a:r>
              <a:rPr lang="ja-JP" altLang="en-US" sz="2400"/>
              <a:t>コンパイルエラー</a:t>
            </a:r>
            <a:r>
              <a:rPr lang="en-US" altLang="ja-JP" sz="2400"/>
              <a:t>)</a:t>
            </a:r>
            <a:r>
              <a:rPr lang="ja-JP" altLang="en-US" sz="2400"/>
              <a:t>」と呼ぶ</a:t>
            </a:r>
            <a:endParaRPr lang="en-US" altLang="ja-JP" sz="2400"/>
          </a:p>
          <a:p>
            <a:endParaRPr lang="en-US" altLang="ja-JP" sz="2600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B730B-2E23-4FD5-A853-0023468F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A0C-6A88-48E8-B024-358608FA26D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8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336D9-1537-4BD8-BECC-F899E8E9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ビルドの例え話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B730B-2E23-4FD5-A853-0023468F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635" y="6474382"/>
            <a:ext cx="1194262" cy="365126"/>
          </a:xfrm>
        </p:spPr>
        <p:txBody>
          <a:bodyPr/>
          <a:lstStyle/>
          <a:p>
            <a:fld id="{2AAA5A0C-6A88-48E8-B024-358608FA26D8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427D1C-9BDE-4F8B-B830-6EBCB3CE7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066" y="3242105"/>
            <a:ext cx="2594945" cy="294461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A5A5B7-12AF-470B-BE3F-C4C9631043E9}"/>
              </a:ext>
            </a:extLst>
          </p:cNvPr>
          <p:cNvSpPr txBox="1"/>
          <p:nvPr/>
        </p:nvSpPr>
        <p:spPr>
          <a:xfrm>
            <a:off x="501100" y="6123781"/>
            <a:ext cx="422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プログラマのことを</a:t>
            </a:r>
            <a:r>
              <a:rPr kumimoji="1" lang="en-US" altLang="ja-JP" sz="1400"/>
              <a:t>PG</a:t>
            </a:r>
            <a:r>
              <a:rPr kumimoji="1" lang="ja-JP" altLang="en-US" sz="1400"/>
              <a:t>と呼ぶことがある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2EC4B9-E566-4F0F-89D1-8AF412DED083}"/>
              </a:ext>
            </a:extLst>
          </p:cNvPr>
          <p:cNvGrpSpPr/>
          <p:nvPr/>
        </p:nvGrpSpPr>
        <p:grpSpPr>
          <a:xfrm>
            <a:off x="501100" y="3693111"/>
            <a:ext cx="2657492" cy="2578996"/>
            <a:chOff x="270325" y="3686452"/>
            <a:chExt cx="2641107" cy="2641107"/>
          </a:xfrm>
        </p:grpSpPr>
        <p:pic>
          <p:nvPicPr>
            <p:cNvPr id="14" name="図 13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7F919EE7-AE3C-45F3-9982-0EDEEA58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25" y="3686452"/>
              <a:ext cx="2641107" cy="2641107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CB43F12-DA11-4E97-AB70-5B23FA552F63}"/>
                </a:ext>
              </a:extLst>
            </p:cNvPr>
            <p:cNvSpPr/>
            <p:nvPr/>
          </p:nvSpPr>
          <p:spPr>
            <a:xfrm>
              <a:off x="1301713" y="4310063"/>
              <a:ext cx="631862" cy="2238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PG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3614E84-CF4D-43FE-BC09-5089FB8F4FFF}"/>
              </a:ext>
            </a:extLst>
          </p:cNvPr>
          <p:cNvGrpSpPr/>
          <p:nvPr/>
        </p:nvGrpSpPr>
        <p:grpSpPr>
          <a:xfrm>
            <a:off x="4104507" y="3242105"/>
            <a:ext cx="3320931" cy="2939324"/>
            <a:chOff x="4048025" y="3222984"/>
            <a:chExt cx="3361168" cy="310457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DFFE014-2767-41DA-993B-D02F526D6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807" y="3222984"/>
              <a:ext cx="2626386" cy="293268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51C3710-12CE-450F-8AAA-D71490A0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025" y="3820910"/>
              <a:ext cx="1917586" cy="2506649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675914F-AA91-4B86-8558-825A9AE88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807" y="4482815"/>
              <a:ext cx="566433" cy="56643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35BCC5FC-D7DF-4307-A6FF-446E1EBD7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6996">
              <a:off x="4859241" y="5438322"/>
              <a:ext cx="618057" cy="618057"/>
            </a:xfrm>
            <a:prstGeom prst="rect">
              <a:avLst/>
            </a:prstGeom>
          </p:spPr>
        </p:pic>
      </p:grp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7B780707-9378-4958-A51F-BEB52DD76FE4}"/>
              </a:ext>
            </a:extLst>
          </p:cNvPr>
          <p:cNvSpPr/>
          <p:nvPr/>
        </p:nvSpPr>
        <p:spPr>
          <a:xfrm>
            <a:off x="635834" y="2061839"/>
            <a:ext cx="3077670" cy="110305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作りたいものに合わせて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設計図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プログラム</a:t>
            </a:r>
            <a:r>
              <a:rPr kumimoji="1" lang="en-US" altLang="ja-JP">
                <a:solidFill>
                  <a:schemeClr val="tx1"/>
                </a:solidFill>
              </a:rPr>
              <a:t>)</a:t>
            </a:r>
            <a:r>
              <a:rPr kumimoji="1" lang="ja-JP" altLang="en-US">
                <a:solidFill>
                  <a:schemeClr val="tx1"/>
                </a:solidFill>
              </a:rPr>
              <a:t>を書く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56C65AF6-A5C6-4EA7-9522-F846A347ACE1}"/>
              </a:ext>
            </a:extLst>
          </p:cNvPr>
          <p:cNvSpPr/>
          <p:nvPr/>
        </p:nvSpPr>
        <p:spPr>
          <a:xfrm>
            <a:off x="3400147" y="2061839"/>
            <a:ext cx="5202315" cy="110305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作った設計図通りに</a:t>
            </a:r>
            <a:r>
              <a:rPr kumimoji="1" lang="en-US" altLang="ja-JP" err="1">
                <a:solidFill>
                  <a:schemeClr val="tx1"/>
                </a:solidFill>
              </a:rPr>
              <a:t>VisualStudio</a:t>
            </a:r>
            <a:r>
              <a:rPr kumimoji="1" lang="ja-JP" altLang="en-US">
                <a:solidFill>
                  <a:schemeClr val="tx1"/>
                </a:solidFill>
              </a:rPr>
              <a:t>さんが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建物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アプリ</a:t>
            </a:r>
            <a:r>
              <a:rPr kumimoji="1" lang="en-US" altLang="ja-JP">
                <a:solidFill>
                  <a:schemeClr val="tx1"/>
                </a:solidFill>
              </a:rPr>
              <a:t>)</a:t>
            </a:r>
            <a:r>
              <a:rPr kumimoji="1" lang="ja-JP" altLang="en-US">
                <a:solidFill>
                  <a:schemeClr val="tx1"/>
                </a:solidFill>
              </a:rPr>
              <a:t>を作る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ビルドする</a:t>
            </a:r>
            <a:r>
              <a:rPr kumimoji="1" lang="en-US" altLang="ja-JP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C0F853DE-F463-4F04-8D8C-A5E649AFBFF0}"/>
              </a:ext>
            </a:extLst>
          </p:cNvPr>
          <p:cNvSpPr/>
          <p:nvPr/>
        </p:nvSpPr>
        <p:spPr>
          <a:xfrm>
            <a:off x="8284533" y="2061839"/>
            <a:ext cx="3077670" cy="1103050"/>
          </a:xfrm>
          <a:prstGeom prst="chevr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  <a:ea typeface="メイリオ" panose="020B0604030504040204" pitchFamily="50" charset="-128"/>
              </a:rPr>
              <a:t>完成✨</a:t>
            </a:r>
            <a:endParaRPr kumimoji="1" lang="en-US" altLang="ja-JP" sz="2800">
              <a:solidFill>
                <a:schemeClr val="tx1"/>
              </a:solidFill>
              <a:ea typeface="Segoe UI Emoji" panose="020B0502040204020203" pitchFamily="34" charset="0"/>
            </a:endParaRPr>
          </a:p>
        </p:txBody>
      </p:sp>
      <p:pic>
        <p:nvPicPr>
          <p:cNvPr id="26" name="Picture 2" descr="欠陥住宅のイラスト">
            <a:hlinkClick r:id="rId8"/>
            <a:extLst>
              <a:ext uri="{FF2B5EF4-FFF2-40B4-BE49-F238E27FC236}">
                <a16:creationId xmlns:a16="http://schemas.microsoft.com/office/drawing/2014/main" id="{3E1183B4-8FF1-443E-98DD-D8565E2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44" y="4520630"/>
            <a:ext cx="1521472" cy="1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0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25E-D110-829E-C424-DDEB788C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準備(Visual studio)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2FB727-9409-9EFF-B7B5-8F86C1D74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158" y="2629896"/>
            <a:ext cx="7029706" cy="41908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F78D3-6276-F497-C8AC-F21F0CAE7AA9}"/>
              </a:ext>
            </a:extLst>
          </p:cNvPr>
          <p:cNvSpPr txBox="1"/>
          <p:nvPr/>
        </p:nvSpPr>
        <p:spPr>
          <a:xfrm>
            <a:off x="680720" y="1310640"/>
            <a:ext cx="10779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F858-2806-37AF-4414-D9A8E347F0BE}"/>
              </a:ext>
            </a:extLst>
          </p:cNvPr>
          <p:cNvSpPr txBox="1"/>
          <p:nvPr/>
        </p:nvSpPr>
        <p:spPr>
          <a:xfrm>
            <a:off x="632565" y="1227551"/>
            <a:ext cx="68245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using namespace std;</a:t>
            </a:r>
            <a:r>
              <a:rPr lang="ja-JP" altLang="en-US" sz="2400">
                <a:ea typeface="メイリオ"/>
              </a:rPr>
              <a:t>を追加</a:t>
            </a:r>
          </a:p>
          <a:p>
            <a:r>
              <a:rPr lang="ja-JP" altLang="en-US" sz="2400">
                <a:ea typeface="メイリオ"/>
              </a:rPr>
              <a:t>std::coutのstd::の部分を削除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E9D7F-6C95-5588-C20A-7E0C54CCB105}"/>
              </a:ext>
            </a:extLst>
          </p:cNvPr>
          <p:cNvSpPr/>
          <p:nvPr/>
        </p:nvSpPr>
        <p:spPr>
          <a:xfrm>
            <a:off x="1909045" y="3490455"/>
            <a:ext cx="1263040" cy="15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2F5A77-C5BD-19C6-587E-240F3706F0E4}"/>
              </a:ext>
            </a:extLst>
          </p:cNvPr>
          <p:cNvSpPr/>
          <p:nvPr/>
        </p:nvSpPr>
        <p:spPr>
          <a:xfrm>
            <a:off x="3251640" y="3493311"/>
            <a:ext cx="260960" cy="146137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DB129-15BF-9181-E4AE-E6F82F4F24E5}"/>
              </a:ext>
            </a:extLst>
          </p:cNvPr>
          <p:cNvSpPr txBox="1"/>
          <p:nvPr/>
        </p:nvSpPr>
        <p:spPr>
          <a:xfrm>
            <a:off x="3514202" y="33889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メイリオ"/>
              </a:rPr>
              <a:t>追加</a:t>
            </a:r>
            <a:endParaRPr lang="en-US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0ACEB-D1F1-6FCC-57C1-AE603DAB11B2}"/>
              </a:ext>
            </a:extLst>
          </p:cNvPr>
          <p:cNvSpPr/>
          <p:nvPr/>
        </p:nvSpPr>
        <p:spPr>
          <a:xfrm>
            <a:off x="2139340" y="3856449"/>
            <a:ext cx="354905" cy="167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0EB71D-8C48-4F5A-80DD-835B04416798}"/>
              </a:ext>
            </a:extLst>
          </p:cNvPr>
          <p:cNvSpPr/>
          <p:nvPr/>
        </p:nvSpPr>
        <p:spPr>
          <a:xfrm>
            <a:off x="1749169" y="3838428"/>
            <a:ext cx="313151" cy="16701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BD258-0C9F-CE85-E247-6E16950A86C2}"/>
              </a:ext>
            </a:extLst>
          </p:cNvPr>
          <p:cNvSpPr txBox="1"/>
          <p:nvPr/>
        </p:nvSpPr>
        <p:spPr>
          <a:xfrm>
            <a:off x="1124472" y="3734060"/>
            <a:ext cx="78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メイリオ"/>
              </a:rPr>
              <a:t>削除</a:t>
            </a:r>
            <a:endParaRPr lang="en-US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D84E-2BCE-9816-84B0-7EFED63129AE}"/>
              </a:ext>
            </a:extLst>
          </p:cNvPr>
          <p:cNvSpPr txBox="1"/>
          <p:nvPr/>
        </p:nvSpPr>
        <p:spPr>
          <a:xfrm>
            <a:off x="684756" y="2052181"/>
            <a:ext cx="10738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以降std::はつけなくていいです(このスライドだとミスで書き続けてる)</a:t>
            </a:r>
          </a:p>
        </p:txBody>
      </p:sp>
    </p:spTree>
    <p:extLst>
      <p:ext uri="{BB962C8B-B14F-4D97-AF65-F5344CB8AC3E}">
        <p14:creationId xmlns:p14="http://schemas.microsoft.com/office/powerpoint/2010/main" val="1660940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D676-BAB8-B75A-1EF0-15B976DD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06504" cy="569239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メイリオ"/>
              </a:rPr>
              <a:t>プログラムの軽い説明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EBDEF2-F279-66F9-DB7E-53EAE9D7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1549997"/>
            <a:ext cx="10063380" cy="440518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EEA82E1-160E-2C22-15F2-E22B3A47FF5F}"/>
              </a:ext>
            </a:extLst>
          </p:cNvPr>
          <p:cNvSpPr/>
          <p:nvPr/>
        </p:nvSpPr>
        <p:spPr>
          <a:xfrm>
            <a:off x="4348138" y="2648209"/>
            <a:ext cx="354903" cy="6054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006F9-276F-2909-8217-C0C6AF532467}"/>
              </a:ext>
            </a:extLst>
          </p:cNvPr>
          <p:cNvSpPr txBox="1"/>
          <p:nvPr/>
        </p:nvSpPr>
        <p:spPr>
          <a:xfrm>
            <a:off x="4700261" y="2758727"/>
            <a:ext cx="6104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ea typeface="メイリオ"/>
              </a:rPr>
              <a:t>int main()の下の{ }の中身が上から順に実行される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73B583D-0B4D-1742-C75E-F05D00FC5276}"/>
              </a:ext>
            </a:extLst>
          </p:cNvPr>
          <p:cNvSpPr/>
          <p:nvPr/>
        </p:nvSpPr>
        <p:spPr>
          <a:xfrm>
            <a:off x="3214272" y="2109329"/>
            <a:ext cx="229643" cy="42797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656D9-E5D2-9205-5872-B314A9343BF8}"/>
              </a:ext>
            </a:extLst>
          </p:cNvPr>
          <p:cNvSpPr txBox="1"/>
          <p:nvPr/>
        </p:nvSpPr>
        <p:spPr>
          <a:xfrm>
            <a:off x="3535080" y="2136340"/>
            <a:ext cx="4789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メイリオ"/>
              </a:rPr>
              <a:t>魔法の言葉、今は気にしなくていい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F7D-C65E-A04E-FED0-C7EB37A0F141}"/>
              </a:ext>
            </a:extLst>
          </p:cNvPr>
          <p:cNvSpPr/>
          <p:nvPr/>
        </p:nvSpPr>
        <p:spPr>
          <a:xfrm>
            <a:off x="1492163" y="3376286"/>
            <a:ext cx="9143998" cy="1983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A8C45873-3C8B-9AD4-25F4-7F6E25041C3A}"/>
              </a:ext>
            </a:extLst>
          </p:cNvPr>
          <p:cNvSpPr/>
          <p:nvPr/>
        </p:nvSpPr>
        <p:spPr>
          <a:xfrm rot="5400000">
            <a:off x="2493629" y="5188750"/>
            <a:ext cx="448850" cy="782877"/>
          </a:xfrm>
          <a:prstGeom prst="bentUp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3CF5-77CE-843B-3856-DE6ABA7C53AF}"/>
              </a:ext>
            </a:extLst>
          </p:cNvPr>
          <p:cNvSpPr txBox="1"/>
          <p:nvPr/>
        </p:nvSpPr>
        <p:spPr>
          <a:xfrm>
            <a:off x="3104498" y="5505320"/>
            <a:ext cx="7200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ea typeface="メイリオ"/>
              </a:rPr>
              <a:t>コメントアウト、行の最初に//がつくとその行は無視される</a:t>
            </a:r>
          </a:p>
        </p:txBody>
      </p:sp>
    </p:spTree>
    <p:extLst>
      <p:ext uri="{BB962C8B-B14F-4D97-AF65-F5344CB8AC3E}">
        <p14:creationId xmlns:p14="http://schemas.microsoft.com/office/powerpoint/2010/main" val="851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D707-8384-C3E7-6BDE-5AD50C8F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文</a:t>
            </a:r>
            <a:r>
              <a:rPr lang="en-US">
                <a:ea typeface="+mj-lt"/>
                <a:cs typeface="+mj-lt"/>
              </a:rPr>
              <a:t>;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221B-01AC-A03C-6F01-34741069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11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 3"/>
              <a:buChar char=""/>
            </a:pPr>
            <a:r>
              <a:rPr lang="ja-JP" sz="2400">
                <a:ea typeface="+mn-lt"/>
                <a:cs typeface="+mn-lt"/>
              </a:rPr>
              <a:t>プログラム</a:t>
            </a:r>
            <a:r>
              <a:rPr lang="en-US" altLang="ja-JP" sz="2400">
                <a:ea typeface="+mn-lt"/>
                <a:cs typeface="+mn-lt"/>
              </a:rPr>
              <a:t>(</a:t>
            </a:r>
            <a:r>
              <a:rPr lang="ja-JP" sz="2400">
                <a:ea typeface="+mn-lt"/>
                <a:cs typeface="+mn-lt"/>
              </a:rPr>
              <a:t>ソースコード</a:t>
            </a:r>
            <a:r>
              <a:rPr lang="en-US" altLang="ja-JP" sz="2400">
                <a:ea typeface="+mn-lt"/>
                <a:cs typeface="+mn-lt"/>
              </a:rPr>
              <a:t>)</a:t>
            </a:r>
            <a:r>
              <a:rPr lang="ja-JP" sz="2400">
                <a:ea typeface="+mn-lt"/>
                <a:cs typeface="+mn-lt"/>
              </a:rPr>
              <a:t>は基本的に文の塊で出来ている</a:t>
            </a:r>
            <a:r>
              <a:rPr lang="en-US" altLang="ja-JP" sz="2400">
                <a:ea typeface="+mn-lt"/>
                <a:cs typeface="+mn-lt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 3"/>
              <a:buChar char=""/>
            </a:pPr>
            <a:r>
              <a:rPr lang="ja-JP" sz="2400">
                <a:ea typeface="+mn-lt"/>
                <a:cs typeface="+mn-lt"/>
              </a:rPr>
              <a:t>文の最後には「</a:t>
            </a:r>
            <a:r>
              <a:rPr lang="en-US" altLang="ja-JP" sz="2400">
                <a:ea typeface="+mn-lt"/>
                <a:cs typeface="+mn-lt"/>
              </a:rPr>
              <a:t>; (</a:t>
            </a:r>
            <a:r>
              <a:rPr lang="ja-JP" sz="2400">
                <a:ea typeface="+mn-lt"/>
                <a:cs typeface="+mn-lt"/>
              </a:rPr>
              <a:t>セミコロン</a:t>
            </a:r>
            <a:r>
              <a:rPr lang="en-US" altLang="ja-JP" sz="2400">
                <a:ea typeface="+mn-lt"/>
                <a:cs typeface="+mn-lt"/>
              </a:rPr>
              <a:t>)</a:t>
            </a:r>
            <a:r>
              <a:rPr lang="ja-JP" sz="2400">
                <a:ea typeface="+mn-lt"/>
                <a:cs typeface="+mn-lt"/>
              </a:rPr>
              <a:t>」がついている</a:t>
            </a:r>
            <a:r>
              <a:rPr lang="en-US" altLang="ja-JP" sz="2400">
                <a:ea typeface="+mn-lt"/>
                <a:cs typeface="+mn-lt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 3"/>
              <a:buChar char=""/>
            </a:pPr>
            <a:endParaRPr lang="en-US" altLang="ja-JP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lang="ja-JP" altLang="en-US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AE7FE7-B9A7-DBF9-514C-19C53B8B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4" y="3184334"/>
            <a:ext cx="8379912" cy="24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5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CEF1-3489-1366-A116-0CADD0C7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8F53-CB0C-D172-C136-15E35D77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5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altLang="en-US" sz="2400">
                <a:ea typeface="+mn-lt"/>
                <a:cs typeface="+mn-lt"/>
              </a:rPr>
              <a:t>「</a:t>
            </a:r>
            <a:r>
              <a:rPr lang="en-US" sz="2400">
                <a:ea typeface="+mn-lt"/>
                <a:cs typeface="+mn-lt"/>
              </a:rPr>
              <a:t>;</a:t>
            </a:r>
            <a:r>
              <a:rPr lang="ja-JP" altLang="en-US" sz="2400">
                <a:ea typeface="+mn-lt"/>
                <a:cs typeface="+mn-lt"/>
              </a:rPr>
              <a:t>」があるべき場所にないと、ビルドエラーがでる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>
                <a:ea typeface="+mn-lt"/>
                <a:cs typeface="+mn-lt"/>
              </a:rPr>
              <a:t>Visual Studio</a:t>
            </a:r>
            <a:r>
              <a:rPr lang="ja-JP" altLang="en-US" sz="2400">
                <a:ea typeface="+mn-lt"/>
                <a:cs typeface="+mn-lt"/>
              </a:rPr>
              <a:t>は「</a:t>
            </a:r>
            <a:r>
              <a:rPr lang="en-US" sz="2400">
                <a:ea typeface="+mn-lt"/>
                <a:cs typeface="+mn-lt"/>
              </a:rPr>
              <a:t>IntelliSense</a:t>
            </a:r>
            <a:r>
              <a:rPr lang="ja-JP" altLang="en-US" sz="2400">
                <a:ea typeface="+mn-lt"/>
                <a:cs typeface="+mn-lt"/>
              </a:rPr>
              <a:t>」と呼ばれる機能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ja-JP" altLang="en-US" sz="2400">
                <a:ea typeface="+mn-lt"/>
                <a:cs typeface="+mn-lt"/>
              </a:rPr>
              <a:t>　でビルド前にエラーを検出してくれる</a:t>
            </a:r>
            <a:r>
              <a:rPr lang="en-US" sz="2400">
                <a:ea typeface="+mn-lt"/>
                <a:cs typeface="+mn-lt"/>
              </a:rPr>
              <a:t>;</a:t>
            </a:r>
            <a:endParaRPr lang="en-US" sz="2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0F0BB5-C2EA-B632-10E0-623A883A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6" y="4150775"/>
            <a:ext cx="4288076" cy="122867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A7C9B16-2099-6AEC-4C85-82681D4A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39" y="3795756"/>
            <a:ext cx="4308953" cy="18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BAF1-8419-4423-B436-63830639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ea typeface="+mj-lt"/>
                <a:cs typeface="+mj-lt"/>
              </a:rPr>
              <a:t>//</a:t>
            </a:r>
            <a:r>
              <a:rPr lang="ja-JP">
                <a:solidFill>
                  <a:srgbClr val="00B050"/>
                </a:solidFill>
                <a:ea typeface="+mj-lt"/>
                <a:cs typeface="+mj-lt"/>
              </a:rPr>
              <a:t>コメントとは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7BB6496-5451-C314-5F80-47089005772E}"/>
              </a:ext>
            </a:extLst>
          </p:cNvPr>
          <p:cNvSpPr>
            <a:spLocks noGrp="1"/>
          </p:cNvSpPr>
          <p:nvPr/>
        </p:nvSpPr>
        <p:spPr>
          <a:xfrm>
            <a:off x="676895" y="1711110"/>
            <a:ext cx="1083430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/>
              <a:t>・プログラムのビルドや実行には直接</a:t>
            </a:r>
            <a:r>
              <a:rPr lang="ja-JP" altLang="en-US" sz="2400" b="1" u="sng"/>
              <a:t>影響しない</a:t>
            </a:r>
            <a:r>
              <a:rPr lang="ja-JP" altLang="en-US" sz="2400" b="1"/>
              <a:t>、</a:t>
            </a:r>
            <a:r>
              <a:rPr lang="ja-JP" altLang="en-US" sz="2400"/>
              <a:t>説明やメモ</a:t>
            </a:r>
            <a:endParaRPr lang="en-US" altLang="ja-JP" sz="2400"/>
          </a:p>
          <a:p>
            <a:r>
              <a:rPr lang="ja-JP" altLang="en-US" sz="2400"/>
              <a:t>・</a:t>
            </a:r>
            <a:r>
              <a:rPr lang="ja-JP" altLang="en-US" sz="2400" u="sng"/>
              <a:t>適切な量</a:t>
            </a:r>
            <a:r>
              <a:rPr lang="ja-JP" altLang="en-US" sz="2400"/>
              <a:t>を書きましょう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r>
              <a:rPr lang="en-US" altLang="ja-JP" sz="2400"/>
              <a:t>                   </a:t>
            </a:r>
            <a:r>
              <a:rPr lang="en-US" altLang="ja-JP" sz="2400">
                <a:solidFill>
                  <a:srgbClr val="00B050"/>
                </a:solidFill>
              </a:rPr>
              <a:t>//</a:t>
            </a:r>
            <a:r>
              <a:rPr lang="ja-JP" altLang="en-US" sz="2400">
                <a:solidFill>
                  <a:srgbClr val="00B050"/>
                </a:solidFill>
              </a:rPr>
              <a:t>これで始める一行はコメント</a:t>
            </a:r>
            <a:endParaRPr lang="en-US" altLang="ja-JP" sz="2400">
              <a:solidFill>
                <a:srgbClr val="00B050"/>
              </a:solidFill>
            </a:endParaRPr>
          </a:p>
          <a:p>
            <a:r>
              <a:rPr lang="ja-JP" altLang="en-US" sz="2400">
                <a:solidFill>
                  <a:srgbClr val="00B050"/>
                </a:solidFill>
              </a:rPr>
              <a:t>　　　　　　</a:t>
            </a:r>
            <a:r>
              <a:rPr lang="ja-JP" altLang="en-US" sz="2400">
                <a:solidFill>
                  <a:schemeClr val="tx1"/>
                </a:solidFill>
              </a:rPr>
              <a:t>ここはコメントにならない</a:t>
            </a:r>
            <a:endParaRPr lang="en-US" altLang="ja-JP" sz="2400"/>
          </a:p>
          <a:p>
            <a:r>
              <a:rPr lang="en-US" altLang="ja-JP" sz="2400"/>
              <a:t>                  </a:t>
            </a:r>
            <a:r>
              <a:rPr lang="en-US" altLang="ja-JP" sz="2400">
                <a:solidFill>
                  <a:srgbClr val="00B050"/>
                </a:solidFill>
              </a:rPr>
              <a:t>/*</a:t>
            </a:r>
          </a:p>
          <a:p>
            <a:r>
              <a:rPr lang="en-US" altLang="ja-JP" sz="2400">
                <a:solidFill>
                  <a:srgbClr val="00B050"/>
                </a:solidFill>
              </a:rPr>
              <a:t>                    </a:t>
            </a:r>
            <a:r>
              <a:rPr lang="ja-JP" altLang="en-US" sz="2400">
                <a:solidFill>
                  <a:srgbClr val="00B050"/>
                </a:solidFill>
              </a:rPr>
              <a:t>囲われているところはコメント</a:t>
            </a:r>
            <a:endParaRPr lang="en-US" altLang="ja-JP" sz="2400">
              <a:solidFill>
                <a:srgbClr val="00B050"/>
              </a:solidFill>
            </a:endParaRPr>
          </a:p>
          <a:p>
            <a:r>
              <a:rPr lang="en-US" altLang="ja-JP" sz="2400">
                <a:solidFill>
                  <a:srgbClr val="00B050"/>
                </a:solidFill>
              </a:rPr>
              <a:t>                   */</a:t>
            </a:r>
          </a:p>
          <a:p>
            <a:endParaRPr lang="en-US" altLang="ja-JP" sz="2400"/>
          </a:p>
          <a:p>
            <a:endParaRPr lang="en-US" altLang="ja-JP" sz="24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4407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3FB2-4A3A-B55B-0A39-64714FF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コメントの例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08CF51-A32F-9ED0-CD31-CE923951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82" y="1716399"/>
            <a:ext cx="8941626" cy="4602140"/>
          </a:xfrm>
        </p:spPr>
      </p:pic>
    </p:spTree>
    <p:extLst>
      <p:ext uri="{BB962C8B-B14F-4D97-AF65-F5344CB8AC3E}">
        <p14:creationId xmlns:p14="http://schemas.microsoft.com/office/powerpoint/2010/main" val="413647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7506-8F3F-7444-4F42-D7CED5A6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{ }</a:t>
            </a:r>
            <a:r>
              <a:rPr lang="ja-JP" altLang="en-US">
                <a:ea typeface="+mj-lt"/>
                <a:cs typeface="+mj-lt"/>
              </a:rPr>
              <a:t>は一体何？</a:t>
            </a:r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C93AF31-0326-8B7C-1636-E536CD4BE8FC}"/>
              </a:ext>
            </a:extLst>
          </p:cNvPr>
          <p:cNvSpPr>
            <a:spLocks noGrp="1"/>
          </p:cNvSpPr>
          <p:nvPr/>
        </p:nvSpPr>
        <p:spPr>
          <a:xfrm>
            <a:off x="199581" y="162652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/>
              <a:t>・「</a:t>
            </a:r>
            <a:r>
              <a:rPr kumimoji="1" lang="ja-JP" altLang="en-US" sz="2400"/>
              <a:t>文</a:t>
            </a:r>
            <a:r>
              <a:rPr kumimoji="1" lang="en-US" altLang="ja-JP" sz="2400"/>
              <a:t>;</a:t>
            </a:r>
            <a:r>
              <a:rPr kumimoji="1" lang="ja-JP" altLang="en-US" sz="2400"/>
              <a:t>」</a:t>
            </a:r>
            <a:r>
              <a:rPr lang="ja-JP" altLang="en-US" sz="2400"/>
              <a:t>を「とある塊」とみなすのに必要なもの</a:t>
            </a:r>
            <a:endParaRPr lang="en-US" altLang="ja-JP" sz="2400"/>
          </a:p>
          <a:p>
            <a:r>
              <a:rPr kumimoji="1" lang="ja-JP" altLang="en-US" sz="2400"/>
              <a:t>・それぞれが対になっていて、片方だけあるということは</a:t>
            </a:r>
            <a:r>
              <a:rPr lang="ja-JP" altLang="en-US" sz="2400"/>
              <a:t>ほとんどない</a:t>
            </a:r>
            <a:endParaRPr kumimoji="1" lang="en-US" altLang="ja-JP" sz="2400"/>
          </a:p>
          <a:p>
            <a:r>
              <a:rPr lang="ja-JP" altLang="en-US" sz="2400"/>
              <a:t>・「</a:t>
            </a:r>
            <a:r>
              <a:rPr lang="en-US" altLang="ja-JP" sz="2400"/>
              <a:t>{</a:t>
            </a:r>
            <a:r>
              <a:rPr lang="ja-JP" altLang="en-US" sz="2400"/>
              <a:t>」塊の始まりを、「</a:t>
            </a:r>
            <a:r>
              <a:rPr lang="en-US" altLang="ja-JP" sz="2400"/>
              <a:t>}</a:t>
            </a:r>
            <a:r>
              <a:rPr lang="ja-JP" altLang="en-US" sz="2400"/>
              <a:t>」は塊の終わりを表す</a:t>
            </a:r>
            <a:endParaRPr lang="en-US" altLang="ja-JP" sz="2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5C0B3B4-ABDB-94BC-8C7F-4A404E8E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2" y="3833837"/>
            <a:ext cx="5759885" cy="1946051"/>
          </a:xfrm>
          <a:prstGeom prst="rect">
            <a:avLst/>
          </a:prstGeom>
        </p:spPr>
      </p:pic>
      <p:cxnSp>
        <p:nvCxnSpPr>
          <p:cNvPr id="6" name="直線矢印コネクタ 8">
            <a:extLst>
              <a:ext uri="{FF2B5EF4-FFF2-40B4-BE49-F238E27FC236}">
                <a16:creationId xmlns:a16="http://schemas.microsoft.com/office/drawing/2014/main" id="{2DB5FA0D-5C7E-ECB5-546E-02A35A01BE0D}"/>
              </a:ext>
            </a:extLst>
          </p:cNvPr>
          <p:cNvCxnSpPr>
            <a:cxnSpLocks/>
          </p:cNvCxnSpPr>
          <p:nvPr/>
        </p:nvCxnSpPr>
        <p:spPr>
          <a:xfrm flipH="1" flipV="1">
            <a:off x="1619082" y="5398707"/>
            <a:ext cx="5925986" cy="5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11">
            <a:extLst>
              <a:ext uri="{FF2B5EF4-FFF2-40B4-BE49-F238E27FC236}">
                <a16:creationId xmlns:a16="http://schemas.microsoft.com/office/drawing/2014/main" id="{CB94BC86-A5B0-9901-1A0D-E5B5920E2024}"/>
              </a:ext>
            </a:extLst>
          </p:cNvPr>
          <p:cNvSpPr/>
          <p:nvPr/>
        </p:nvSpPr>
        <p:spPr>
          <a:xfrm>
            <a:off x="7545066" y="4811109"/>
            <a:ext cx="2636668" cy="121624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>
                <a:solidFill>
                  <a:schemeClr val="tx1"/>
                </a:solidFill>
              </a:rPr>
              <a:t>「</a:t>
            </a:r>
            <a:r>
              <a:rPr kumimoji="1" lang="en-US" altLang="ja-JP">
                <a:solidFill>
                  <a:schemeClr val="tx1"/>
                </a:solidFill>
              </a:rPr>
              <a:t>{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r>
              <a:rPr kumimoji="1" lang="en-US" altLang="ja-JP">
                <a:solidFill>
                  <a:schemeClr val="tx1"/>
                </a:solidFill>
              </a:rPr>
              <a:t>}</a:t>
            </a:r>
            <a:r>
              <a:rPr kumimoji="1" lang="ja-JP" altLang="en-US">
                <a:solidFill>
                  <a:schemeClr val="tx1"/>
                </a:solidFill>
              </a:rPr>
              <a:t>」が足りないので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Error(</a:t>
            </a:r>
            <a:r>
              <a:rPr kumimoji="1" lang="ja-JP" altLang="en-US" b="1">
                <a:solidFill>
                  <a:srgbClr val="FF0000"/>
                </a:solidFill>
              </a:rPr>
              <a:t>エラー</a:t>
            </a:r>
            <a:r>
              <a:rPr kumimoji="1" lang="en-US" altLang="ja-JP" b="1">
                <a:solidFill>
                  <a:srgbClr val="FF0000"/>
                </a:solidFill>
              </a:rPr>
              <a:t>)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00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6070-0C96-3130-1527-2A9BEE9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  <a:latin typeface="Meiryo"/>
                <a:ea typeface="Meiryo"/>
              </a:rPr>
              <a:t>{ }</a:t>
            </a:r>
            <a:r>
              <a:rPr lang="ja-JP" altLang="en-US">
                <a:solidFill>
                  <a:srgbClr val="92D050"/>
                </a:solidFill>
                <a:latin typeface="Meiryo"/>
                <a:ea typeface="Meiryo"/>
              </a:rPr>
              <a:t>の階層構造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コンテンツ プレースホルダー 7">
            <a:extLst>
              <a:ext uri="{FF2B5EF4-FFF2-40B4-BE49-F238E27FC236}">
                <a16:creationId xmlns:a16="http://schemas.microsoft.com/office/drawing/2014/main" id="{90AC4AA1-0B38-FB47-5402-9B231C5B0BC8}"/>
              </a:ext>
            </a:extLst>
          </p:cNvPr>
          <p:cNvSpPr>
            <a:spLocks noGrp="1"/>
          </p:cNvSpPr>
          <p:nvPr/>
        </p:nvSpPr>
        <p:spPr>
          <a:xfrm>
            <a:off x="1097280" y="1845734"/>
            <a:ext cx="104792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/>
              <a:t>「</a:t>
            </a:r>
            <a:r>
              <a:rPr lang="en-US" altLang="ja-JP" sz="2800"/>
              <a:t>{}</a:t>
            </a:r>
            <a:r>
              <a:rPr lang="ja-JP" altLang="en-US" sz="2800"/>
              <a:t>」の中に別の「</a:t>
            </a:r>
            <a:r>
              <a:rPr lang="en-US" altLang="ja-JP" sz="2800"/>
              <a:t>{}</a:t>
            </a:r>
            <a:r>
              <a:rPr lang="ja-JP" altLang="en-US" sz="2800"/>
              <a:t>」や「文</a:t>
            </a:r>
            <a:r>
              <a:rPr lang="en-US" altLang="ja-JP" sz="2800"/>
              <a:t>;</a:t>
            </a:r>
            <a:r>
              <a:rPr lang="ja-JP" altLang="en-US" sz="2800"/>
              <a:t>」があるような構造のことで、</a:t>
            </a:r>
            <a:endParaRPr lang="en-US" altLang="ja-JP" sz="2800"/>
          </a:p>
          <a:p>
            <a:r>
              <a:rPr lang="en-US" altLang="ja-JP" sz="2800"/>
              <a:t>Windows</a:t>
            </a:r>
            <a:r>
              <a:rPr lang="ja-JP" altLang="en-US" sz="2800"/>
              <a:t>のファイルの階層構造に例えることができる</a:t>
            </a:r>
            <a:r>
              <a:rPr lang="en-US" altLang="ja-JP" sz="2800"/>
              <a:t>(</a:t>
            </a:r>
            <a:r>
              <a:rPr lang="ja-JP" altLang="en-US" sz="2800"/>
              <a:t>と思う</a:t>
            </a:r>
            <a:r>
              <a:rPr lang="en-US" altLang="ja-JP" sz="2800"/>
              <a:t>)</a:t>
            </a:r>
          </a:p>
          <a:p>
            <a:endParaRPr lang="en-US" altLang="ja-JP" sz="2800"/>
          </a:p>
          <a:p>
            <a:r>
              <a:rPr lang="ja-JP" altLang="en-US" sz="2800"/>
              <a:t>塊のなかに塊や文が複数あったとしても、</a:t>
            </a:r>
            <a:endParaRPr lang="en-US" altLang="ja-JP" sz="2800"/>
          </a:p>
          <a:p>
            <a:r>
              <a:rPr lang="ja-JP" altLang="en-US" sz="2800"/>
              <a:t>「</a:t>
            </a:r>
            <a:r>
              <a:rPr lang="en-US" altLang="ja-JP" sz="2800"/>
              <a:t>{}</a:t>
            </a:r>
            <a:r>
              <a:rPr lang="ja-JP" altLang="en-US" sz="2800"/>
              <a:t>」の数と位置があっていれば問題なし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929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C7E7B-749D-4D44-93F8-E8104B1D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/>
              <a:t>プログラミングとは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94C8C-53B8-4ECD-92FD-BFB93249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0512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lang="ja-JP" altLang="en-US" sz="2800" spc="-5">
                <a:solidFill>
                  <a:srgbClr val="404040"/>
                </a:solidFill>
                <a:latin typeface="Meiryo"/>
                <a:cs typeface="Meiryo"/>
              </a:rPr>
              <a:t>プログラムを作って、コンピューターに何をさせ　　るのか</a:t>
            </a:r>
            <a:r>
              <a:rPr lang="ja-JP" altLang="en-US" sz="2800">
                <a:solidFill>
                  <a:srgbClr val="404040"/>
                </a:solidFill>
                <a:latin typeface="Meiryo"/>
                <a:cs typeface="Meiryo"/>
              </a:rPr>
              <a:t>を</a:t>
            </a:r>
            <a:r>
              <a:rPr lang="ja-JP" altLang="en-US" sz="2800" spc="-5">
                <a:solidFill>
                  <a:srgbClr val="404040"/>
                </a:solidFill>
                <a:latin typeface="Meiryo"/>
                <a:cs typeface="Meiryo"/>
              </a:rPr>
              <a:t>指示</a:t>
            </a:r>
            <a:r>
              <a:rPr lang="ja-JP" altLang="en-US" sz="2800">
                <a:solidFill>
                  <a:srgbClr val="404040"/>
                </a:solidFill>
                <a:latin typeface="Meiryo"/>
                <a:cs typeface="Meiryo"/>
              </a:rPr>
              <a:t>を</a:t>
            </a:r>
            <a:r>
              <a:rPr lang="ja-JP" altLang="en-US" sz="2800" spc="-5">
                <a:solidFill>
                  <a:srgbClr val="404040"/>
                </a:solidFill>
                <a:latin typeface="Meiryo"/>
                <a:cs typeface="Meiryo"/>
              </a:rPr>
              <a:t>する</a:t>
            </a:r>
            <a:r>
              <a:rPr lang="ja-JP" altLang="en-US" sz="2800">
                <a:solidFill>
                  <a:srgbClr val="404040"/>
                </a:solidFill>
                <a:latin typeface="Meiryo"/>
                <a:cs typeface="Meiryo"/>
              </a:rPr>
              <a:t>こ</a:t>
            </a:r>
            <a:r>
              <a:rPr lang="ja-JP" altLang="en-US" sz="2800" spc="-5">
                <a:solidFill>
                  <a:srgbClr val="404040"/>
                </a:solidFill>
                <a:latin typeface="Meiryo"/>
                <a:cs typeface="Meiryo"/>
              </a:rPr>
              <a:t>と</a:t>
            </a:r>
            <a:endParaRPr lang="ja-JP" altLang="en-US" sz="2800">
              <a:latin typeface="Meiryo"/>
              <a:cs typeface="Meiryo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00AAFCDA-112B-4788-B258-4A0BEB9326CF}"/>
              </a:ext>
            </a:extLst>
          </p:cNvPr>
          <p:cNvGrpSpPr/>
          <p:nvPr/>
        </p:nvGrpSpPr>
        <p:grpSpPr>
          <a:xfrm>
            <a:off x="6493383" y="3599116"/>
            <a:ext cx="4509770" cy="1584325"/>
            <a:chOff x="6766306" y="3604747"/>
            <a:chExt cx="4509770" cy="158432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CA533D2-583B-47B8-A133-8B4EE7DEA4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7465" y="3604747"/>
              <a:ext cx="898062" cy="1583984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9AB7C4E-816D-49A2-9A69-5A1A7DCEE08C}"/>
                </a:ext>
              </a:extLst>
            </p:cNvPr>
            <p:cNvSpPr/>
            <p:nvPr/>
          </p:nvSpPr>
          <p:spPr>
            <a:xfrm>
              <a:off x="6772656" y="4044696"/>
              <a:ext cx="942340" cy="993775"/>
            </a:xfrm>
            <a:custGeom>
              <a:avLst/>
              <a:gdLst/>
              <a:ahLst/>
              <a:cxnLst/>
              <a:rect l="l" t="t" r="r" b="b"/>
              <a:pathLst>
                <a:path w="942340" h="993775">
                  <a:moveTo>
                    <a:pt x="470916" y="0"/>
                  </a:moveTo>
                  <a:lnTo>
                    <a:pt x="470916" y="248411"/>
                  </a:lnTo>
                  <a:lnTo>
                    <a:pt x="0" y="248411"/>
                  </a:lnTo>
                  <a:lnTo>
                    <a:pt x="0" y="745235"/>
                  </a:lnTo>
                  <a:lnTo>
                    <a:pt x="470916" y="745235"/>
                  </a:lnTo>
                  <a:lnTo>
                    <a:pt x="470916" y="993647"/>
                  </a:lnTo>
                  <a:lnTo>
                    <a:pt x="941832" y="496823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EAA66E2-44D6-4DE3-8AC5-0CA2DC7A629C}"/>
                </a:ext>
              </a:extLst>
            </p:cNvPr>
            <p:cNvSpPr/>
            <p:nvPr/>
          </p:nvSpPr>
          <p:spPr>
            <a:xfrm>
              <a:off x="6772656" y="4044696"/>
              <a:ext cx="942340" cy="993775"/>
            </a:xfrm>
            <a:custGeom>
              <a:avLst/>
              <a:gdLst/>
              <a:ahLst/>
              <a:cxnLst/>
              <a:rect l="l" t="t" r="r" b="b"/>
              <a:pathLst>
                <a:path w="942340" h="993775">
                  <a:moveTo>
                    <a:pt x="0" y="248411"/>
                  </a:moveTo>
                  <a:lnTo>
                    <a:pt x="470916" y="248411"/>
                  </a:lnTo>
                  <a:lnTo>
                    <a:pt x="470916" y="0"/>
                  </a:lnTo>
                  <a:lnTo>
                    <a:pt x="941832" y="496823"/>
                  </a:lnTo>
                  <a:lnTo>
                    <a:pt x="470916" y="993647"/>
                  </a:lnTo>
                  <a:lnTo>
                    <a:pt x="470916" y="745235"/>
                  </a:lnTo>
                  <a:lnTo>
                    <a:pt x="0" y="745235"/>
                  </a:lnTo>
                  <a:lnTo>
                    <a:pt x="0" y="248411"/>
                  </a:lnTo>
                  <a:close/>
                </a:path>
              </a:pathLst>
            </a:custGeom>
            <a:ln w="12699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6586D95C-9622-46EA-8E48-4926E405AF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1732" y="3945636"/>
              <a:ext cx="2721864" cy="725424"/>
            </a:xfrm>
            <a:prstGeom prst="rect">
              <a:avLst/>
            </a:prstGeom>
          </p:spPr>
        </p:pic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E76EE7EC-FD85-403F-8569-3EFA87311ACC}"/>
              </a:ext>
            </a:extLst>
          </p:cNvPr>
          <p:cNvGrpSpPr/>
          <p:nvPr/>
        </p:nvGrpSpPr>
        <p:grpSpPr>
          <a:xfrm>
            <a:off x="833257" y="3247644"/>
            <a:ext cx="3981723" cy="2145303"/>
            <a:chOff x="833257" y="3247644"/>
            <a:chExt cx="3981723" cy="2145303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3EBDFF3A-0D4B-41BA-86EC-755933DE546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257" y="3703544"/>
              <a:ext cx="2309832" cy="1689403"/>
            </a:xfrm>
            <a:prstGeom prst="rect">
              <a:avLst/>
            </a:prstGeom>
          </p:spPr>
        </p:pic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0DFE083-C1E4-4549-A3FE-232D54065D46}"/>
                </a:ext>
              </a:extLst>
            </p:cNvPr>
            <p:cNvSpPr/>
            <p:nvPr/>
          </p:nvSpPr>
          <p:spPr>
            <a:xfrm>
              <a:off x="2123215" y="3475833"/>
              <a:ext cx="2691765" cy="702945"/>
            </a:xfrm>
            <a:custGeom>
              <a:avLst/>
              <a:gdLst/>
              <a:ahLst/>
              <a:cxnLst/>
              <a:rect l="l" t="t" r="r" b="b"/>
              <a:pathLst>
                <a:path w="2691765" h="702945">
                  <a:moveTo>
                    <a:pt x="2574544" y="0"/>
                  </a:moveTo>
                  <a:lnTo>
                    <a:pt x="277368" y="0"/>
                  </a:lnTo>
                  <a:lnTo>
                    <a:pt x="231800" y="9205"/>
                  </a:lnTo>
                  <a:lnTo>
                    <a:pt x="194579" y="34305"/>
                  </a:lnTo>
                  <a:lnTo>
                    <a:pt x="169479" y="71526"/>
                  </a:lnTo>
                  <a:lnTo>
                    <a:pt x="160274" y="117093"/>
                  </a:lnTo>
                  <a:lnTo>
                    <a:pt x="160274" y="409828"/>
                  </a:lnTo>
                  <a:lnTo>
                    <a:pt x="0" y="550671"/>
                  </a:lnTo>
                  <a:lnTo>
                    <a:pt x="160274" y="585469"/>
                  </a:lnTo>
                  <a:lnTo>
                    <a:pt x="169479" y="631037"/>
                  </a:lnTo>
                  <a:lnTo>
                    <a:pt x="194579" y="668258"/>
                  </a:lnTo>
                  <a:lnTo>
                    <a:pt x="231800" y="693358"/>
                  </a:lnTo>
                  <a:lnTo>
                    <a:pt x="277368" y="702563"/>
                  </a:lnTo>
                  <a:lnTo>
                    <a:pt x="2574544" y="702563"/>
                  </a:lnTo>
                  <a:lnTo>
                    <a:pt x="2620111" y="693358"/>
                  </a:lnTo>
                  <a:lnTo>
                    <a:pt x="2657332" y="668258"/>
                  </a:lnTo>
                  <a:lnTo>
                    <a:pt x="2682432" y="631037"/>
                  </a:lnTo>
                  <a:lnTo>
                    <a:pt x="2691638" y="585469"/>
                  </a:lnTo>
                  <a:lnTo>
                    <a:pt x="2691638" y="117093"/>
                  </a:lnTo>
                  <a:lnTo>
                    <a:pt x="2682432" y="71526"/>
                  </a:lnTo>
                  <a:lnTo>
                    <a:pt x="2657332" y="34305"/>
                  </a:lnTo>
                  <a:lnTo>
                    <a:pt x="2620111" y="9205"/>
                  </a:lnTo>
                  <a:lnTo>
                    <a:pt x="2574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ja-JP" altLang="en-US"/>
                <a:t>これやっていて</a:t>
              </a:r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F5A8D9B-FDF2-48CA-ABE5-F980428D27DC}"/>
                </a:ext>
              </a:extLst>
            </p:cNvPr>
            <p:cNvSpPr/>
            <p:nvPr/>
          </p:nvSpPr>
          <p:spPr>
            <a:xfrm>
              <a:off x="1488693" y="3247644"/>
              <a:ext cx="2691765" cy="702945"/>
            </a:xfrm>
            <a:custGeom>
              <a:avLst/>
              <a:gdLst/>
              <a:ahLst/>
              <a:cxnLst/>
              <a:rect l="l" t="t" r="r" b="b"/>
              <a:pathLst>
                <a:path w="2691765" h="702945">
                  <a:moveTo>
                    <a:pt x="160274" y="117093"/>
                  </a:moveTo>
                  <a:lnTo>
                    <a:pt x="169479" y="71526"/>
                  </a:lnTo>
                  <a:lnTo>
                    <a:pt x="194579" y="34305"/>
                  </a:lnTo>
                  <a:lnTo>
                    <a:pt x="231800" y="9205"/>
                  </a:lnTo>
                  <a:lnTo>
                    <a:pt x="277368" y="0"/>
                  </a:lnTo>
                  <a:lnTo>
                    <a:pt x="582168" y="0"/>
                  </a:lnTo>
                  <a:lnTo>
                    <a:pt x="1215008" y="0"/>
                  </a:lnTo>
                  <a:lnTo>
                    <a:pt x="2574544" y="0"/>
                  </a:lnTo>
                  <a:lnTo>
                    <a:pt x="2620111" y="9205"/>
                  </a:lnTo>
                  <a:lnTo>
                    <a:pt x="2657332" y="34305"/>
                  </a:lnTo>
                  <a:lnTo>
                    <a:pt x="2682432" y="71526"/>
                  </a:lnTo>
                  <a:lnTo>
                    <a:pt x="2691638" y="117093"/>
                  </a:lnTo>
                  <a:lnTo>
                    <a:pt x="2691638" y="409828"/>
                  </a:lnTo>
                  <a:lnTo>
                    <a:pt x="2691638" y="585469"/>
                  </a:lnTo>
                  <a:lnTo>
                    <a:pt x="2682432" y="631037"/>
                  </a:lnTo>
                  <a:lnTo>
                    <a:pt x="2657332" y="668258"/>
                  </a:lnTo>
                  <a:lnTo>
                    <a:pt x="2620111" y="693358"/>
                  </a:lnTo>
                  <a:lnTo>
                    <a:pt x="2574544" y="702563"/>
                  </a:lnTo>
                  <a:lnTo>
                    <a:pt x="1215008" y="702563"/>
                  </a:lnTo>
                  <a:lnTo>
                    <a:pt x="582168" y="702563"/>
                  </a:lnTo>
                  <a:lnTo>
                    <a:pt x="277368" y="702563"/>
                  </a:lnTo>
                  <a:lnTo>
                    <a:pt x="231800" y="693358"/>
                  </a:lnTo>
                  <a:lnTo>
                    <a:pt x="194579" y="668258"/>
                  </a:lnTo>
                  <a:lnTo>
                    <a:pt x="169479" y="631037"/>
                  </a:lnTo>
                  <a:lnTo>
                    <a:pt x="160274" y="585469"/>
                  </a:lnTo>
                  <a:lnTo>
                    <a:pt x="0" y="550671"/>
                  </a:lnTo>
                  <a:lnTo>
                    <a:pt x="160274" y="409828"/>
                  </a:lnTo>
                  <a:lnTo>
                    <a:pt x="160274" y="117093"/>
                  </a:lnTo>
                  <a:close/>
                </a:path>
              </a:pathLst>
            </a:custGeom>
            <a:ln w="12700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AB215497-CBCB-4B97-B6D7-FB7C31FD8E9E}"/>
              </a:ext>
            </a:extLst>
          </p:cNvPr>
          <p:cNvGrpSpPr/>
          <p:nvPr/>
        </p:nvGrpSpPr>
        <p:grpSpPr>
          <a:xfrm>
            <a:off x="4547520" y="3322863"/>
            <a:ext cx="1899127" cy="1999575"/>
            <a:chOff x="4547520" y="3416808"/>
            <a:chExt cx="1899127" cy="1999575"/>
          </a:xfrm>
        </p:grpSpPr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0DB5D21D-C7C4-4000-9465-F5C45599C5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7520" y="3873921"/>
              <a:ext cx="1805025" cy="1542462"/>
            </a:xfrm>
            <a:prstGeom prst="rect">
              <a:avLst/>
            </a:prstGeom>
          </p:spPr>
        </p:pic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8ADDD0D-E008-4EDF-A1B8-7E8DBB0333C6}"/>
                </a:ext>
              </a:extLst>
            </p:cNvPr>
            <p:cNvSpPr/>
            <p:nvPr/>
          </p:nvSpPr>
          <p:spPr>
            <a:xfrm>
              <a:off x="5208016" y="3432017"/>
              <a:ext cx="1191895" cy="790575"/>
            </a:xfrm>
            <a:custGeom>
              <a:avLst/>
              <a:gdLst/>
              <a:ahLst/>
              <a:cxnLst/>
              <a:rect l="l" t="t" r="r" b="b"/>
              <a:pathLst>
                <a:path w="1191895" h="790575">
                  <a:moveTo>
                    <a:pt x="1191768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98627" y="702563"/>
                  </a:lnTo>
                  <a:lnTo>
                    <a:pt x="347599" y="790320"/>
                  </a:lnTo>
                  <a:lnTo>
                    <a:pt x="496570" y="702563"/>
                  </a:lnTo>
                  <a:lnTo>
                    <a:pt x="1191768" y="702563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t"/>
            <a:lstStyle/>
            <a:p>
              <a:endParaRPr lang="ja-JP" altLang="en-US">
                <a:ea typeface="メイリオ"/>
              </a:endParaRPr>
            </a:p>
            <a:p>
              <a:r>
                <a:rPr lang="ja-JP" altLang="en-US">
                  <a:ea typeface="メイリオ"/>
                </a:rPr>
                <a:t>　　了解</a:t>
              </a:r>
              <a:endParaRPr>
                <a:ea typeface="メイリオ"/>
              </a:endParaRPr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782A5782-42F3-4623-A66C-276D0B25924D}"/>
                </a:ext>
              </a:extLst>
            </p:cNvPr>
            <p:cNvSpPr/>
            <p:nvPr/>
          </p:nvSpPr>
          <p:spPr>
            <a:xfrm>
              <a:off x="5254752" y="3416808"/>
              <a:ext cx="1191895" cy="790575"/>
            </a:xfrm>
            <a:custGeom>
              <a:avLst/>
              <a:gdLst/>
              <a:ahLst/>
              <a:cxnLst/>
              <a:rect l="l" t="t" r="r" b="b"/>
              <a:pathLst>
                <a:path w="1191895" h="790575">
                  <a:moveTo>
                    <a:pt x="0" y="0"/>
                  </a:moveTo>
                  <a:lnTo>
                    <a:pt x="198627" y="0"/>
                  </a:lnTo>
                  <a:lnTo>
                    <a:pt x="496570" y="0"/>
                  </a:lnTo>
                  <a:lnTo>
                    <a:pt x="1191768" y="0"/>
                  </a:lnTo>
                  <a:lnTo>
                    <a:pt x="1191768" y="409828"/>
                  </a:lnTo>
                  <a:lnTo>
                    <a:pt x="1191768" y="585469"/>
                  </a:lnTo>
                  <a:lnTo>
                    <a:pt x="1191768" y="702563"/>
                  </a:lnTo>
                  <a:lnTo>
                    <a:pt x="496570" y="702563"/>
                  </a:lnTo>
                  <a:lnTo>
                    <a:pt x="347599" y="790320"/>
                  </a:lnTo>
                  <a:lnTo>
                    <a:pt x="198627" y="702563"/>
                  </a:lnTo>
                  <a:lnTo>
                    <a:pt x="0" y="702563"/>
                  </a:lnTo>
                  <a:lnTo>
                    <a:pt x="0" y="585469"/>
                  </a:lnTo>
                  <a:lnTo>
                    <a:pt x="0" y="4098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9">
            <a:extLst>
              <a:ext uri="{FF2B5EF4-FFF2-40B4-BE49-F238E27FC236}">
                <a16:creationId xmlns:a16="http://schemas.microsoft.com/office/drawing/2014/main" id="{CAD73DF1-C6CA-4FF6-9963-05D1D9A31997}"/>
              </a:ext>
            </a:extLst>
          </p:cNvPr>
          <p:cNvGrpSpPr/>
          <p:nvPr/>
        </p:nvGrpSpPr>
        <p:grpSpPr>
          <a:xfrm>
            <a:off x="3597909" y="4038346"/>
            <a:ext cx="953135" cy="1006475"/>
            <a:chOff x="3597909" y="4038346"/>
            <a:chExt cx="953135" cy="1006475"/>
          </a:xfrm>
        </p:grpSpPr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A05E73A0-BC27-4039-8A10-5F00C03899D2}"/>
                </a:ext>
              </a:extLst>
            </p:cNvPr>
            <p:cNvSpPr/>
            <p:nvPr/>
          </p:nvSpPr>
          <p:spPr>
            <a:xfrm>
              <a:off x="3604259" y="4044696"/>
              <a:ext cx="940435" cy="993775"/>
            </a:xfrm>
            <a:custGeom>
              <a:avLst/>
              <a:gdLst/>
              <a:ahLst/>
              <a:cxnLst/>
              <a:rect l="l" t="t" r="r" b="b"/>
              <a:pathLst>
                <a:path w="940435" h="993775">
                  <a:moveTo>
                    <a:pt x="470153" y="0"/>
                  </a:moveTo>
                  <a:lnTo>
                    <a:pt x="470153" y="248411"/>
                  </a:lnTo>
                  <a:lnTo>
                    <a:pt x="0" y="248411"/>
                  </a:lnTo>
                  <a:lnTo>
                    <a:pt x="0" y="745235"/>
                  </a:lnTo>
                  <a:lnTo>
                    <a:pt x="470153" y="745235"/>
                  </a:lnTo>
                  <a:lnTo>
                    <a:pt x="470153" y="993647"/>
                  </a:lnTo>
                  <a:lnTo>
                    <a:pt x="940307" y="4968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9A1D736D-2F80-462C-B2A4-69DF89314F48}"/>
                </a:ext>
              </a:extLst>
            </p:cNvPr>
            <p:cNvSpPr/>
            <p:nvPr/>
          </p:nvSpPr>
          <p:spPr>
            <a:xfrm>
              <a:off x="3604259" y="4044696"/>
              <a:ext cx="940435" cy="993775"/>
            </a:xfrm>
            <a:custGeom>
              <a:avLst/>
              <a:gdLst/>
              <a:ahLst/>
              <a:cxnLst/>
              <a:rect l="l" t="t" r="r" b="b"/>
              <a:pathLst>
                <a:path w="940435" h="993775">
                  <a:moveTo>
                    <a:pt x="0" y="248411"/>
                  </a:moveTo>
                  <a:lnTo>
                    <a:pt x="470153" y="248411"/>
                  </a:lnTo>
                  <a:lnTo>
                    <a:pt x="470153" y="0"/>
                  </a:lnTo>
                  <a:lnTo>
                    <a:pt x="940307" y="496823"/>
                  </a:lnTo>
                  <a:lnTo>
                    <a:pt x="470153" y="993647"/>
                  </a:lnTo>
                  <a:lnTo>
                    <a:pt x="470153" y="745235"/>
                  </a:lnTo>
                  <a:lnTo>
                    <a:pt x="0" y="745235"/>
                  </a:lnTo>
                  <a:lnTo>
                    <a:pt x="0" y="248411"/>
                  </a:lnTo>
                  <a:close/>
                </a:path>
              </a:pathLst>
            </a:custGeom>
            <a:ln w="12699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167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A0B2-BD70-1D42-47B6-3ECC7E7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95407" cy="1331238"/>
          </a:xfrm>
        </p:spPr>
        <p:txBody>
          <a:bodyPr/>
          <a:lstStyle/>
          <a:p>
            <a:r>
              <a:rPr lang="ja-JP" altLang="en-US">
                <a:ea typeface="+mj-lt"/>
                <a:cs typeface="+mj-lt"/>
              </a:rPr>
              <a:t>メイン関数(</a:t>
            </a:r>
            <a:r>
              <a:rPr lang="en-US">
                <a:ea typeface="+mj-lt"/>
                <a:cs typeface="+mj-lt"/>
              </a:rPr>
              <a:t>int main</a:t>
            </a:r>
            <a:r>
              <a:rPr lang="en-US">
                <a:latin typeface="Consolas"/>
              </a:rPr>
              <a:t>())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コンテンツ プレースホルダー 7">
            <a:extLst>
              <a:ext uri="{FF2B5EF4-FFF2-40B4-BE49-F238E27FC236}">
                <a16:creationId xmlns:a16="http://schemas.microsoft.com/office/drawing/2014/main" id="{481BA5E8-93CA-DB92-FABD-3FC382AEB567}"/>
              </a:ext>
            </a:extLst>
          </p:cNvPr>
          <p:cNvSpPr>
            <a:spLocks noGrp="1"/>
          </p:cNvSpPr>
          <p:nvPr/>
        </p:nvSpPr>
        <p:spPr>
          <a:xfrm>
            <a:off x="676499" y="1410751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>
                <a:latin typeface="メイリオ"/>
                <a:ea typeface="メイリオ"/>
              </a:rPr>
              <a:t>・</a:t>
            </a:r>
            <a:r>
              <a:rPr lang="en-US" altLang="ja-JP" sz="2400">
                <a:latin typeface="メイリオ"/>
                <a:ea typeface="メイリオ"/>
              </a:rPr>
              <a:t>C++</a:t>
            </a:r>
            <a:r>
              <a:rPr lang="ja-JP" altLang="en-US" sz="2400">
                <a:latin typeface="メイリオ"/>
                <a:ea typeface="メイリオ"/>
              </a:rPr>
              <a:t>のプログラムは全て、</a:t>
            </a:r>
            <a:r>
              <a:rPr lang="ja-JP" altLang="en-US" sz="2400" b="1">
                <a:solidFill>
                  <a:srgbClr val="FF0000"/>
                </a:solidFill>
                <a:latin typeface="メイリオ"/>
                <a:ea typeface="メイリオ"/>
              </a:rPr>
              <a:t>「m</a:t>
            </a:r>
            <a:r>
              <a:rPr lang="en-US" altLang="ja-JP" sz="2400" b="1" err="1">
                <a:solidFill>
                  <a:srgbClr val="FF0000"/>
                </a:solidFill>
                <a:latin typeface="メイリオ"/>
                <a:ea typeface="メイリオ"/>
              </a:rPr>
              <a:t>ain</a:t>
            </a:r>
            <a:r>
              <a:rPr lang="ja-JP" altLang="en-US" sz="2400" b="1">
                <a:solidFill>
                  <a:srgbClr val="FF0000"/>
                </a:solidFill>
                <a:latin typeface="メイリオ"/>
                <a:ea typeface="メイリオ"/>
              </a:rPr>
              <a:t>」とかいてある所</a:t>
            </a:r>
            <a:r>
              <a:rPr lang="ja-JP" altLang="en-US" sz="2400">
                <a:latin typeface="メイリオ"/>
                <a:ea typeface="メイリオ"/>
              </a:rPr>
              <a:t>からはじまる</a:t>
            </a:r>
            <a:endParaRPr lang="en-US" altLang="ja-JP" sz="2400">
              <a:latin typeface="メイリオ"/>
              <a:ea typeface="メイリオ"/>
            </a:endParaRPr>
          </a:p>
          <a:p>
            <a:r>
              <a:rPr lang="ja-JP" altLang="en-US" sz="2400">
                <a:latin typeface="メイリオ"/>
                <a:ea typeface="メイリオ"/>
              </a:rPr>
              <a:t>・正確には</a:t>
            </a:r>
            <a:r>
              <a:rPr lang="en-US" altLang="ja-JP" sz="2400">
                <a:latin typeface="メイリオ"/>
                <a:ea typeface="メイリオ"/>
              </a:rPr>
              <a:t> main()</a:t>
            </a:r>
            <a:r>
              <a:rPr lang="ja-JP" altLang="en-US" sz="2400">
                <a:latin typeface="メイリオ"/>
                <a:ea typeface="メイリオ"/>
              </a:rPr>
              <a:t>直後の</a:t>
            </a:r>
            <a:r>
              <a:rPr lang="ja-JP" altLang="en-US" sz="2400" b="1">
                <a:solidFill>
                  <a:srgbClr val="0070C0"/>
                </a:solidFill>
                <a:latin typeface="メイリオ"/>
                <a:ea typeface="メイリオ"/>
              </a:rPr>
              <a:t>「</a:t>
            </a:r>
            <a:r>
              <a:rPr lang="en-US" altLang="ja-JP" sz="2400" b="1">
                <a:solidFill>
                  <a:srgbClr val="0070C0"/>
                </a:solidFill>
                <a:latin typeface="メイリオ"/>
                <a:ea typeface="メイリオ"/>
              </a:rPr>
              <a:t>{ }</a:t>
            </a:r>
            <a:r>
              <a:rPr lang="ja-JP" altLang="en-US" sz="2400" b="1">
                <a:solidFill>
                  <a:srgbClr val="0070C0"/>
                </a:solidFill>
                <a:latin typeface="メイリオ"/>
                <a:ea typeface="メイリオ"/>
              </a:rPr>
              <a:t>」</a:t>
            </a:r>
            <a:r>
              <a:rPr lang="ja-JP" altLang="en-US" sz="2400">
                <a:latin typeface="メイリオ"/>
                <a:ea typeface="メイリオ"/>
              </a:rPr>
              <a:t>に囲まれている</a:t>
            </a:r>
            <a:endParaRPr lang="en-US" altLang="ja-JP" sz="2400">
              <a:latin typeface="メイリオ"/>
              <a:ea typeface="メイリオ"/>
            </a:endParaRPr>
          </a:p>
          <a:p>
            <a:r>
              <a:rPr lang="ja-JP" altLang="en-US" sz="2400"/>
              <a:t>　先頭の行から、順番に実行される</a:t>
            </a:r>
            <a:endParaRPr lang="en-US" altLang="ja-JP" sz="2400"/>
          </a:p>
          <a:p>
            <a:endParaRPr lang="en-US" altLang="ja-JP" sz="2400"/>
          </a:p>
          <a:p>
            <a:r>
              <a:rPr lang="ja-JP" altLang="en-US" sz="2400"/>
              <a:t>・他の言語にはメイン関数が</a:t>
            </a:r>
            <a:endParaRPr lang="en-US" altLang="ja-JP" sz="2400"/>
          </a:p>
          <a:p>
            <a:r>
              <a:rPr lang="ja-JP" altLang="en-US" sz="2400"/>
              <a:t>　ないものもある。</a:t>
            </a:r>
            <a:endParaRPr lang="en-US" altLang="ja-JP" sz="2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94E087-F1AB-B4C0-677E-90F94427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52" y="4708332"/>
            <a:ext cx="5269282" cy="1543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664ACB-6DEB-543B-70A5-EC4EEB650FCC}"/>
              </a:ext>
            </a:extLst>
          </p:cNvPr>
          <p:cNvSpPr/>
          <p:nvPr/>
        </p:nvSpPr>
        <p:spPr>
          <a:xfrm>
            <a:off x="1087676" y="4871580"/>
            <a:ext cx="1336109" cy="30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67D91-6B3C-651D-0D39-10263D1349FF}"/>
              </a:ext>
            </a:extLst>
          </p:cNvPr>
          <p:cNvSpPr/>
          <p:nvPr/>
        </p:nvSpPr>
        <p:spPr>
          <a:xfrm>
            <a:off x="1094851" y="5703386"/>
            <a:ext cx="292274" cy="2713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6E85F-0981-1D32-9E79-A2219F425892}"/>
              </a:ext>
            </a:extLst>
          </p:cNvPr>
          <p:cNvSpPr/>
          <p:nvPr/>
        </p:nvSpPr>
        <p:spPr>
          <a:xfrm>
            <a:off x="1094850" y="5171030"/>
            <a:ext cx="302712" cy="2713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D738-E094-B7F7-48DD-EFC668CD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116" y="3062613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5400">
                <a:ea typeface="メイリオ"/>
              </a:rPr>
              <a:t>標準出力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89207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DE0F-1A99-597C-F1A8-447218D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標準出力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F69E-47FE-0212-4ECF-54733147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04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ja-JP" altLang="en-US" sz="2800">
                <a:ea typeface="+mn-lt"/>
                <a:cs typeface="+mn-lt"/>
              </a:rPr>
              <a:t>・コンソールプログラム</a:t>
            </a:r>
            <a:r>
              <a:rPr lang="en-US" sz="2800">
                <a:ea typeface="+mn-lt"/>
                <a:cs typeface="+mn-lt"/>
              </a:rPr>
              <a:t>(</a:t>
            </a:r>
            <a:r>
              <a:rPr lang="ja-JP" altLang="en-US" sz="2800">
                <a:ea typeface="+mn-lt"/>
                <a:cs typeface="+mn-lt"/>
              </a:rPr>
              <a:t>文字だけのプログラム</a:t>
            </a:r>
            <a:r>
              <a:rPr lang="en-US" sz="2800">
                <a:ea typeface="+mn-lt"/>
                <a:cs typeface="+mn-lt"/>
              </a:rPr>
              <a:t>)</a:t>
            </a:r>
            <a:r>
              <a:rPr lang="ja-JP" altLang="en-US" sz="2800">
                <a:ea typeface="+mn-lt"/>
                <a:cs typeface="+mn-lt"/>
              </a:rPr>
              <a:t>で</a:t>
            </a:r>
            <a:endParaRPr lang="en-US" altLang="ja-JP" sz="2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ja-JP" altLang="en-US" sz="2800">
                <a:ea typeface="+mn-lt"/>
                <a:cs typeface="+mn-lt"/>
              </a:rPr>
              <a:t>画面に文字列を出力する命令文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3C5D2-511B-FB7D-F88D-98DD78643A97}"/>
              </a:ext>
            </a:extLst>
          </p:cNvPr>
          <p:cNvSpPr txBox="1"/>
          <p:nvPr/>
        </p:nvSpPr>
        <p:spPr>
          <a:xfrm>
            <a:off x="1279743" y="2939442"/>
            <a:ext cx="38914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err="1"/>
              <a:t>cout</a:t>
            </a:r>
            <a:r>
              <a:rPr lang="en-US" sz="4000"/>
              <a:t>&lt;&lt;</a:t>
            </a:r>
            <a:r>
              <a:rPr lang="en-US" sz="4000">
                <a:solidFill>
                  <a:srgbClr val="FF0000"/>
                </a:solidFill>
              </a:rPr>
              <a:t>"</a:t>
            </a:r>
            <a:r>
              <a:rPr lang="ja-JP" altLang="en-US" sz="4000">
                <a:solidFill>
                  <a:srgbClr val="FF0000"/>
                </a:solidFill>
                <a:ea typeface="メイリオ"/>
              </a:rPr>
              <a:t>文字列</a:t>
            </a:r>
            <a:r>
              <a:rPr lang="en-US" sz="4000">
                <a:solidFill>
                  <a:srgbClr val="FF0000"/>
                </a:solidFill>
              </a:rPr>
              <a:t>"</a:t>
            </a:r>
            <a:r>
              <a:rPr lang="en-US" sz="4000"/>
              <a:t>;</a:t>
            </a:r>
          </a:p>
        </p:txBody>
      </p:sp>
      <p:sp>
        <p:nvSpPr>
          <p:cNvPr id="5" name="テキスト ボックス 9">
            <a:extLst>
              <a:ext uri="{FF2B5EF4-FFF2-40B4-BE49-F238E27FC236}">
                <a16:creationId xmlns:a16="http://schemas.microsoft.com/office/drawing/2014/main" id="{3F55C827-4BE8-E6EC-FAA9-FD4A6133C4A7}"/>
              </a:ext>
            </a:extLst>
          </p:cNvPr>
          <p:cNvSpPr txBox="1"/>
          <p:nvPr/>
        </p:nvSpPr>
        <p:spPr>
          <a:xfrm>
            <a:off x="679790" y="4215848"/>
            <a:ext cx="866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文字列は </a:t>
            </a:r>
            <a:r>
              <a:rPr kumimoji="1" lang="en-US" altLang="ja-JP" sz="3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””</a:t>
            </a:r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32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ダブルクォーテーション</a:t>
            </a:r>
            <a:r>
              <a:rPr kumimoji="1" lang="en-US" altLang="ja-JP" sz="32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で囲む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F51FE4-F98D-80E2-9096-9ADCCBB6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98" y="5154571"/>
            <a:ext cx="6615830" cy="10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77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BD2-8727-C006-D3C6-A8E83CF4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文字列の連結</a:t>
            </a:r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7888368-DED2-0A59-9D9F-40DCCD58292D}"/>
              </a:ext>
            </a:extLst>
          </p:cNvPr>
          <p:cNvSpPr>
            <a:spLocks noGrp="1"/>
          </p:cNvSpPr>
          <p:nvPr/>
        </p:nvSpPr>
        <p:spPr>
          <a:xfrm>
            <a:off x="680581" y="141307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>
                <a:latin typeface="メイリオ"/>
                <a:ea typeface="メイリオ"/>
              </a:rPr>
              <a:t>・&lt;&lt;を重ねると文字列を連結できる</a:t>
            </a:r>
          </a:p>
        </p:txBody>
      </p:sp>
      <p:sp>
        <p:nvSpPr>
          <p:cNvPr id="5" name="テキスト ボックス 8">
            <a:extLst>
              <a:ext uri="{FF2B5EF4-FFF2-40B4-BE49-F238E27FC236}">
                <a16:creationId xmlns:a16="http://schemas.microsoft.com/office/drawing/2014/main" id="{DEF90D8C-D016-8E85-5CAA-799CBC8BDD62}"/>
              </a:ext>
            </a:extLst>
          </p:cNvPr>
          <p:cNvSpPr txBox="1"/>
          <p:nvPr/>
        </p:nvSpPr>
        <p:spPr>
          <a:xfrm>
            <a:off x="682629" y="2041533"/>
            <a:ext cx="94014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err="1">
                <a:latin typeface="メイリオ"/>
                <a:ea typeface="メイリオ"/>
              </a:rPr>
              <a:t>cout</a:t>
            </a:r>
            <a:r>
              <a:rPr kumimoji="1" lang="en-US" altLang="ja-JP" sz="3200">
                <a:latin typeface="メイリオ"/>
                <a:ea typeface="メイリオ"/>
              </a:rPr>
              <a:t>&lt;&lt;</a:t>
            </a:r>
            <a:r>
              <a:rPr kumimoji="1" lang="en-US" altLang="ja-JP" sz="3200">
                <a:solidFill>
                  <a:srgbClr val="C00000"/>
                </a:solidFill>
                <a:latin typeface="メイリオ"/>
                <a:ea typeface="メイリオ"/>
              </a:rPr>
              <a:t>”</a:t>
            </a:r>
            <a:r>
              <a:rPr kumimoji="1" lang="ja-JP" altLang="en-US" sz="3200">
                <a:solidFill>
                  <a:srgbClr val="C00000"/>
                </a:solidFill>
                <a:latin typeface="メイリオ"/>
                <a:ea typeface="メイリオ"/>
              </a:rPr>
              <a:t>文字列</a:t>
            </a:r>
            <a:r>
              <a:rPr kumimoji="1" lang="en-US" altLang="ja-JP" sz="3200">
                <a:solidFill>
                  <a:srgbClr val="C00000"/>
                </a:solidFill>
                <a:latin typeface="メイリオ"/>
                <a:ea typeface="メイリオ"/>
              </a:rPr>
              <a:t>A”</a:t>
            </a:r>
            <a:r>
              <a:rPr kumimoji="1" lang="ja-JP" altLang="en-US" sz="3200">
                <a:latin typeface="メイリオ"/>
                <a:ea typeface="メイリオ"/>
              </a:rPr>
              <a:t> &lt;&lt;</a:t>
            </a:r>
            <a:r>
              <a:rPr kumimoji="1" lang="en-US" altLang="ja-JP" sz="3200">
                <a:latin typeface="メイリオ"/>
                <a:ea typeface="メイリオ"/>
              </a:rPr>
              <a:t> </a:t>
            </a:r>
            <a:r>
              <a:rPr kumimoji="1" lang="en-US" altLang="ja-JP" sz="3200">
                <a:solidFill>
                  <a:srgbClr val="C00000"/>
                </a:solidFill>
                <a:latin typeface="メイリオ"/>
                <a:ea typeface="メイリオ"/>
              </a:rPr>
              <a:t>“</a:t>
            </a:r>
            <a:r>
              <a:rPr kumimoji="1" lang="ja-JP" altLang="en-US" sz="3200">
                <a:solidFill>
                  <a:srgbClr val="C00000"/>
                </a:solidFill>
                <a:latin typeface="メイリオ"/>
                <a:ea typeface="メイリオ"/>
              </a:rPr>
              <a:t>文字列</a:t>
            </a:r>
            <a:r>
              <a:rPr kumimoji="1" lang="en-US" altLang="ja-JP" sz="3200">
                <a:solidFill>
                  <a:srgbClr val="C00000"/>
                </a:solidFill>
                <a:latin typeface="メイリオ"/>
                <a:ea typeface="メイリオ"/>
              </a:rPr>
              <a:t>B”</a:t>
            </a:r>
            <a:r>
              <a:rPr kumimoji="1" lang="en-US" altLang="ja-JP" sz="3200">
                <a:latin typeface="メイリオ"/>
                <a:ea typeface="メイリオ"/>
              </a:rPr>
              <a:t>;</a:t>
            </a:r>
            <a:endParaRPr kumimoji="1" lang="ja-JP" altLang="en-US" sz="3200">
              <a:solidFill>
                <a:srgbClr val="C00000"/>
              </a:solidFill>
              <a:latin typeface="メイリオ"/>
              <a:ea typeface="メイリオ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6D6DFCE-D0A8-5D9F-00DD-BB385D93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" y="3500650"/>
            <a:ext cx="4298515" cy="168341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EACD7D-CBE1-0FB3-89E0-EB9D0DC8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75" y="3432322"/>
            <a:ext cx="6897664" cy="18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C085-F089-454F-0B08-227508E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文字列以外の出力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D170-DC9B-2315-6F7B-835C6E96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34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200">
                <a:ea typeface="メイリオ"/>
              </a:rPr>
              <a:t>・文字列以外でも数字などは出力できる</a:t>
            </a:r>
          </a:p>
          <a:p>
            <a:pPr marL="0" indent="0">
              <a:buNone/>
            </a:pPr>
            <a:r>
              <a:rPr lang="ja-JP" altLang="en-US" sz="3200">
                <a:ea typeface="メイリオ"/>
              </a:rPr>
              <a:t>・文字列じゃないの</a:t>
            </a:r>
            <a:r>
              <a:rPr lang="ja-JP" altLang="en-US" sz="3200">
                <a:solidFill>
                  <a:srgbClr val="404040"/>
                </a:solidFill>
                <a:latin typeface="Trebuchet MS"/>
                <a:ea typeface="メイリオ"/>
              </a:rPr>
              <a:t>で</a:t>
            </a:r>
            <a:r>
              <a:rPr lang="en-US" altLang="ja-JP" sz="3200">
                <a:solidFill>
                  <a:srgbClr val="C00000"/>
                </a:solidFill>
                <a:latin typeface="Meiryo"/>
                <a:ea typeface="+mn-lt"/>
              </a:rPr>
              <a:t>””</a:t>
            </a:r>
            <a:r>
              <a:rPr lang="ja-JP" altLang="en-US" sz="3200">
                <a:ea typeface="メイリオ"/>
              </a:rPr>
              <a:t>は必要ない</a:t>
            </a:r>
          </a:p>
          <a:p>
            <a:pPr marL="0" indent="0">
              <a:buNone/>
            </a:pPr>
            <a:endParaRPr lang="ja-JP" altLang="en-US" sz="3200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82D17B-4CBE-43A0-9D87-1DC48231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3175889"/>
            <a:ext cx="5206652" cy="199890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5D28417-00F3-6485-0D13-BD5876C7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6" y="3178023"/>
            <a:ext cx="5718131" cy="1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43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541D-FC2E-AD0D-4FD0-0B78A58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改行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C708-455C-B657-9C0E-C3C7948B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05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メイリオ"/>
              </a:rPr>
              <a:t>改行をする方法は2つある</a:t>
            </a:r>
          </a:p>
          <a:p>
            <a:pPr marL="0" indent="0">
              <a:buNone/>
            </a:pPr>
            <a:r>
              <a:rPr lang="ja-JP" altLang="en-US" sz="2800">
                <a:ea typeface="メイリオ"/>
              </a:rPr>
              <a:t>       ・coutにendlをおくる</a:t>
            </a:r>
          </a:p>
          <a:p>
            <a:pPr marL="0" indent="0">
              <a:buNone/>
            </a:pPr>
            <a:r>
              <a:rPr lang="ja-JP" altLang="en-US" sz="2800">
                <a:ea typeface="メイリオ"/>
              </a:rPr>
              <a:t>        →</a:t>
            </a:r>
            <a:r>
              <a:rPr lang="ja-JP" altLang="en-US" sz="2800" u="sng">
                <a:ea typeface="メイリオ"/>
              </a:rPr>
              <a:t>cout&lt;&lt;</a:t>
            </a:r>
            <a:r>
              <a:rPr lang="ja-JP" altLang="en-US" sz="2800" u="sng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"文字列"&lt;&lt;</a:t>
            </a:r>
            <a:r>
              <a:rPr lang="ja-JP" altLang="en-US" sz="2800" u="sng">
                <a:solidFill>
                  <a:srgbClr val="FF0000"/>
                </a:solidFill>
                <a:ea typeface="メイリオ"/>
              </a:rPr>
              <a:t>endl</a:t>
            </a:r>
            <a:r>
              <a:rPr lang="ja-JP" altLang="en-US" sz="28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;</a:t>
            </a:r>
          </a:p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       ・文字列の中に\nを入れる</a:t>
            </a:r>
          </a:p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       →</a:t>
            </a:r>
            <a:r>
              <a:rPr lang="ja-JP" altLang="en-US" sz="2800" u="sng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cout&lt;&lt;"文字列</a:t>
            </a:r>
            <a:r>
              <a:rPr lang="ja-JP" altLang="en-US" sz="2800" u="sng">
                <a:solidFill>
                  <a:srgbClr val="FF0000"/>
                </a:solidFill>
                <a:ea typeface="メイリオ"/>
              </a:rPr>
              <a:t>\n</a:t>
            </a:r>
            <a:r>
              <a:rPr lang="ja-JP" altLang="en-US" sz="2800" u="sng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";</a:t>
            </a:r>
          </a:p>
          <a:p>
            <a:pPr marL="0" indent="0">
              <a:buNone/>
            </a:pPr>
            <a:r>
              <a:rPr lang="ja-JP" altLang="en-US" sz="28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endlの方が望ましいらしい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B5DEEF-93E0-7502-D641-A740384A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9" y="4938384"/>
            <a:ext cx="3870101" cy="15210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3C5D943-C913-5659-A252-0F0FF953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15" y="4935611"/>
            <a:ext cx="4074017" cy="15265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8BCC5A1-CE3B-14DC-AC3D-D20874F2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68" y="1892897"/>
            <a:ext cx="4546242" cy="22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7BDC-A64D-9422-243A-0E8B5203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演習問題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5C2BFD-1730-1777-ECA6-7276D631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80" y="2114572"/>
            <a:ext cx="10717637" cy="3117596"/>
          </a:xfrm>
        </p:spPr>
      </p:pic>
    </p:spTree>
    <p:extLst>
      <p:ext uri="{BB962C8B-B14F-4D97-AF65-F5344CB8AC3E}">
        <p14:creationId xmlns:p14="http://schemas.microsoft.com/office/powerpoint/2010/main" val="3400496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B9D1-229D-8958-11DD-62C46DCA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演習問題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91AD60-C8B0-7CBE-DDBE-68011CCA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94" y="1983164"/>
            <a:ext cx="8233253" cy="28953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A214B-9AE4-1063-B865-0AF433AD1848}"/>
              </a:ext>
            </a:extLst>
          </p:cNvPr>
          <p:cNvSpPr txBox="1"/>
          <p:nvPr/>
        </p:nvSpPr>
        <p:spPr>
          <a:xfrm>
            <a:off x="731520" y="14427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回答例</a:t>
            </a:r>
            <a:endParaRPr lang="en-US" sz="240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54890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4BA-5C5A-31FA-05B3-4EA6D039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07" y="2884867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>
                <a:ea typeface="メイリオ"/>
              </a:rPr>
              <a:t>四則演算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790134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690D-565B-C068-7E4C-96730075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四則演算</a:t>
            </a:r>
            <a:endParaRPr lang="ja-JP">
              <a:ea typeface="メイリオ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7C41E6-2486-38A4-81E3-DB557D7B0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7651"/>
              </p:ext>
            </p:extLst>
          </p:nvPr>
        </p:nvGraphicFramePr>
        <p:xfrm>
          <a:off x="677863" y="2031799"/>
          <a:ext cx="8596312" cy="35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10461771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8008924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演算​</a:t>
                      </a:r>
                      <a:endParaRPr lang="ja-JP" alt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使う記号​</a:t>
                      </a:r>
                      <a:endParaRPr lang="ja-JP" alt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87964"/>
                  </a:ext>
                </a:extLst>
              </a:tr>
              <a:tr h="670774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足し算​</a:t>
                      </a:r>
                      <a:endParaRPr lang="ja-JP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+</a:t>
                      </a:r>
                      <a:r>
                        <a:rPr lang="en-US" altLang="ja-JP" sz="2800">
                          <a:effectLst/>
                        </a:rPr>
                        <a:t>​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6639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引き算​</a:t>
                      </a:r>
                      <a:endParaRPr lang="ja-JP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-</a:t>
                      </a:r>
                      <a:r>
                        <a:rPr lang="en-US" altLang="ja-JP" sz="2800">
                          <a:effectLst/>
                        </a:rPr>
                        <a:t>​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2755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掛け算​</a:t>
                      </a:r>
                      <a:endParaRPr lang="ja-JP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*</a:t>
                      </a:r>
                      <a:r>
                        <a:rPr lang="en-US" altLang="ja-JP" sz="2800">
                          <a:effectLst/>
                        </a:rPr>
                        <a:t>​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48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割り算​</a:t>
                      </a:r>
                      <a:endParaRPr lang="ja-JP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/</a:t>
                      </a:r>
                      <a:r>
                        <a:rPr lang="en-US" altLang="ja-JP" sz="2800">
                          <a:effectLst/>
                        </a:rPr>
                        <a:t>​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435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2800">
                          <a:effectLst/>
                        </a:rPr>
                        <a:t>割ったあまり​</a:t>
                      </a:r>
                      <a:endParaRPr lang="ja-JP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%</a:t>
                      </a:r>
                      <a:r>
                        <a:rPr lang="en-US" altLang="ja-JP" sz="2800">
                          <a:effectLst/>
                        </a:rPr>
                        <a:t>​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77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139393-C91D-DF6A-BCBB-AFD7EE357FEB}"/>
              </a:ext>
            </a:extLst>
          </p:cNvPr>
          <p:cNvSpPr txBox="1"/>
          <p:nvPr/>
        </p:nvSpPr>
        <p:spPr>
          <a:xfrm>
            <a:off x="678287" y="1268570"/>
            <a:ext cx="82167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solidFill>
                  <a:srgbClr val="404040"/>
                </a:solidFill>
                <a:ea typeface="メイリオ"/>
              </a:rPr>
              <a:t>・足したり引いたりかけたり割ったりできる</a:t>
            </a:r>
            <a:endParaRPr lang="en-US" sz="2800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E47590-D76A-BC0E-7DD1-327CF1ABD552}"/>
              </a:ext>
            </a:extLst>
          </p:cNvPr>
          <p:cNvSpPr txBox="1"/>
          <p:nvPr/>
        </p:nvSpPr>
        <p:spPr>
          <a:xfrm>
            <a:off x="701483" y="5751311"/>
            <a:ext cx="409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「</a:t>
            </a:r>
            <a:r>
              <a:rPr kumimoji="1" lang="en-US" altLang="ja-JP"/>
              <a:t>5 % 2</a:t>
            </a:r>
            <a:r>
              <a:rPr kumimoji="1" lang="ja-JP" altLang="en-US"/>
              <a:t>」というのは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5 ÷ 2</a:t>
            </a:r>
            <a:r>
              <a:rPr kumimoji="1" lang="ja-JP" altLang="en-US"/>
              <a:t> </a:t>
            </a:r>
            <a:r>
              <a:rPr kumimoji="1" lang="en-US" altLang="ja-JP"/>
              <a:t>= 2</a:t>
            </a:r>
            <a:r>
              <a:rPr kumimoji="1" lang="ja-JP" altLang="en-US"/>
              <a:t>あまり </a:t>
            </a:r>
            <a:r>
              <a:rPr kumimoji="1" lang="en-US" altLang="ja-JP" b="1">
                <a:solidFill>
                  <a:srgbClr val="FFC000"/>
                </a:solidFill>
              </a:rPr>
              <a:t>1  </a:t>
            </a:r>
            <a:r>
              <a:rPr kumimoji="1" lang="ja-JP" altLang="en-US"/>
              <a:t>← これのこと</a:t>
            </a:r>
            <a:r>
              <a:rPr kumimoji="1" lang="en-US" altLang="ja-JP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9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3781C-E96F-45B3-91CA-DC382E03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/>
              <a:t>プログラミングとは　　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D2F0C4A-C0E7-4246-AC8E-1C18082AB812}"/>
              </a:ext>
            </a:extLst>
          </p:cNvPr>
          <p:cNvSpPr txBox="1"/>
          <p:nvPr/>
        </p:nvSpPr>
        <p:spPr>
          <a:xfrm>
            <a:off x="1176324" y="1739788"/>
            <a:ext cx="4349115" cy="7512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>
                <a:solidFill>
                  <a:srgbClr val="404040"/>
                </a:solidFill>
                <a:latin typeface="Meiryo"/>
                <a:cs typeface="Meiryo"/>
              </a:rPr>
              <a:t>たくさんのプログラミ</a:t>
            </a:r>
            <a:r>
              <a:rPr sz="2000" spc="-15">
                <a:solidFill>
                  <a:srgbClr val="404040"/>
                </a:solidFill>
                <a:latin typeface="Meiryo"/>
                <a:cs typeface="Meiryo"/>
              </a:rPr>
              <a:t>ン</a:t>
            </a:r>
            <a:r>
              <a:rPr sz="2000">
                <a:solidFill>
                  <a:srgbClr val="404040"/>
                </a:solidFill>
                <a:latin typeface="Meiryo"/>
                <a:cs typeface="Meiryo"/>
              </a:rPr>
              <a:t>グ言</a:t>
            </a:r>
            <a:r>
              <a:rPr sz="2000" spc="-15">
                <a:solidFill>
                  <a:srgbClr val="404040"/>
                </a:solidFill>
                <a:latin typeface="Meiryo"/>
                <a:cs typeface="Meiryo"/>
              </a:rPr>
              <a:t>語</a:t>
            </a:r>
            <a:r>
              <a:rPr sz="2000">
                <a:solidFill>
                  <a:srgbClr val="404040"/>
                </a:solidFill>
                <a:latin typeface="Meiryo"/>
                <a:cs typeface="Meiryo"/>
              </a:rPr>
              <a:t>がある</a:t>
            </a:r>
            <a:endParaRPr sz="2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>
                <a:latin typeface="Meiryo"/>
                <a:cs typeface="Meiryo"/>
              </a:rPr>
              <a:t>言語の例と個人的なコメント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8CE7736-241F-4BA1-B7B2-409E61E5F01C}"/>
              </a:ext>
            </a:extLst>
          </p:cNvPr>
          <p:cNvSpPr txBox="1"/>
          <p:nvPr/>
        </p:nvSpPr>
        <p:spPr>
          <a:xfrm>
            <a:off x="1132244" y="2492999"/>
            <a:ext cx="2510491" cy="401391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Meiryo"/>
                <a:cs typeface="Meiryo"/>
              </a:rPr>
              <a:t>C</a:t>
            </a:r>
            <a:endParaRPr lang="en-US"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>
                <a:solidFill>
                  <a:srgbClr val="FFC000"/>
                </a:solidFill>
                <a:latin typeface="Meiryo"/>
                <a:cs typeface="Meiryo"/>
              </a:rPr>
              <a:t>C++</a:t>
            </a:r>
            <a:endParaRPr sz="2000">
              <a:solidFill>
                <a:srgbClr val="F1A374"/>
              </a:solidFill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Meiryo"/>
                <a:cs typeface="Meiryo"/>
              </a:rPr>
              <a:t>C#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>
                <a:latin typeface="Meiryo"/>
                <a:cs typeface="Meiryo"/>
              </a:rPr>
              <a:t>Java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>
                <a:latin typeface="Meiryo"/>
                <a:cs typeface="Meiryo"/>
              </a:rPr>
              <a:t>JavaScript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>
                <a:latin typeface="Meiryo"/>
                <a:cs typeface="Meiryo"/>
              </a:rPr>
              <a:t>PHP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>
                <a:latin typeface="Meiryo"/>
                <a:cs typeface="Meiryo"/>
              </a:rPr>
              <a:t>Ruby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Meiryo"/>
                <a:cs typeface="Meiryo"/>
              </a:rPr>
              <a:t>Python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>
                <a:latin typeface="Meiryo"/>
                <a:cs typeface="Meiryo"/>
              </a:rPr>
              <a:t>FORTRAN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>
                <a:latin typeface="Meiryo"/>
                <a:cs typeface="Meiryo"/>
              </a:rPr>
              <a:t>BASIC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err="1">
                <a:latin typeface="Meiryo"/>
                <a:cs typeface="Meiryo"/>
              </a:rPr>
              <a:t>アセンブリ言語</a:t>
            </a:r>
            <a:endParaRPr sz="2000">
              <a:latin typeface="Meiryo"/>
              <a:ea typeface="Meiryo"/>
              <a:cs typeface="Meiry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err="1">
                <a:latin typeface="Meiryo"/>
                <a:cs typeface="Meiryo"/>
              </a:rPr>
              <a:t>WhiteSpace</a:t>
            </a:r>
            <a:endParaRPr sz="2000" spc="-5">
              <a:latin typeface="Meiryo"/>
              <a:ea typeface="Meiryo"/>
              <a:cs typeface="Meiryo"/>
            </a:endParaRP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5" err="1">
                <a:latin typeface="Meiryo"/>
                <a:ea typeface="Meiryo"/>
                <a:cs typeface="Meiryo"/>
              </a:rPr>
              <a:t>Brainf</a:t>
            </a:r>
            <a:r>
              <a:rPr lang="en-US" sz="2000" spc="-5">
                <a:latin typeface="Meiryo"/>
                <a:ea typeface="Meiryo"/>
                <a:cs typeface="Meiryo"/>
              </a:rPr>
              <a:t>*ck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840101-1A77-4A67-A695-D3929E0564AD}"/>
              </a:ext>
            </a:extLst>
          </p:cNvPr>
          <p:cNvSpPr txBox="1">
            <a:spLocks/>
          </p:cNvSpPr>
          <p:nvPr/>
        </p:nvSpPr>
        <p:spPr>
          <a:xfrm>
            <a:off x="3293661" y="2491855"/>
            <a:ext cx="5123752" cy="40087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indent="-287020"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ja-JP" altLang="en-US" sz="1200">
                <a:ea typeface="メイリオ"/>
              </a:rPr>
              <a:t>高専の授業で使う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200">
                <a:solidFill>
                  <a:schemeClr val="accent3"/>
                </a:solidFill>
                <a:ea typeface="メイリオ"/>
              </a:rPr>
              <a:t>これから使っていくやつ</a:t>
            </a:r>
            <a:r>
              <a:rPr lang="ja-JP" altLang="en-US" sz="12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,</a:t>
            </a:r>
            <a:r>
              <a:rPr lang="en-US" altLang="ja-JP" sz="1200">
                <a:solidFill>
                  <a:schemeClr val="accent3"/>
                </a:solidFill>
                <a:ea typeface="メイリオ"/>
              </a:rPr>
              <a:t>C</a:t>
            </a:r>
            <a:r>
              <a:rPr lang="ja-JP" altLang="en-US" sz="1200">
                <a:solidFill>
                  <a:schemeClr val="accent3"/>
                </a:solidFill>
                <a:ea typeface="メイリオ"/>
              </a:rPr>
              <a:t>の強化版</a:t>
            </a:r>
            <a:endParaRPr lang="ja-JP" sz="1200">
              <a:solidFill>
                <a:schemeClr val="accent3"/>
              </a:solidFill>
              <a:ea typeface="メイリオ"/>
            </a:endParaRP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20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手軽に何でもできる</a:t>
            </a:r>
            <a:endParaRPr lang="ja-JP" sz="120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en-US" altLang="ja-JP" sz="1200" spc="-5">
                <a:ea typeface="メイリオ"/>
              </a:rPr>
              <a:t>30</a:t>
            </a:r>
            <a:r>
              <a:rPr lang="ja-JP" altLang="en-US" sz="1200">
                <a:ea typeface="メイリオ"/>
              </a:rPr>
              <a:t>億のデバイスで動く・無類のコーヒー好き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en-US" altLang="ja-JP" sz="1200">
                <a:ea typeface="+mn-lt"/>
              </a:rPr>
              <a:t>Web</a:t>
            </a:r>
            <a:r>
              <a:rPr lang="ja-JP" sz="1200">
                <a:ea typeface="メイリオ"/>
              </a:rPr>
              <a:t>系に強いやつ</a:t>
            </a:r>
            <a:endParaRPr lang="ja-JP" altLang="en-US" sz="1200">
              <a:ea typeface="メイリオ"/>
            </a:endParaRP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en-US" altLang="ja-JP" sz="1300" spc="-35">
                <a:ea typeface="メイリオ"/>
              </a:rPr>
              <a:t>Web</a:t>
            </a:r>
            <a:r>
              <a:rPr lang="ja-JP" altLang="en-US" sz="1300">
                <a:ea typeface="メイリオ"/>
              </a:rPr>
              <a:t>系に強いやつその2</a:t>
            </a:r>
            <a:endParaRPr lang="en-US" altLang="ja-JP" sz="1300">
              <a:ea typeface="メイリオ"/>
            </a:endParaRPr>
          </a:p>
          <a:p>
            <a:pPr marL="299085" indent="-287020"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lang="ja-JP" altLang="en-US" sz="1300">
                <a:ea typeface="メイリオ"/>
              </a:rPr>
              <a:t>日本生まれの言語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簡単にいろいろできる・機械学習で有名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現役のおじいちゃん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復活のおじいちゃん</a:t>
            </a:r>
            <a:r>
              <a:rPr lang="en-US" altLang="ja-JP" sz="1400">
                <a:ea typeface="メイリオ"/>
              </a:rPr>
              <a:t>(</a:t>
            </a:r>
            <a:r>
              <a:rPr lang="en-US" altLang="ja-JP" sz="1400" spc="-45" err="1">
                <a:ea typeface="メイリオ"/>
              </a:rPr>
              <a:t>I</a:t>
            </a:r>
            <a:r>
              <a:rPr lang="en-US" altLang="ja-JP" sz="1400" err="1">
                <a:ea typeface="メイリオ"/>
              </a:rPr>
              <a:t>chigoja</a:t>
            </a:r>
            <a:r>
              <a:rPr lang="en-US" altLang="ja-JP" sz="1400" spc="-5" err="1">
                <a:ea typeface="メイリオ"/>
              </a:rPr>
              <a:t>m</a:t>
            </a:r>
            <a:r>
              <a:rPr lang="ja-JP" altLang="en-US" sz="1400">
                <a:ea typeface="メイリオ"/>
              </a:rPr>
              <a:t>のおかげ</a:t>
            </a:r>
            <a:r>
              <a:rPr lang="en-US" altLang="ja-JP" sz="1400">
                <a:ea typeface="メイリオ"/>
              </a:rPr>
              <a:t>)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多分これが一番速いと思います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タブとスペースでかく</a:t>
            </a:r>
          </a:p>
          <a:p>
            <a:pPr marL="299085" indent="-287020">
              <a:buFont typeface="Wingdings"/>
              <a:buChar char=""/>
              <a:tabLst>
                <a:tab pos="299720" algn="l"/>
              </a:tabLst>
            </a:pPr>
            <a:r>
              <a:rPr lang="ja-JP" altLang="en-US" sz="1400">
                <a:ea typeface="メイリオ"/>
              </a:rPr>
              <a:t>文字を</a:t>
            </a:r>
            <a:r>
              <a:rPr lang="en-US" altLang="ja-JP" sz="1400" spc="-5">
                <a:ea typeface="メイリオ"/>
              </a:rPr>
              <a:t>8</a:t>
            </a:r>
            <a:r>
              <a:rPr lang="ja-JP" altLang="en-US" sz="1400">
                <a:ea typeface="メイリオ"/>
              </a:rPr>
              <a:t>個しか使わない</a:t>
            </a:r>
          </a:p>
        </p:txBody>
      </p:sp>
    </p:spTree>
    <p:extLst>
      <p:ext uri="{BB962C8B-B14F-4D97-AF65-F5344CB8AC3E}">
        <p14:creationId xmlns:p14="http://schemas.microsoft.com/office/powerpoint/2010/main" val="4069754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03E0-FAF8-6B28-BA84-CB80E7F2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動作確認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BDD6FD-3B13-AA5D-15B6-FF9447334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98" y="2470994"/>
            <a:ext cx="9393528" cy="3667795"/>
          </a:xfr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7B0DD3A-F17D-C8AE-559C-7E04CE283C84}"/>
              </a:ext>
            </a:extLst>
          </p:cNvPr>
          <p:cNvSpPr>
            <a:spLocks noGrp="1"/>
          </p:cNvSpPr>
          <p:nvPr/>
        </p:nvSpPr>
        <p:spPr>
          <a:xfrm>
            <a:off x="393818" y="142266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>
                <a:latin typeface="メイリオ"/>
                <a:ea typeface="メイリオ"/>
              </a:rPr>
              <a:t>・</a:t>
            </a:r>
            <a:r>
              <a:rPr lang="ja-JP" altLang="en-US" sz="2400">
                <a:latin typeface="メイリオ"/>
                <a:ea typeface="メイリオ"/>
              </a:rPr>
              <a:t>コードを書き写して</a:t>
            </a:r>
            <a:r>
              <a:rPr kumimoji="1" lang="ja-JP" altLang="en-US" sz="2400">
                <a:latin typeface="メイリオ"/>
                <a:ea typeface="メイリオ"/>
              </a:rPr>
              <a:t>きちんと計算できているか</a:t>
            </a:r>
            <a:r>
              <a:rPr lang="ja-JP" altLang="en-US" sz="2400">
                <a:latin typeface="メイリオ"/>
                <a:ea typeface="メイリオ"/>
              </a:rPr>
              <a:t>確認しよう</a:t>
            </a:r>
            <a:endParaRPr lang="en-US" altLang="ja-JP" sz="2400"/>
          </a:p>
          <a:p>
            <a:r>
              <a:rPr kumimoji="1" lang="ja-JP" altLang="en-US" sz="240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990340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17FF-18F2-FE58-95C4-27A924BF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動作確認</a:t>
            </a:r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5A6253-E8F0-117E-94A8-32FCAB08A6B1}"/>
              </a:ext>
            </a:extLst>
          </p:cNvPr>
          <p:cNvSpPr>
            <a:spLocks noGrp="1"/>
          </p:cNvSpPr>
          <p:nvPr/>
        </p:nvSpPr>
        <p:spPr>
          <a:xfrm>
            <a:off x="1108012" y="1501109"/>
            <a:ext cx="7659950" cy="3862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/>
              <a:t>計算の順番は数学の計算と変わりませんでした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195C0F2-F5C8-F7F5-7170-AF9CA0D0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4" y="2241430"/>
            <a:ext cx="8066466" cy="43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2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2657-6760-1E67-D242-393AD6CB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動作確認2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50698-27CD-B825-72D4-B138ABA5F62C}"/>
              </a:ext>
            </a:extLst>
          </p:cNvPr>
          <p:cNvSpPr txBox="1"/>
          <p:nvPr/>
        </p:nvSpPr>
        <p:spPr>
          <a:xfrm>
            <a:off x="678287" y="1472484"/>
            <a:ext cx="10545649" cy="12670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altLang="en-US" sz="3200">
                <a:ea typeface="+mn-lt"/>
                <a:cs typeface="+mn-lt"/>
              </a:rPr>
              <a:t>・コードを書き写して(</a:t>
            </a:r>
            <a:r>
              <a:rPr lang="en-US" sz="3200">
                <a:ea typeface="+mn-lt"/>
                <a:cs typeface="+mn-lt"/>
              </a:rPr>
              <a:t>)</a:t>
            </a:r>
            <a:r>
              <a:rPr lang="ja-JP" altLang="en-US" sz="3200">
                <a:ea typeface="+mn-lt"/>
                <a:cs typeface="+mn-lt"/>
              </a:rPr>
              <a:t>の働きと</a:t>
            </a:r>
            <a:r>
              <a:rPr lang="en-US" sz="3200">
                <a:ea typeface="+mn-lt"/>
                <a:cs typeface="+mn-lt"/>
              </a:rPr>
              <a:t>%</a:t>
            </a:r>
            <a:r>
              <a:rPr lang="ja-JP" altLang="en-US" sz="3200">
                <a:ea typeface="+mn-lt"/>
                <a:cs typeface="+mn-lt"/>
              </a:rPr>
              <a:t>の動きを確認しよう</a:t>
            </a:r>
            <a:endParaRPr lang="en-US" sz="3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984B3B1-C33A-8DA1-87F8-120F010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63" y="2384354"/>
            <a:ext cx="9182635" cy="37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303-A151-B70D-B2C5-35DB94E3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動作確認2</a:t>
            </a:r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1DD8329-C94D-AC44-0449-DA4E468536E5}"/>
              </a:ext>
            </a:extLst>
          </p:cNvPr>
          <p:cNvSpPr>
            <a:spLocks noGrp="1"/>
          </p:cNvSpPr>
          <p:nvPr/>
        </p:nvSpPr>
        <p:spPr>
          <a:xfrm>
            <a:off x="678717" y="1274271"/>
            <a:ext cx="10058400" cy="4075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/>
              <a:t>・</a:t>
            </a:r>
            <a:r>
              <a:rPr lang="en-US" altLang="ja-JP" sz="2800"/>
              <a:t>()</a:t>
            </a:r>
            <a:r>
              <a:rPr lang="ja-JP" altLang="en-US" sz="2800"/>
              <a:t>の動きも数学の計算と変わらなかった</a:t>
            </a:r>
            <a:endParaRPr lang="en-US" altLang="ja-JP" sz="2800"/>
          </a:p>
          <a:p>
            <a:r>
              <a:rPr kumimoji="1" lang="ja-JP" altLang="en-US" sz="2800"/>
              <a:t>・きちんとあまりを出していた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73DD96E-95F2-D19E-A128-F3FB0DE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2" y="2369104"/>
            <a:ext cx="7261538" cy="41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3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E4E6-FCEE-BD49-2058-88B5E6D6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動作確認3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36C06EA-BD22-C0F1-2DB8-A4BB5A85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19" y="1927421"/>
            <a:ext cx="7969876" cy="3529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B9742-9EA2-BB7E-B3C7-7C785743AE0E}"/>
              </a:ext>
            </a:extLst>
          </p:cNvPr>
          <p:cNvSpPr txBox="1"/>
          <p:nvPr/>
        </p:nvSpPr>
        <p:spPr>
          <a:xfrm>
            <a:off x="120203" y="2835498"/>
            <a:ext cx="356959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ja-JP" altLang="en-US" sz="2800">
                <a:solidFill>
                  <a:srgbClr val="404040"/>
                </a:solidFill>
                <a:latin typeface="Arial"/>
                <a:ea typeface="メイリオ"/>
                <a:cs typeface="Arial"/>
              </a:rPr>
              <a:t>コードを書き写して</a:t>
            </a:r>
            <a:r>
              <a:rPr lang="en-US" sz="2800" dirty="0">
                <a:latin typeface="メイリオ"/>
                <a:cs typeface="Arial"/>
              </a:rPr>
              <a:t>​</a:t>
            </a:r>
            <a:r>
              <a:rPr lang="ja-JP" altLang="en-US" sz="2800">
                <a:solidFill>
                  <a:srgbClr val="404040"/>
                </a:solidFill>
                <a:latin typeface="Arial"/>
                <a:ea typeface="メイリオ"/>
                <a:cs typeface="Arial"/>
              </a:rPr>
              <a:t>計算結果</a:t>
            </a:r>
            <a:endParaRPr lang="en-US" altLang="ja-JP" sz="2800">
              <a:solidFill>
                <a:srgbClr val="000000"/>
              </a:solidFill>
              <a:latin typeface="メイリオ"/>
              <a:ea typeface="メイリオ"/>
              <a:cs typeface="Arial"/>
            </a:endParaRPr>
          </a:p>
          <a:p>
            <a:r>
              <a:rPr lang="ja-JP" altLang="en-US" sz="2800">
                <a:solidFill>
                  <a:srgbClr val="404040"/>
                </a:solidFill>
                <a:latin typeface="Arial"/>
                <a:ea typeface="メイリオ"/>
                <a:cs typeface="Arial"/>
              </a:rPr>
              <a:t>を</a:t>
            </a:r>
            <a:r>
              <a:rPr lang="en-US" sz="2800" dirty="0">
                <a:latin typeface="メイリオ"/>
                <a:cs typeface="Arial"/>
              </a:rPr>
              <a:t>​</a:t>
            </a:r>
            <a:r>
              <a:rPr lang="ja-JP" altLang="en-US" sz="2800">
                <a:solidFill>
                  <a:srgbClr val="404040"/>
                </a:solidFill>
                <a:latin typeface="Arial"/>
                <a:ea typeface="メイリオ"/>
                <a:cs typeface="Arial"/>
              </a:rPr>
              <a:t>確認しよう</a:t>
            </a:r>
            <a:endParaRPr lang="en-US" altLang="ja-JP" sz="2800">
              <a:solidFill>
                <a:srgbClr val="000000"/>
              </a:solidFill>
              <a:latin typeface="メイリオ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724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A590-5FFD-EAC6-CBD3-4BD387AD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動作確認3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D9A622-3257-4171-9E37-3E8896DDA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75" y="3509554"/>
            <a:ext cx="8757231" cy="2470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A4309-FB5B-EBA7-942F-8A265136C0BB}"/>
              </a:ext>
            </a:extLst>
          </p:cNvPr>
          <p:cNvSpPr txBox="1"/>
          <p:nvPr/>
        </p:nvSpPr>
        <p:spPr>
          <a:xfrm>
            <a:off x="681641" y="1271923"/>
            <a:ext cx="94080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+mn-lt"/>
                <a:cs typeface="+mn-lt"/>
              </a:rPr>
              <a:t>・コンピューターは左側から優先して計算していくことが分かった</a:t>
            </a:r>
          </a:p>
          <a:p>
            <a:r>
              <a:rPr lang="ja-JP" sz="2800">
                <a:ea typeface="+mn-lt"/>
                <a:cs typeface="+mn-lt"/>
              </a:rPr>
              <a:t>・しかし</a:t>
            </a:r>
            <a:r>
              <a:rPr lang="ja-JP" sz="2800" u="sng">
                <a:ea typeface="+mn-lt"/>
                <a:cs typeface="+mn-lt"/>
              </a:rPr>
              <a:t>何かがおかしい</a:t>
            </a:r>
            <a:r>
              <a:rPr lang="en-US" altLang="ja-JP" sz="2800" u="sng" dirty="0">
                <a:ea typeface="+mn-lt"/>
                <a:cs typeface="+mn-lt"/>
              </a:rPr>
              <a:t>…</a:t>
            </a:r>
            <a:endParaRPr lang="ja-JP" altLang="en-US" sz="2800" dirty="0">
              <a:ea typeface="メイリオ" panose="020B0604030504040204" pitchFamily="34" charset="-128"/>
              <a:cs typeface="+mn-lt"/>
            </a:endParaRPr>
          </a:p>
          <a:p>
            <a:endParaRPr lang="en-US" altLang="ja-JP" sz="2800" u="sng" dirty="0"/>
          </a:p>
          <a:p>
            <a:r>
              <a:rPr lang="ja-JP" altLang="en-US" sz="3200">
                <a:ea typeface="+mn-lt"/>
                <a:cs typeface="+mn-lt"/>
              </a:rPr>
              <a:t>・「</a:t>
            </a:r>
            <a:r>
              <a:rPr lang="en-US" sz="3200" dirty="0">
                <a:ea typeface="+mn-lt"/>
                <a:cs typeface="+mn-lt"/>
              </a:rPr>
              <a:t>3 ÷ 2</a:t>
            </a:r>
            <a:r>
              <a:rPr lang="ja-JP" altLang="en-US" sz="3200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= 1</a:t>
            </a:r>
            <a:r>
              <a:rPr lang="ja-JP" altLang="en-US" sz="3200">
                <a:ea typeface="+mn-lt"/>
                <a:cs typeface="+mn-lt"/>
              </a:rPr>
              <a:t>」？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4479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CF6-2377-0133-18F9-BDA65777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なにが起きたのか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C661-3BA7-B419-3648-7B528CC8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28" y="12698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メイリオ"/>
              </a:rPr>
              <a:t>3や2みたいにコードに書かれた数字は</a:t>
            </a:r>
            <a:endParaRPr lang="en-US" sz="2400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整数として扱われてしまう</a:t>
            </a:r>
            <a:endParaRPr lang="ja-JP" altLang="en-US" sz="2400" dirty="0">
              <a:ea typeface="メイリオ"/>
            </a:endParaRPr>
          </a:p>
          <a:p>
            <a:pPr marL="0" indent="0">
              <a:buNone/>
            </a:pPr>
            <a:endParaRPr lang="ja-JP" altLang="en-US" sz="2400" dirty="0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3.0や2.0のようにすると、実数として扱われる</a:t>
            </a:r>
            <a:endParaRPr lang="ja-JP" altLang="en-US" sz="2400" dirty="0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7D0B8E-9F67-F4EC-3E76-69CF7396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24" y="3295077"/>
            <a:ext cx="5383369" cy="33480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D1DCFB3-3E64-5887-5673-EF9C5A85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" y="3735640"/>
            <a:ext cx="6145368" cy="24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59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DE87-FDF7-1715-4BA9-96C504B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演習2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8E2712-12A3-A2DD-2D50-731C1F61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48" y="1816881"/>
            <a:ext cx="10490200" cy="3379470"/>
          </a:xfrm>
        </p:spPr>
      </p:pic>
    </p:spTree>
    <p:extLst>
      <p:ext uri="{BB962C8B-B14F-4D97-AF65-F5344CB8AC3E}">
        <p14:creationId xmlns:p14="http://schemas.microsoft.com/office/powerpoint/2010/main" val="211790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95E9-DD1D-F400-351B-0B5D646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演習2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C21-E716-335C-8786-90A00C6B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5050</a:t>
            </a:r>
            <a:r>
              <a:rPr lang="ja-JP" altLang="en-US" sz="2400">
                <a:ea typeface="メイリオ"/>
              </a:rPr>
              <a:t>と出力されたら正解です</a:t>
            </a:r>
            <a:endParaRPr lang="en-US" sz="2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0468C9-1DA6-361B-DD83-DC506B38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883527"/>
            <a:ext cx="7833360" cy="263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6FE16-89E3-A772-028B-2E4445124F21}"/>
              </a:ext>
            </a:extLst>
          </p:cNvPr>
          <p:cNvSpPr txBox="1"/>
          <p:nvPr/>
        </p:nvSpPr>
        <p:spPr>
          <a:xfrm>
            <a:off x="680720" y="242824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回答例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408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FBF-66BA-A7B0-A237-8E67F2BC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参考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0FC9-F3A6-0F64-6F4F-2881F7FB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メイリオ"/>
              </a:rPr>
              <a:t>去年からのスライドを参考にしています</a:t>
            </a:r>
            <a:endParaRPr lang="en-US" altLang="ja-JP"/>
          </a:p>
          <a:p>
            <a:pPr marL="0" indent="0">
              <a:buNone/>
            </a:pPr>
            <a:r>
              <a:rPr lang="ja-JP" altLang="en-US" sz="2800">
                <a:ea typeface="メイリオ"/>
              </a:rPr>
              <a:t>   （</a:t>
            </a:r>
            <a:r>
              <a:rPr lang="ja-JP" sz="2800">
                <a:ea typeface="メイリオ"/>
              </a:rPr>
              <a:t>ほぼ流用</a:t>
            </a:r>
            <a:r>
              <a:rPr lang="ja-JP" altLang="en-US" sz="2800">
                <a:ea typeface="メイリオ"/>
              </a:rPr>
              <a:t>）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48395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0A5D-BBCB-A3FB-CC33-A88A15A7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FF1-2E05-9422-02C5-A912E5B7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669"/>
            <a:ext cx="10628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メイリオ"/>
              </a:rPr>
              <a:t>ビャーネ・ストロヴストルップ</a:t>
            </a:r>
            <a:r>
              <a:rPr lang="ja-JP" altLang="en-US">
                <a:latin typeface="Meiryo"/>
                <a:ea typeface="Meiryo"/>
              </a:rPr>
              <a:t>が作った、マルチパラダイム言語</a:t>
            </a:r>
            <a:r>
              <a:rPr lang="en-US" dirty="0">
                <a:latin typeface="Meiryo"/>
                <a:ea typeface="Meiryo"/>
              </a:rPr>
              <a:t>(</a:t>
            </a:r>
            <a:r>
              <a:rPr lang="ja-JP" altLang="en-US">
                <a:latin typeface="Meiryo"/>
                <a:ea typeface="Meiryo"/>
              </a:rPr>
              <a:t>複数の特性を持つ言語</a:t>
            </a:r>
            <a:r>
              <a:rPr lang="en-US" dirty="0">
                <a:latin typeface="Meiryo"/>
                <a:ea typeface="Meiryo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1983</a:t>
            </a:r>
            <a:r>
              <a:rPr lang="ja-JP" altLang="en-US">
                <a:ea typeface="+mn-lt"/>
                <a:cs typeface="+mn-lt"/>
              </a:rPr>
              <a:t>年</a:t>
            </a:r>
            <a:r>
              <a:rPr lang="en-US" dirty="0">
                <a:ea typeface="+mn-lt"/>
                <a:cs typeface="+mn-lt"/>
              </a:rPr>
              <a:t> (39</a:t>
            </a:r>
            <a:r>
              <a:rPr lang="ja-JP" altLang="en-US">
                <a:ea typeface="+mn-lt"/>
                <a:cs typeface="+mn-lt"/>
              </a:rPr>
              <a:t>年前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ja-JP" altLang="en-US">
                <a:ea typeface="+mn-lt"/>
                <a:cs typeface="+mn-lt"/>
              </a:rPr>
              <a:t>にリリースされ、現在のバージョンは「C++20」</a:t>
            </a:r>
            <a:endParaRPr lang="ja-JP" altLang="en-US">
              <a:latin typeface="Trebuchet MS"/>
              <a:ea typeface="Meiryo"/>
            </a:endParaRPr>
          </a:p>
          <a:p>
            <a:endParaRPr lang="ja-JP" altLang="en-US">
              <a:latin typeface="Trebuchet MS"/>
              <a:ea typeface="Meiryo"/>
            </a:endParaRPr>
          </a:p>
          <a:p>
            <a:pPr marL="0" indent="0">
              <a:buNone/>
            </a:pPr>
            <a:r>
              <a:rPr lang="en-US" altLang="ja-JP" sz="9600" dirty="0">
                <a:ea typeface="+mn-lt"/>
                <a:cs typeface="+mn-lt"/>
              </a:rPr>
              <a:t>  C </a:t>
            </a:r>
            <a:r>
              <a:rPr lang="ja-JP" sz="9600">
                <a:ea typeface="+mn-lt"/>
                <a:cs typeface="+mn-lt"/>
              </a:rPr>
              <a:t>→ </a:t>
            </a:r>
            <a:r>
              <a:rPr lang="en-US" altLang="ja-JP" sz="9600" dirty="0">
                <a:ea typeface="+mn-lt"/>
                <a:cs typeface="+mn-lt"/>
              </a:rPr>
              <a:t>C++→ C#</a:t>
            </a:r>
            <a:endParaRPr lang="en-US" altLang="ja-JP" sz="9600" dirty="0">
              <a:latin typeface="Trebuchet MS"/>
              <a:ea typeface="Meiryo"/>
            </a:endParaRPr>
          </a:p>
          <a:p>
            <a:endParaRPr lang="en-US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6335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775C-32C8-1BBE-2B49-A9959402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CA26-7594-97E7-E31C-9955AD83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4" y="1652589"/>
            <a:ext cx="8799868" cy="42770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>
                <a:ea typeface="メイリオ"/>
              </a:rPr>
              <a:t>できること</a:t>
            </a:r>
            <a:endParaRPr lang="en-US" altLang="ja-JP" sz="2400">
              <a:ea typeface="メイリオ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3600">
                <a:latin typeface="Meiryo"/>
                <a:ea typeface="Meiryo"/>
              </a:rPr>
              <a:t>・コンソールアプリケーション開発</a:t>
            </a:r>
            <a:endParaRPr lang="en-US" sz="3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3600">
                <a:latin typeface="Meiryo"/>
                <a:ea typeface="Meiryo"/>
              </a:rPr>
              <a:t>・デスクトップアプリケーション開発</a:t>
            </a:r>
            <a:endParaRPr lang="en-US" sz="3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3600">
                <a:latin typeface="Meiryo"/>
                <a:ea typeface="Meiryo"/>
              </a:rPr>
              <a:t>・モバイルアプリ開発</a:t>
            </a:r>
            <a:endParaRPr lang="en-US" sz="3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3600">
                <a:latin typeface="Meiryo"/>
                <a:ea typeface="Meiryo"/>
              </a:rPr>
              <a:t>・</a:t>
            </a:r>
            <a:r>
              <a:rPr lang="en-US" sz="3600" dirty="0">
                <a:latin typeface="Meiryo"/>
                <a:ea typeface="+mn-lt"/>
              </a:rPr>
              <a:t>Web</a:t>
            </a:r>
            <a:r>
              <a:rPr lang="ja-JP" sz="3600">
                <a:latin typeface="Meiryo"/>
                <a:ea typeface="Meiryo"/>
              </a:rPr>
              <a:t>アプリケーション開発</a:t>
            </a:r>
            <a:endParaRPr lang="en-US" sz="3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3600">
                <a:latin typeface="Meiryo"/>
                <a:ea typeface="Meiryo"/>
              </a:rPr>
              <a:t>・ゲーム開発など</a:t>
            </a:r>
            <a:endParaRPr lang="en-US" altLang="ja-JP" sz="3600">
              <a:latin typeface="Trebuchet MS" panose="020B0603020202020204"/>
              <a:ea typeface="Meiryo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ja-JP" sz="3600" dirty="0">
                <a:latin typeface="Meiryo"/>
                <a:ea typeface="Meiryo"/>
              </a:rPr>
              <a:t>(</a:t>
            </a:r>
            <a:r>
              <a:rPr lang="en-US" altLang="ja-JP" sz="3600" dirty="0" err="1">
                <a:latin typeface="Meiryo"/>
                <a:ea typeface="Meiryo"/>
              </a:rPr>
              <a:t>調べてないけど多分できる</a:t>
            </a:r>
            <a:r>
              <a:rPr lang="en-US" altLang="ja-JP" sz="3600" dirty="0">
                <a:latin typeface="Meiryo"/>
                <a:ea typeface="Meiryo"/>
              </a:rPr>
              <a:t>)</a:t>
            </a:r>
            <a:endParaRPr lang="ja-JP" sz="3600" dirty="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9931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F60-D3A6-153B-8B0B-62F00F28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Visual Studio</a:t>
            </a:r>
            <a:r>
              <a:rPr lang="ja-JP" altLang="en-US">
                <a:ea typeface="+mj-lt"/>
                <a:cs typeface="+mj-lt"/>
              </a:rPr>
              <a:t>でコーディング</a:t>
            </a:r>
            <a:endParaRPr 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D579155-A3F4-AC04-33B2-66BCC8270F6A}"/>
              </a:ext>
            </a:extLst>
          </p:cNvPr>
          <p:cNvSpPr>
            <a:spLocks noGrp="1"/>
          </p:cNvSpPr>
          <p:nvPr/>
        </p:nvSpPr>
        <p:spPr>
          <a:xfrm>
            <a:off x="894080" y="2292774"/>
            <a:ext cx="10058400" cy="2100624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/>
              <a:t>ソリューションとプロジェクトの作成</a:t>
            </a:r>
            <a:endParaRPr lang="en-US" altLang="ja-JP" sz="280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>
                <a:ea typeface="メイリオ"/>
              </a:rPr>
              <a:t>「</a:t>
            </a:r>
            <a:r>
              <a:rPr lang="en-US" altLang="ja-JP" sz="2800">
                <a:ea typeface="メイリオ"/>
              </a:rPr>
              <a:t>Visual Studio 2022</a:t>
            </a:r>
            <a:r>
              <a:rPr lang="ja-JP" altLang="en-US" sz="2800">
                <a:ea typeface="メイリオ"/>
              </a:rPr>
              <a:t>」</a:t>
            </a:r>
            <a:r>
              <a:rPr lang="ja-JP" altLang="en-US" sz="2600">
                <a:ea typeface="メイリオ"/>
              </a:rPr>
              <a:t>を起動</a:t>
            </a:r>
            <a:endParaRPr lang="en-US" altLang="ja-JP" sz="2600">
              <a:ea typeface="メイリオ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/>
          </a:p>
          <a:p>
            <a:pPr marL="0" indent="0">
              <a:buNone/>
            </a:pPr>
            <a:br>
              <a:rPr lang="en-US" altLang="ja-JP"/>
            </a:br>
            <a:endParaRPr lang="ja-JP" altLang="en-US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E512CB3C-1BBF-2ADA-3F04-A285F54A8B7F}"/>
              </a:ext>
            </a:extLst>
          </p:cNvPr>
          <p:cNvSpPr/>
          <p:nvPr/>
        </p:nvSpPr>
        <p:spPr>
          <a:xfrm>
            <a:off x="894080" y="3896598"/>
            <a:ext cx="890051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>
                <a:ea typeface="メイリオ"/>
              </a:rPr>
              <a:t>※</a:t>
            </a:r>
            <a:r>
              <a:rPr lang="ja-JP" altLang="en-US" sz="2400">
                <a:ea typeface="メイリオ"/>
              </a:rPr>
              <a:t>同じようなアイコンの「</a:t>
            </a:r>
            <a:r>
              <a:rPr lang="en-US" altLang="ja-JP" sz="2400">
                <a:ea typeface="メイリオ"/>
              </a:rPr>
              <a:t>Blend for Visual Studio 2022</a:t>
            </a:r>
            <a:r>
              <a:rPr lang="ja-JP" altLang="en-US" sz="2400">
                <a:ea typeface="メイリオ"/>
              </a:rPr>
              <a:t>」</a:t>
            </a:r>
            <a:endParaRPr lang="en-US" altLang="ja-JP" sz="2400">
              <a:ea typeface="メイリオ"/>
            </a:endParaRPr>
          </a:p>
          <a:p>
            <a:r>
              <a:rPr lang="ja-JP" altLang="en-US" sz="2400"/>
              <a:t>　とは別物なので注意！</a:t>
            </a:r>
          </a:p>
        </p:txBody>
      </p:sp>
    </p:spTree>
    <p:extLst>
      <p:ext uri="{BB962C8B-B14F-4D97-AF65-F5344CB8AC3E}">
        <p14:creationId xmlns:p14="http://schemas.microsoft.com/office/powerpoint/2010/main" val="37346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F630-64D4-4AFB-57B6-95B85311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Meiryo"/>
                <a:ea typeface="Meiryo"/>
              </a:rPr>
              <a:t>VisualStudio</a:t>
            </a:r>
            <a:r>
              <a:rPr lang="ja-JP" altLang="en-US">
                <a:latin typeface="Meiryo"/>
                <a:ea typeface="Meiryo"/>
              </a:rPr>
              <a:t>でコーディング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A3D1-0878-CC5E-CC94-939B90FA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altLang="en-US" sz="2400">
                <a:latin typeface="Meiryo"/>
                <a:ea typeface="Meiryo"/>
              </a:rPr>
              <a:t>・ソリューションとプロジェクトの作成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  <a:latin typeface="Meiryo"/>
                <a:ea typeface="Meiryo"/>
              </a:rPr>
              <a:t> - </a:t>
            </a:r>
            <a:r>
              <a:rPr lang="en-US" sz="2400" err="1">
                <a:solidFill>
                  <a:schemeClr val="tx1"/>
                </a:solidFill>
                <a:latin typeface="Meiryo"/>
                <a:ea typeface="Meiryo"/>
              </a:rPr>
              <a:t>VisualStudio</a:t>
            </a:r>
            <a:r>
              <a:rPr lang="ja-JP" altLang="en-US" sz="2400">
                <a:solidFill>
                  <a:schemeClr val="tx1"/>
                </a:solidFill>
                <a:latin typeface="Meiryo"/>
                <a:ea typeface="Meiryo"/>
              </a:rPr>
              <a:t>では、</a:t>
            </a:r>
            <a:r>
              <a:rPr lang="en-US" sz="2400">
                <a:solidFill>
                  <a:schemeClr val="tx1"/>
                </a:solidFill>
                <a:latin typeface="Meiryo"/>
                <a:ea typeface="Meiryo"/>
              </a:rPr>
              <a:t>1</a:t>
            </a:r>
            <a:r>
              <a:rPr lang="ja-JP" altLang="en-US" sz="2400">
                <a:solidFill>
                  <a:schemeClr val="tx1"/>
                </a:solidFill>
                <a:latin typeface="Meiryo"/>
                <a:ea typeface="Meiryo"/>
              </a:rPr>
              <a:t>つのプログラムを作成し実行するには、</a:t>
            </a:r>
            <a:r>
              <a:rPr lang="en-US" sz="2400">
                <a:solidFill>
                  <a:schemeClr val="tx1"/>
                </a:solidFill>
                <a:latin typeface="Meiryo"/>
                <a:ea typeface="Meiryo"/>
              </a:rPr>
              <a:t>1</a:t>
            </a:r>
            <a:r>
              <a:rPr lang="ja-JP" altLang="en-US" sz="2400">
                <a:solidFill>
                  <a:schemeClr val="tx1"/>
                </a:solidFill>
                <a:latin typeface="Meiryo"/>
                <a:ea typeface="Meiryo"/>
              </a:rPr>
              <a:t>つのプロジェクトが必要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  <a:latin typeface="Meiryo"/>
                <a:ea typeface="Meiryo"/>
              </a:rPr>
              <a:t> -</a:t>
            </a:r>
            <a:r>
              <a:rPr lang="en-US" altLang="ja-JP" sz="2400">
                <a:solidFill>
                  <a:schemeClr val="tx1"/>
                </a:solidFill>
                <a:latin typeface="Meiryo"/>
                <a:ea typeface="Meiryo"/>
              </a:rPr>
              <a:t> </a:t>
            </a:r>
            <a:r>
              <a:rPr lang="ja-JP" altLang="en-US" sz="2400">
                <a:solidFill>
                  <a:schemeClr val="tx1"/>
                </a:solidFill>
                <a:latin typeface="Meiryo"/>
                <a:ea typeface="Meiryo"/>
              </a:rPr>
              <a:t>複数のプロジェクトをソリューションというものでまとめて管理する</a:t>
            </a: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5" name="テキスト ボックス 9">
            <a:extLst>
              <a:ext uri="{FF2B5EF4-FFF2-40B4-BE49-F238E27FC236}">
                <a16:creationId xmlns:a16="http://schemas.microsoft.com/office/drawing/2014/main" id="{F7DE540E-E67C-5A05-13A4-C405C8F34514}"/>
              </a:ext>
            </a:extLst>
          </p:cNvPr>
          <p:cNvSpPr txBox="1"/>
          <p:nvPr/>
        </p:nvSpPr>
        <p:spPr>
          <a:xfrm>
            <a:off x="7899505" y="4781857"/>
            <a:ext cx="1744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C#</a:t>
            </a:r>
            <a:r>
              <a:rPr kumimoji="1" lang="ja-JP" altLang="en-US"/>
              <a:t>ソースコード</a:t>
            </a:r>
            <a:endParaRPr kumimoji="1" lang="en-US" altLang="ja-JP"/>
          </a:p>
          <a:p>
            <a:r>
              <a:rPr kumimoji="1" lang="ja-JP" altLang="en-US"/>
              <a:t>フォームデザイン</a:t>
            </a:r>
            <a:endParaRPr kumimoji="1" lang="en-US" altLang="ja-JP"/>
          </a:p>
          <a:p>
            <a:r>
              <a:rPr kumimoji="1" lang="ja-JP" altLang="en-US"/>
              <a:t>画像等のアセット</a:t>
            </a:r>
            <a:endParaRPr kumimoji="1" lang="en-US" altLang="ja-JP"/>
          </a:p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6" name="左中かっこ 8">
            <a:extLst>
              <a:ext uri="{FF2B5EF4-FFF2-40B4-BE49-F238E27FC236}">
                <a16:creationId xmlns:a16="http://schemas.microsoft.com/office/drawing/2014/main" id="{586CE27E-22AB-15F7-F4F0-27238BBEB28D}"/>
              </a:ext>
            </a:extLst>
          </p:cNvPr>
          <p:cNvSpPr/>
          <p:nvPr/>
        </p:nvSpPr>
        <p:spPr>
          <a:xfrm>
            <a:off x="6866709" y="4426858"/>
            <a:ext cx="1509486" cy="1696552"/>
          </a:xfrm>
          <a:prstGeom prst="leftBrace">
            <a:avLst>
              <a:gd name="adj1" fmla="val 443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四角形: 角を丸くする 4">
            <a:extLst>
              <a:ext uri="{FF2B5EF4-FFF2-40B4-BE49-F238E27FC236}">
                <a16:creationId xmlns:a16="http://schemas.microsoft.com/office/drawing/2014/main" id="{7A624AA8-6EF1-25CB-192D-93EF3BBD71D3}"/>
              </a:ext>
            </a:extLst>
          </p:cNvPr>
          <p:cNvSpPr/>
          <p:nvPr/>
        </p:nvSpPr>
        <p:spPr>
          <a:xfrm>
            <a:off x="749416" y="4635986"/>
            <a:ext cx="1509486" cy="1494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プロジェクト</a:t>
            </a:r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7A624AA8-6EF1-25CB-192D-93EF3BBD71D3}"/>
              </a:ext>
            </a:extLst>
          </p:cNvPr>
          <p:cNvSpPr/>
          <p:nvPr/>
        </p:nvSpPr>
        <p:spPr>
          <a:xfrm>
            <a:off x="2863331" y="4616301"/>
            <a:ext cx="1509486" cy="1494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プロジェクト</a:t>
            </a:r>
          </a:p>
        </p:txBody>
      </p:sp>
      <p:sp>
        <p:nvSpPr>
          <p:cNvPr id="9" name="四角形: 角を丸くする 4">
            <a:extLst>
              <a:ext uri="{FF2B5EF4-FFF2-40B4-BE49-F238E27FC236}">
                <a16:creationId xmlns:a16="http://schemas.microsoft.com/office/drawing/2014/main" id="{7A624AA8-6EF1-25CB-192D-93EF3BBD71D3}"/>
              </a:ext>
            </a:extLst>
          </p:cNvPr>
          <p:cNvSpPr/>
          <p:nvPr/>
        </p:nvSpPr>
        <p:spPr>
          <a:xfrm>
            <a:off x="5058526" y="4616936"/>
            <a:ext cx="1509486" cy="1494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プロジェクト</a:t>
            </a:r>
          </a:p>
        </p:txBody>
      </p:sp>
      <p:sp>
        <p:nvSpPr>
          <p:cNvPr id="10" name="四角形: 角を丸くする 3">
            <a:extLst>
              <a:ext uri="{FF2B5EF4-FFF2-40B4-BE49-F238E27FC236}">
                <a16:creationId xmlns:a16="http://schemas.microsoft.com/office/drawing/2014/main" id="{D2F1D02C-4AC6-FE96-48D0-22991888A7AE}"/>
              </a:ext>
            </a:extLst>
          </p:cNvPr>
          <p:cNvSpPr/>
          <p:nvPr/>
        </p:nvSpPr>
        <p:spPr>
          <a:xfrm>
            <a:off x="400037" y="4175907"/>
            <a:ext cx="6418217" cy="2439706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7">
            <a:extLst>
              <a:ext uri="{FF2B5EF4-FFF2-40B4-BE49-F238E27FC236}">
                <a16:creationId xmlns:a16="http://schemas.microsoft.com/office/drawing/2014/main" id="{B21C1A50-B4A6-112F-5A21-286FA8A6D77E}"/>
              </a:ext>
            </a:extLst>
          </p:cNvPr>
          <p:cNvSpPr/>
          <p:nvPr/>
        </p:nvSpPr>
        <p:spPr>
          <a:xfrm>
            <a:off x="3413537" y="3636232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/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35256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ADC1-03C9-1EF7-A0DF-6E7B66E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プロジェクトの作成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0CFF18-05F4-15AE-F707-AE497C481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497" y="1868315"/>
            <a:ext cx="6055001" cy="3880773"/>
          </a:xfr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EC1471E-444E-C91C-2FC1-9934E150D106}"/>
              </a:ext>
            </a:extLst>
          </p:cNvPr>
          <p:cNvSpPr/>
          <p:nvPr/>
        </p:nvSpPr>
        <p:spPr>
          <a:xfrm>
            <a:off x="9471025" y="4303140"/>
            <a:ext cx="2133600" cy="457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95DB-E343-7B82-7D5A-5C3EE48F6772}"/>
              </a:ext>
            </a:extLst>
          </p:cNvPr>
          <p:cNvSpPr txBox="1"/>
          <p:nvPr/>
        </p:nvSpPr>
        <p:spPr>
          <a:xfrm>
            <a:off x="388620" y="1871980"/>
            <a:ext cx="5466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新しいプロジェクトの作成をクリック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42915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メイリオ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49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ファセット</vt:lpstr>
      <vt:lpstr>レトロスペクト</vt:lpstr>
      <vt:lpstr>メイリオ</vt:lpstr>
      <vt:lpstr>C++講習会</vt:lpstr>
      <vt:lpstr>最終目標</vt:lpstr>
      <vt:lpstr>プログラミングとは</vt:lpstr>
      <vt:lpstr>プログラミングとは　　</vt:lpstr>
      <vt:lpstr>C++</vt:lpstr>
      <vt:lpstr>C++</vt:lpstr>
      <vt:lpstr> Visual Studioでコーディング</vt:lpstr>
      <vt:lpstr>VisualStudioでコーディング</vt:lpstr>
      <vt:lpstr>プロジェクトの作成</vt:lpstr>
      <vt:lpstr>Visual Studio 2022でコーディング</vt:lpstr>
      <vt:lpstr>Visual Studio 2022でコーディング</vt:lpstr>
      <vt:lpstr>Visual Studio 2022でコーディング  </vt:lpstr>
      <vt:lpstr>Visual Studio 2022でコーディング   ▶ローカルWindowsデバッガー</vt:lpstr>
      <vt:lpstr>Visual Studio 2022でコーディング</vt:lpstr>
      <vt:lpstr>Visual Studio 2022でコーディング</vt:lpstr>
      <vt:lpstr>Paiza.ioを使う人は</vt:lpstr>
      <vt:lpstr>Paiza.ioを使う人は</vt:lpstr>
      <vt:lpstr>Paiza.ioを使う人は</vt:lpstr>
      <vt:lpstr>Paiza.ioを使う人は</vt:lpstr>
      <vt:lpstr>ビルドと実行って?</vt:lpstr>
      <vt:lpstr>ビルドの例え話</vt:lpstr>
      <vt:lpstr>準備(Visual studio)</vt:lpstr>
      <vt:lpstr>プログラムの軽い説明</vt:lpstr>
      <vt:lpstr>文; </vt:lpstr>
      <vt:lpstr>文</vt:lpstr>
      <vt:lpstr>//コメントとは</vt:lpstr>
      <vt:lpstr>コメントの例</vt:lpstr>
      <vt:lpstr>{ }は一体何？</vt:lpstr>
      <vt:lpstr>{ }の階層構造</vt:lpstr>
      <vt:lpstr>メイン関数(int main()) </vt:lpstr>
      <vt:lpstr>標準出力</vt:lpstr>
      <vt:lpstr>標準出力</vt:lpstr>
      <vt:lpstr>文字列の連結</vt:lpstr>
      <vt:lpstr>文字列以外の出力</vt:lpstr>
      <vt:lpstr>改行</vt:lpstr>
      <vt:lpstr>演習問題</vt:lpstr>
      <vt:lpstr>演習問題</vt:lpstr>
      <vt:lpstr>四則演算</vt:lpstr>
      <vt:lpstr>四則演算</vt:lpstr>
      <vt:lpstr>動作確認</vt:lpstr>
      <vt:lpstr>動作確認</vt:lpstr>
      <vt:lpstr>動作確認2</vt:lpstr>
      <vt:lpstr>動作確認2</vt:lpstr>
      <vt:lpstr>動作確認3</vt:lpstr>
      <vt:lpstr>動作確認3</vt:lpstr>
      <vt:lpstr>なにが起きたのか</vt:lpstr>
      <vt:lpstr>演習2</vt:lpstr>
      <vt:lpstr>演習2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小野寺 春樹</dc:creator>
  <cp:revision>131</cp:revision>
  <dcterms:created xsi:type="dcterms:W3CDTF">2022-04-19T14:05:38Z</dcterms:created>
  <dcterms:modified xsi:type="dcterms:W3CDTF">2022-05-16T08:31:27Z</dcterms:modified>
</cp:coreProperties>
</file>